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6" r:id="rId4"/>
  </p:sldMasterIdLst>
  <p:notesMasterIdLst>
    <p:notesMasterId r:id="rId9"/>
  </p:notesMasterIdLst>
  <p:handoutMasterIdLst>
    <p:handoutMasterId r:id="rId10"/>
  </p:handoutMasterIdLst>
  <p:sldIdLst>
    <p:sldId id="256" r:id="rId5"/>
    <p:sldId id="257" r:id="rId6"/>
    <p:sldId id="258" r:id="rId7"/>
    <p:sldId id="259"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EB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5F81998-C416-486A-89E0-8234396AC319}" v="7" dt="2023-03-09T14:53:17.46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4771" autoAdjust="0"/>
    <p:restoredTop sz="94674" autoAdjust="0"/>
  </p:normalViewPr>
  <p:slideViewPr>
    <p:cSldViewPr snapToGrid="0" snapToObjects="1">
      <p:cViewPr>
        <p:scale>
          <a:sx n="102" d="100"/>
          <a:sy n="102" d="100"/>
        </p:scale>
        <p:origin x="444" y="9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snapToObjects="1">
      <p:cViewPr varScale="1">
        <p:scale>
          <a:sx n="88" d="100"/>
          <a:sy n="88" d="100"/>
        </p:scale>
        <p:origin x="-3870"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sobel Davis" userId="2e2ee58b-4af0-4128-a4ac-baf15fa25dd1" providerId="ADAL" clId="{D5F81998-C416-486A-89E0-8234396AC319}"/>
    <pc:docChg chg="custSel addSld modSld">
      <pc:chgData name="Isobel Davis" userId="2e2ee58b-4af0-4128-a4ac-baf15fa25dd1" providerId="ADAL" clId="{D5F81998-C416-486A-89E0-8234396AC319}" dt="2023-03-09T14:56:09.857" v="68" actId="1076"/>
      <pc:docMkLst>
        <pc:docMk/>
      </pc:docMkLst>
      <pc:sldChg chg="addSp modSp mod">
        <pc:chgData name="Isobel Davis" userId="2e2ee58b-4af0-4128-a4ac-baf15fa25dd1" providerId="ADAL" clId="{D5F81998-C416-486A-89E0-8234396AC319}" dt="2023-03-09T14:35:31.367" v="13" actId="1076"/>
        <pc:sldMkLst>
          <pc:docMk/>
          <pc:sldMk cId="4204194662" sldId="256"/>
        </pc:sldMkLst>
        <pc:spChg chg="mod">
          <ac:chgData name="Isobel Davis" userId="2e2ee58b-4af0-4128-a4ac-baf15fa25dd1" providerId="ADAL" clId="{D5F81998-C416-486A-89E0-8234396AC319}" dt="2023-03-09T14:34:02.703" v="7" actId="255"/>
          <ac:spMkLst>
            <pc:docMk/>
            <pc:sldMk cId="4204194662" sldId="256"/>
            <ac:spMk id="6" creationId="{62C3D235-E1B2-4245-9153-172BBCD8A862}"/>
          </ac:spMkLst>
        </pc:spChg>
        <pc:spChg chg="mod">
          <ac:chgData name="Isobel Davis" userId="2e2ee58b-4af0-4128-a4ac-baf15fa25dd1" providerId="ADAL" clId="{D5F81998-C416-486A-89E0-8234396AC319}" dt="2023-03-09T14:34:06.398" v="8" actId="1076"/>
          <ac:spMkLst>
            <pc:docMk/>
            <pc:sldMk cId="4204194662" sldId="256"/>
            <ac:spMk id="7" creationId="{0C23CA40-1376-40BE-8B99-043D88425FF3}"/>
          </ac:spMkLst>
        </pc:spChg>
        <pc:picChg chg="add mod">
          <ac:chgData name="Isobel Davis" userId="2e2ee58b-4af0-4128-a4ac-baf15fa25dd1" providerId="ADAL" clId="{D5F81998-C416-486A-89E0-8234396AC319}" dt="2023-03-09T14:35:31.367" v="13" actId="1076"/>
          <ac:picMkLst>
            <pc:docMk/>
            <pc:sldMk cId="4204194662" sldId="256"/>
            <ac:picMk id="2" creationId="{F44009FC-47CC-10AA-A717-48060E19584A}"/>
          </ac:picMkLst>
        </pc:picChg>
      </pc:sldChg>
      <pc:sldChg chg="addSp delSp modSp new mod">
        <pc:chgData name="Isobel Davis" userId="2e2ee58b-4af0-4128-a4ac-baf15fa25dd1" providerId="ADAL" clId="{D5F81998-C416-486A-89E0-8234396AC319}" dt="2023-03-09T14:53:17.461" v="36" actId="1076"/>
        <pc:sldMkLst>
          <pc:docMk/>
          <pc:sldMk cId="3322692956" sldId="257"/>
        </pc:sldMkLst>
        <pc:spChg chg="del">
          <ac:chgData name="Isobel Davis" userId="2e2ee58b-4af0-4128-a4ac-baf15fa25dd1" providerId="ADAL" clId="{D5F81998-C416-486A-89E0-8234396AC319}" dt="2023-03-09T14:42:22.065" v="16" actId="478"/>
          <ac:spMkLst>
            <pc:docMk/>
            <pc:sldMk cId="3322692956" sldId="257"/>
            <ac:spMk id="2" creationId="{E52C56D9-7BBD-2C59-C90A-CC238A93B594}"/>
          </ac:spMkLst>
        </pc:spChg>
        <pc:spChg chg="del">
          <ac:chgData name="Isobel Davis" userId="2e2ee58b-4af0-4128-a4ac-baf15fa25dd1" providerId="ADAL" clId="{D5F81998-C416-486A-89E0-8234396AC319}" dt="2023-03-09T14:42:19.886" v="15" actId="478"/>
          <ac:spMkLst>
            <pc:docMk/>
            <pc:sldMk cId="3322692956" sldId="257"/>
            <ac:spMk id="3" creationId="{257B262B-AC6C-0611-F37B-381A5D224CCA}"/>
          </ac:spMkLst>
        </pc:spChg>
        <pc:spChg chg="add mod">
          <ac:chgData name="Isobel Davis" userId="2e2ee58b-4af0-4128-a4ac-baf15fa25dd1" providerId="ADAL" clId="{D5F81998-C416-486A-89E0-8234396AC319}" dt="2023-03-09T14:53:11.440" v="35" actId="20577"/>
          <ac:spMkLst>
            <pc:docMk/>
            <pc:sldMk cId="3322692956" sldId="257"/>
            <ac:spMk id="5" creationId="{40050478-4A52-0B6F-0AA5-49F8413A0055}"/>
          </ac:spMkLst>
        </pc:spChg>
        <pc:picChg chg="add mod">
          <ac:chgData name="Isobel Davis" userId="2e2ee58b-4af0-4128-a4ac-baf15fa25dd1" providerId="ADAL" clId="{D5F81998-C416-486A-89E0-8234396AC319}" dt="2023-03-09T14:53:17.461" v="36" actId="1076"/>
          <ac:picMkLst>
            <pc:docMk/>
            <pc:sldMk cId="3322692956" sldId="257"/>
            <ac:picMk id="1026" creationId="{018B37DA-C345-20A6-AE08-57F536D31675}"/>
          </ac:picMkLst>
        </pc:picChg>
      </pc:sldChg>
      <pc:sldChg chg="addSp delSp modSp new mod">
        <pc:chgData name="Isobel Davis" userId="2e2ee58b-4af0-4128-a4ac-baf15fa25dd1" providerId="ADAL" clId="{D5F81998-C416-486A-89E0-8234396AC319}" dt="2023-03-09T14:54:25.540" v="49" actId="1076"/>
        <pc:sldMkLst>
          <pc:docMk/>
          <pc:sldMk cId="476198757" sldId="258"/>
        </pc:sldMkLst>
        <pc:spChg chg="del">
          <ac:chgData name="Isobel Davis" userId="2e2ee58b-4af0-4128-a4ac-baf15fa25dd1" providerId="ADAL" clId="{D5F81998-C416-486A-89E0-8234396AC319}" dt="2023-03-09T14:53:33.239" v="38" actId="478"/>
          <ac:spMkLst>
            <pc:docMk/>
            <pc:sldMk cId="476198757" sldId="258"/>
            <ac:spMk id="2" creationId="{C20341D0-8651-C215-C02D-FF209584240F}"/>
          </ac:spMkLst>
        </pc:spChg>
        <pc:spChg chg="del">
          <ac:chgData name="Isobel Davis" userId="2e2ee58b-4af0-4128-a4ac-baf15fa25dd1" providerId="ADAL" clId="{D5F81998-C416-486A-89E0-8234396AC319}" dt="2023-03-09T14:53:35.316" v="39" actId="478"/>
          <ac:spMkLst>
            <pc:docMk/>
            <pc:sldMk cId="476198757" sldId="258"/>
            <ac:spMk id="3" creationId="{C42BC2AC-F985-8776-4F35-96D9896FEA13}"/>
          </ac:spMkLst>
        </pc:spChg>
        <pc:spChg chg="add mod">
          <ac:chgData name="Isobel Davis" userId="2e2ee58b-4af0-4128-a4ac-baf15fa25dd1" providerId="ADAL" clId="{D5F81998-C416-486A-89E0-8234396AC319}" dt="2023-03-09T14:54:25.540" v="49" actId="1076"/>
          <ac:spMkLst>
            <pc:docMk/>
            <pc:sldMk cId="476198757" sldId="258"/>
            <ac:spMk id="5" creationId="{3A91D708-B720-0F84-B30B-F5539BD43E2B}"/>
          </ac:spMkLst>
        </pc:spChg>
      </pc:sldChg>
      <pc:sldChg chg="addSp delSp modSp new mod">
        <pc:chgData name="Isobel Davis" userId="2e2ee58b-4af0-4128-a4ac-baf15fa25dd1" providerId="ADAL" clId="{D5F81998-C416-486A-89E0-8234396AC319}" dt="2023-03-09T14:56:09.857" v="68" actId="1076"/>
        <pc:sldMkLst>
          <pc:docMk/>
          <pc:sldMk cId="3124160196" sldId="259"/>
        </pc:sldMkLst>
        <pc:spChg chg="del">
          <ac:chgData name="Isobel Davis" userId="2e2ee58b-4af0-4128-a4ac-baf15fa25dd1" providerId="ADAL" clId="{D5F81998-C416-486A-89E0-8234396AC319}" dt="2023-03-09T14:54:35.770" v="52" actId="478"/>
          <ac:spMkLst>
            <pc:docMk/>
            <pc:sldMk cId="3124160196" sldId="259"/>
            <ac:spMk id="2" creationId="{8F22D1D3-4ED8-F439-8ED0-6F331E464252}"/>
          </ac:spMkLst>
        </pc:spChg>
        <pc:spChg chg="del">
          <ac:chgData name="Isobel Davis" userId="2e2ee58b-4af0-4128-a4ac-baf15fa25dd1" providerId="ADAL" clId="{D5F81998-C416-486A-89E0-8234396AC319}" dt="2023-03-09T14:54:34.132" v="51" actId="478"/>
          <ac:spMkLst>
            <pc:docMk/>
            <pc:sldMk cId="3124160196" sldId="259"/>
            <ac:spMk id="3" creationId="{36BF02C6-C58D-7FE8-0AF3-F06267EE3A39}"/>
          </ac:spMkLst>
        </pc:spChg>
        <pc:spChg chg="add mod">
          <ac:chgData name="Isobel Davis" userId="2e2ee58b-4af0-4128-a4ac-baf15fa25dd1" providerId="ADAL" clId="{D5F81998-C416-486A-89E0-8234396AC319}" dt="2023-03-09T14:56:01.975" v="67" actId="255"/>
          <ac:spMkLst>
            <pc:docMk/>
            <pc:sldMk cId="3124160196" sldId="259"/>
            <ac:spMk id="5" creationId="{9FB0A4A8-C504-462F-8AC1-FE05A9D18FD9}"/>
          </ac:spMkLst>
        </pc:spChg>
        <pc:spChg chg="add mod">
          <ac:chgData name="Isobel Davis" userId="2e2ee58b-4af0-4128-a4ac-baf15fa25dd1" providerId="ADAL" clId="{D5F81998-C416-486A-89E0-8234396AC319}" dt="2023-03-09T14:56:09.857" v="68" actId="1076"/>
          <ac:spMkLst>
            <pc:docMk/>
            <pc:sldMk cId="3124160196" sldId="259"/>
            <ac:spMk id="7" creationId="{7057B481-C3C4-5AE7-AF86-C5279BAF273E}"/>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790A331-7ADD-4391-8CA5-606C9BFD26F5}" type="datetimeFigureOut">
              <a:rPr lang="en-GB" smtClean="0"/>
              <a:t>09/03/2023</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GB"/>
              <a:t>NHS Improvement</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EAE16CE-1862-465F-9912-D0001C1A0F9A}" type="slidenum">
              <a:rPr lang="en-GB" smtClean="0"/>
              <a:t>‹#›</a:t>
            </a:fld>
            <a:endParaRPr lang="en-GB"/>
          </a:p>
        </p:txBody>
      </p:sp>
    </p:spTree>
    <p:extLst>
      <p:ext uri="{BB962C8B-B14F-4D97-AF65-F5344CB8AC3E}">
        <p14:creationId xmlns:p14="http://schemas.microsoft.com/office/powerpoint/2010/main" val="85506748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2AE991-F138-4FD8-982E-957F3CA6A0F6}" type="datetimeFigureOut">
              <a:rPr lang="en-GB" smtClean="0"/>
              <a:t>09/03/2023</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GB"/>
              <a:t>NHS Improvement</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90AB7D-FC04-41BF-88F7-E47891A06283}" type="slidenum">
              <a:rPr lang="en-GB" smtClean="0"/>
              <a:t>‹#›</a:t>
            </a:fld>
            <a:endParaRPr lang="en-GB"/>
          </a:p>
        </p:txBody>
      </p:sp>
    </p:spTree>
    <p:extLst>
      <p:ext uri="{BB962C8B-B14F-4D97-AF65-F5344CB8AC3E}">
        <p14:creationId xmlns:p14="http://schemas.microsoft.com/office/powerpoint/2010/main" val="1189011056"/>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08E90-F652-4B40-BD0B-1F8BC7EBCD06}"/>
              </a:ext>
            </a:extLst>
          </p:cNvPr>
          <p:cNvSpPr>
            <a:spLocks noGrp="1"/>
          </p:cNvSpPr>
          <p:nvPr>
            <p:ph type="ctrTitle"/>
          </p:nvPr>
        </p:nvSpPr>
        <p:spPr>
          <a:xfrm>
            <a:off x="854765" y="4209426"/>
            <a:ext cx="9144000" cy="601111"/>
          </a:xfrm>
        </p:spPr>
        <p:txBody>
          <a:bodyPr anchor="b">
            <a:normAutofit/>
          </a:bodyPr>
          <a:lstStyle>
            <a:lvl1pPr algn="l">
              <a:defRPr sz="3600">
                <a:solidFill>
                  <a:srgbClr val="005EB8"/>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id="{61F7CE30-6632-4A18-9007-59691A06EF81}"/>
              </a:ext>
            </a:extLst>
          </p:cNvPr>
          <p:cNvSpPr>
            <a:spLocks noGrp="1"/>
          </p:cNvSpPr>
          <p:nvPr>
            <p:ph type="subTitle" idx="1"/>
          </p:nvPr>
        </p:nvSpPr>
        <p:spPr>
          <a:xfrm>
            <a:off x="854765" y="4843667"/>
            <a:ext cx="9144000" cy="466379"/>
          </a:xfrm>
        </p:spPr>
        <p:txBody>
          <a:bodyPr>
            <a:normAutofit/>
          </a:bodyPr>
          <a:lstStyle>
            <a:lvl1pPr marL="0" indent="0" algn="l">
              <a:buNone/>
              <a:defRPr sz="1800">
                <a:solidFill>
                  <a:srgbClr val="005EB8"/>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endParaRPr lang="en-GB" dirty="0"/>
          </a:p>
        </p:txBody>
      </p:sp>
      <p:pic>
        <p:nvPicPr>
          <p:cNvPr id="6" name="Picture 5">
            <a:extLst>
              <a:ext uri="{FF2B5EF4-FFF2-40B4-BE49-F238E27FC236}">
                <a16:creationId xmlns:a16="http://schemas.microsoft.com/office/drawing/2014/main" id="{3CFCDE03-0EEA-4F49-A6B9-58B291621EE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890000" y="360000"/>
            <a:ext cx="953272" cy="720000"/>
          </a:xfrm>
          <a:prstGeom prst="rect">
            <a:avLst/>
          </a:prstGeom>
          <a:noFill/>
          <a:ln>
            <a:noFill/>
          </a:ln>
        </p:spPr>
      </p:pic>
    </p:spTree>
    <p:extLst>
      <p:ext uri="{BB962C8B-B14F-4D97-AF65-F5344CB8AC3E}">
        <p14:creationId xmlns:p14="http://schemas.microsoft.com/office/powerpoint/2010/main" val="3506723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FCB08CE-B749-4A34-8E38-256DAB23FDA3}"/>
              </a:ext>
            </a:extLst>
          </p:cNvPr>
          <p:cNvSpPr txBox="1"/>
          <p:nvPr userDrawn="1"/>
        </p:nvSpPr>
        <p:spPr>
          <a:xfrm>
            <a:off x="291314" y="6372536"/>
            <a:ext cx="647362"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dirty="0">
                <a:solidFill>
                  <a:schemeClr val="accent3">
                    <a:lumMod val="60000"/>
                    <a:lumOff val="40000"/>
                  </a:schemeClr>
                </a:solidFill>
                <a:latin typeface="Arial" panose="020B0604020202020204" pitchFamily="34" charset="0"/>
                <a:cs typeface="Arial" panose="020B0604020202020204" pitchFamily="34" charset="0"/>
              </a:rPr>
              <a:t> </a:t>
            </a:r>
            <a:r>
              <a:rPr lang="en-US" sz="1200" dirty="0">
                <a:solidFill>
                  <a:schemeClr val="accent3"/>
                </a:solidFill>
                <a:latin typeface="Arial" panose="020B0604020202020204" pitchFamily="34" charset="0"/>
                <a:cs typeface="Arial" panose="020B0604020202020204" pitchFamily="34" charset="0"/>
              </a:rPr>
              <a:t>  </a:t>
            </a:r>
            <a:r>
              <a:rPr lang="en-US" sz="1200" dirty="0">
                <a:solidFill>
                  <a:srgbClr val="005EB8"/>
                </a:solidFill>
                <a:latin typeface="Arial" panose="020B0604020202020204" pitchFamily="34" charset="0"/>
                <a:cs typeface="Arial" panose="020B0604020202020204" pitchFamily="34" charset="0"/>
              </a:rPr>
              <a:t>|</a:t>
            </a:r>
            <a:endParaRPr lang="en-US" sz="1200" dirty="0">
              <a:solidFill>
                <a:schemeClr val="accent3"/>
              </a:solidFill>
              <a:latin typeface="Arial" panose="020B0604020202020204" pitchFamily="34" charset="0"/>
              <a:cs typeface="Arial" panose="020B0604020202020204" pitchFamily="34" charset="0"/>
            </a:endParaRPr>
          </a:p>
        </p:txBody>
      </p:sp>
      <p:sp>
        <p:nvSpPr>
          <p:cNvPr id="12" name="Title 10">
            <a:extLst>
              <a:ext uri="{FF2B5EF4-FFF2-40B4-BE49-F238E27FC236}">
                <a16:creationId xmlns:a16="http://schemas.microsoft.com/office/drawing/2014/main" id="{22B34758-9E88-47CF-97D6-6500D97D9E41}"/>
              </a:ext>
            </a:extLst>
          </p:cNvPr>
          <p:cNvSpPr>
            <a:spLocks noGrp="1"/>
          </p:cNvSpPr>
          <p:nvPr>
            <p:ph type="title"/>
          </p:nvPr>
        </p:nvSpPr>
        <p:spPr>
          <a:xfrm>
            <a:off x="784109" y="1210682"/>
            <a:ext cx="10641498" cy="611649"/>
          </a:xfrm>
          <a:prstGeom prst="rect">
            <a:avLst/>
          </a:prstGeom>
        </p:spPr>
        <p:txBody>
          <a:bodyPr/>
          <a:lstStyle>
            <a:lvl1pPr>
              <a:defRPr sz="3600" b="0">
                <a:solidFill>
                  <a:srgbClr val="005EB8"/>
                </a:solidFill>
                <a:latin typeface="Arial" panose="020B0604020202020204" pitchFamily="34" charset="0"/>
                <a:cs typeface="Arial" panose="020B0604020202020204" pitchFamily="34" charset="0"/>
              </a:defRPr>
            </a:lvl1pPr>
          </a:lstStyle>
          <a:p>
            <a:r>
              <a:rPr lang="en-US" dirty="0"/>
              <a:t>Click to edit Master title style</a:t>
            </a:r>
            <a:endParaRPr lang="en-US" sz="2800" dirty="0">
              <a:solidFill>
                <a:srgbClr val="005EB8"/>
              </a:solidFill>
              <a:latin typeface="Arial" charset="0"/>
              <a:ea typeface="Arial" charset="0"/>
              <a:cs typeface="Arial" charset="0"/>
            </a:endParaRPr>
          </a:p>
        </p:txBody>
      </p:sp>
      <p:sp>
        <p:nvSpPr>
          <p:cNvPr id="13" name="Content Placeholder 9">
            <a:extLst>
              <a:ext uri="{FF2B5EF4-FFF2-40B4-BE49-F238E27FC236}">
                <a16:creationId xmlns:a16="http://schemas.microsoft.com/office/drawing/2014/main" id="{34C2919C-3AD4-436F-A0CC-4F48C43AA521}"/>
              </a:ext>
            </a:extLst>
          </p:cNvPr>
          <p:cNvSpPr>
            <a:spLocks noGrp="1"/>
          </p:cNvSpPr>
          <p:nvPr>
            <p:ph sz="quarter" idx="10"/>
          </p:nvPr>
        </p:nvSpPr>
        <p:spPr>
          <a:xfrm>
            <a:off x="784109" y="2141151"/>
            <a:ext cx="10641498" cy="2244128"/>
          </a:xfrm>
          <a:prstGeom prst="rect">
            <a:avLst/>
          </a:prstGeom>
        </p:spPr>
        <p:txBody>
          <a:bodyPr/>
          <a:lstStyle>
            <a:lvl1pPr>
              <a:defRPr sz="1400">
                <a:latin typeface="Arial" panose="020B0604020202020204" pitchFamily="34" charset="0"/>
                <a:cs typeface="Arial" panose="020B0604020202020204" pitchFamily="34" charset="0"/>
              </a:defRPr>
            </a:lvl1pPr>
            <a:lvl2pPr>
              <a:defRPr sz="14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5" name="Footer Placeholder 2">
            <a:extLst>
              <a:ext uri="{FF2B5EF4-FFF2-40B4-BE49-F238E27FC236}">
                <a16:creationId xmlns:a16="http://schemas.microsoft.com/office/drawing/2014/main" id="{5AB091A9-979F-438D-A004-40CFB3EAC3A7}"/>
              </a:ext>
            </a:extLst>
          </p:cNvPr>
          <p:cNvSpPr>
            <a:spLocks noGrp="1"/>
          </p:cNvSpPr>
          <p:nvPr>
            <p:ph type="ftr" sz="quarter" idx="3"/>
          </p:nvPr>
        </p:nvSpPr>
        <p:spPr>
          <a:xfrm>
            <a:off x="690676" y="6333439"/>
            <a:ext cx="5723164"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dirty="0"/>
              <a:t>Presentation title</a:t>
            </a:r>
          </a:p>
        </p:txBody>
      </p:sp>
      <p:pic>
        <p:nvPicPr>
          <p:cNvPr id="7" name="Picture 6">
            <a:extLst>
              <a:ext uri="{FF2B5EF4-FFF2-40B4-BE49-F238E27FC236}">
                <a16:creationId xmlns:a16="http://schemas.microsoft.com/office/drawing/2014/main" id="{3D9F83AB-04F8-4C53-93F7-BAAABEF4269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890000" y="360000"/>
            <a:ext cx="953272" cy="720000"/>
          </a:xfrm>
          <a:prstGeom prst="rect">
            <a:avLst/>
          </a:prstGeom>
          <a:noFill/>
          <a:ln>
            <a:noFill/>
          </a:ln>
        </p:spPr>
      </p:pic>
    </p:spTree>
    <p:extLst>
      <p:ext uri="{BB962C8B-B14F-4D97-AF65-F5344CB8AC3E}">
        <p14:creationId xmlns:p14="http://schemas.microsoft.com/office/powerpoint/2010/main" val="370131447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0C963A1-AC6C-45E8-9A5E-5724DC43F4B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FE06ACFE-E4D6-411B-9ADC-FFC9D7DBBDF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88DBF1BF-AB6C-4EA7-A16A-0C6C9EFA13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CD3CFA-4DDC-43FC-968A-540737FDA836}" type="datetimeFigureOut">
              <a:rPr lang="en-GB" smtClean="0"/>
              <a:t>09/03/2023</a:t>
            </a:fld>
            <a:endParaRPr lang="en-GB" dirty="0"/>
          </a:p>
        </p:txBody>
      </p:sp>
      <p:sp>
        <p:nvSpPr>
          <p:cNvPr id="5" name="Footer Placeholder 4">
            <a:extLst>
              <a:ext uri="{FF2B5EF4-FFF2-40B4-BE49-F238E27FC236}">
                <a16:creationId xmlns:a16="http://schemas.microsoft.com/office/drawing/2014/main" id="{6F1E0E1F-777F-42FA-A4A2-320208497DF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91CC28B-BDF3-45C3-92FF-6562C624CA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0FC886-343C-4B72-AFE6-F0497CBE7873}" type="slidenum">
              <a:rPr lang="en-GB" smtClean="0"/>
              <a:t>‹#›</a:t>
            </a:fld>
            <a:endParaRPr lang="en-GB"/>
          </a:p>
        </p:txBody>
      </p:sp>
    </p:spTree>
    <p:extLst>
      <p:ext uri="{BB962C8B-B14F-4D97-AF65-F5344CB8AC3E}">
        <p14:creationId xmlns:p14="http://schemas.microsoft.com/office/powerpoint/2010/main" val="2834789573"/>
      </p:ext>
    </p:extLst>
  </p:cSld>
  <p:clrMap bg1="lt1" tx1="dk1" bg2="lt2" tx2="dk2" accent1="accent1" accent2="accent2" accent3="accent3" accent4="accent4" accent5="accent5" accent6="accent6" hlink="hlink" folHlink="folHlink"/>
  <p:sldLayoutIdLst>
    <p:sldLayoutId id="2147483667" r:id="rId1"/>
    <p:sldLayoutId id="214748366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2C3D235-E1B2-4245-9153-172BBCD8A862}"/>
              </a:ext>
            </a:extLst>
          </p:cNvPr>
          <p:cNvSpPr>
            <a:spLocks noGrp="1"/>
          </p:cNvSpPr>
          <p:nvPr>
            <p:ph type="ctrTitle"/>
          </p:nvPr>
        </p:nvSpPr>
        <p:spPr>
          <a:xfrm>
            <a:off x="854765" y="2057112"/>
            <a:ext cx="9144000" cy="601111"/>
          </a:xfrm>
        </p:spPr>
        <p:txBody>
          <a:bodyPr>
            <a:noAutofit/>
          </a:bodyPr>
          <a:lstStyle/>
          <a:p>
            <a:r>
              <a:rPr lang="en-GB" sz="6000" dirty="0"/>
              <a:t>My Leadership Journey	</a:t>
            </a:r>
          </a:p>
        </p:txBody>
      </p:sp>
      <p:sp>
        <p:nvSpPr>
          <p:cNvPr id="7" name="Subtitle 6">
            <a:extLst>
              <a:ext uri="{FF2B5EF4-FFF2-40B4-BE49-F238E27FC236}">
                <a16:creationId xmlns:a16="http://schemas.microsoft.com/office/drawing/2014/main" id="{0C23CA40-1376-40BE-8B99-043D88425FF3}"/>
              </a:ext>
            </a:extLst>
          </p:cNvPr>
          <p:cNvSpPr>
            <a:spLocks noGrp="1"/>
          </p:cNvSpPr>
          <p:nvPr>
            <p:ph type="subTitle" idx="1"/>
          </p:nvPr>
        </p:nvSpPr>
        <p:spPr>
          <a:xfrm>
            <a:off x="854765" y="2769770"/>
            <a:ext cx="9144000" cy="466379"/>
          </a:xfrm>
        </p:spPr>
        <p:txBody>
          <a:bodyPr/>
          <a:lstStyle/>
          <a:p>
            <a:r>
              <a:rPr lang="en-GB" dirty="0">
                <a:solidFill>
                  <a:schemeClr val="accent1"/>
                </a:solidFill>
              </a:rPr>
              <a:t>Jo Catlin</a:t>
            </a:r>
            <a:r>
              <a:rPr lang="en-GB" sz="1800" kern="1800" dirty="0">
                <a:solidFill>
                  <a:schemeClr val="accent1"/>
                </a:solidFill>
                <a:effectLst/>
                <a:latin typeface="inherit"/>
                <a:ea typeface="Times New Roman" panose="02020603050405020304" pitchFamily="18" charset="0"/>
                <a:cs typeface="Arial" panose="020B0604020202020204" pitchFamily="34" charset="0"/>
              </a:rPr>
              <a:t>, Head of Organisational Development &amp; Leadership</a:t>
            </a:r>
            <a:endParaRPr lang="en-GB" dirty="0">
              <a:solidFill>
                <a:schemeClr val="accent1"/>
              </a:solidFill>
            </a:endParaRPr>
          </a:p>
        </p:txBody>
      </p:sp>
      <p:pic>
        <p:nvPicPr>
          <p:cNvPr id="2" name="Picture 2" descr="Diagram&#10;&#10;Description automatically generated">
            <a:extLst>
              <a:ext uri="{FF2B5EF4-FFF2-40B4-BE49-F238E27FC236}">
                <a16:creationId xmlns:a16="http://schemas.microsoft.com/office/drawing/2014/main" id="{F44009FC-47CC-10AA-A717-48060E19584A}"/>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3614127" y="5370544"/>
            <a:ext cx="4963745" cy="1487456"/>
          </a:xfrm>
          <a:prstGeom prst="rect">
            <a:avLst/>
          </a:prstGeom>
        </p:spPr>
      </p:pic>
    </p:spTree>
    <p:extLst>
      <p:ext uri="{BB962C8B-B14F-4D97-AF65-F5344CB8AC3E}">
        <p14:creationId xmlns:p14="http://schemas.microsoft.com/office/powerpoint/2010/main" val="42041946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0050478-4A52-0B6F-0AA5-49F8413A0055}"/>
              </a:ext>
            </a:extLst>
          </p:cNvPr>
          <p:cNvSpPr txBox="1"/>
          <p:nvPr/>
        </p:nvSpPr>
        <p:spPr>
          <a:xfrm>
            <a:off x="345649" y="840066"/>
            <a:ext cx="8949179" cy="5394875"/>
          </a:xfrm>
          <a:prstGeom prst="rect">
            <a:avLst/>
          </a:prstGeom>
          <a:noFill/>
        </p:spPr>
        <p:txBody>
          <a:bodyPr wrap="square">
            <a:spAutoFit/>
          </a:bodyPr>
          <a:lstStyle/>
          <a:p>
            <a:pPr fontAlgn="base">
              <a:lnSpc>
                <a:spcPct val="107000"/>
              </a:lnSpc>
              <a:spcAft>
                <a:spcPts val="800"/>
              </a:spcAft>
            </a:pPr>
            <a:r>
              <a:rPr lang="en-GB" sz="1800" b="1" dirty="0">
                <a:solidFill>
                  <a:srgbClr val="333333"/>
                </a:solidFill>
                <a:effectLst/>
                <a:latin typeface="inherit"/>
                <a:ea typeface="Times New Roman" panose="02020603050405020304" pitchFamily="18" charset="0"/>
                <a:cs typeface="Arial" panose="020B0604020202020204" pitchFamily="34" charset="0"/>
              </a:rPr>
              <a:t>“People will forget what you said, people will forget what you did, but people will never forget how you made them feel” Maya Angelou</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1200"/>
              </a:spcAft>
            </a:pPr>
            <a:endParaRPr lang="en-GB" sz="180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endParaRPr>
          </a:p>
          <a:p>
            <a:pPr fontAlgn="base">
              <a:lnSpc>
                <a:spcPct val="107000"/>
              </a:lnSpc>
              <a:spcAft>
                <a:spcPts val="1200"/>
              </a:spcAft>
            </a:pPr>
            <a:endParaRPr lang="en-GB" dirty="0">
              <a:solidFill>
                <a:srgbClr val="333333"/>
              </a:solidFill>
              <a:latin typeface="Arial" panose="020B0604020202020204" pitchFamily="34" charset="0"/>
              <a:ea typeface="Times New Roman" panose="02020603050405020304" pitchFamily="18" charset="0"/>
              <a:cs typeface="Times New Roman" panose="02020603050405020304" pitchFamily="18" charset="0"/>
            </a:endParaRPr>
          </a:p>
          <a:p>
            <a:pPr fontAlgn="base">
              <a:lnSpc>
                <a:spcPct val="107000"/>
              </a:lnSpc>
              <a:spcAft>
                <a:spcPts val="1200"/>
              </a:spcAft>
            </a:pPr>
            <a:r>
              <a:rPr lang="en-GB" sz="180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This quote often comes to mind when I think about the care and compassion delivered by my amazing colleagues day in day out in the NHS.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p>
            <a:pPr fontAlgn="base">
              <a:lnSpc>
                <a:spcPct val="107000"/>
              </a:lnSpc>
              <a:spcAft>
                <a:spcPts val="1200"/>
              </a:spcAft>
            </a:pPr>
            <a:endParaRPr lang="en-GB" sz="180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endParaRPr>
          </a:p>
          <a:p>
            <a:pPr fontAlgn="base">
              <a:lnSpc>
                <a:spcPct val="107000"/>
              </a:lnSpc>
              <a:spcAft>
                <a:spcPts val="1200"/>
              </a:spcAft>
            </a:pPr>
            <a:endParaRPr lang="en-GB" sz="180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endParaRPr>
          </a:p>
          <a:p>
            <a:pPr fontAlgn="base">
              <a:lnSpc>
                <a:spcPct val="107000"/>
              </a:lnSpc>
              <a:spcAft>
                <a:spcPts val="1200"/>
              </a:spcAft>
            </a:pPr>
            <a:r>
              <a:rPr lang="en-GB" sz="180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When I was asked to reflect on my own leadership journey, that same quote resonated. A manager early on once sat me down with a few wise words; listen deeply and be curious, there is always so much to learn from others, and take every opportunity you can to develop yourself and inspire others to do the same. In my 28 year career with the NHS, I have been fortunate to have had managers that made me feel supported, feel safe to experiment, felt valued, and a genuine belief in my potential, in what I could achieve.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026" name="Picture 2" descr="Maya Angelou: Civil Rights Activism, Quotes, Poems &amp; Books">
            <a:extLst>
              <a:ext uri="{FF2B5EF4-FFF2-40B4-BE49-F238E27FC236}">
                <a16:creationId xmlns:a16="http://schemas.microsoft.com/office/drawing/2014/main" id="{018B37DA-C345-20A6-AE08-57F536D3167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95761" y="623059"/>
            <a:ext cx="1299524" cy="12995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26929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A91D708-B720-0F84-B30B-F5539BD43E2B}"/>
              </a:ext>
            </a:extLst>
          </p:cNvPr>
          <p:cNvSpPr txBox="1"/>
          <p:nvPr/>
        </p:nvSpPr>
        <p:spPr>
          <a:xfrm>
            <a:off x="226243" y="1064929"/>
            <a:ext cx="11170763" cy="4865756"/>
          </a:xfrm>
          <a:prstGeom prst="rect">
            <a:avLst/>
          </a:prstGeom>
          <a:noFill/>
        </p:spPr>
        <p:txBody>
          <a:bodyPr wrap="square">
            <a:spAutoFit/>
          </a:bodyPr>
          <a:lstStyle/>
          <a:p>
            <a:pPr fontAlgn="base">
              <a:lnSpc>
                <a:spcPct val="107000"/>
              </a:lnSpc>
              <a:spcAft>
                <a:spcPts val="1200"/>
              </a:spcAft>
            </a:pPr>
            <a:r>
              <a:rPr lang="en-GB" sz="160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I started in the NHS back in 1993, having just returned from working overseas. I tentatively applied for a year’s fixed term role in IT as a trainer at Peterborough District Hospital, keeping my fingers firmly crossed that the interviewers could see past my lack of NHS and IT knowledge, and focus on my potential, which thankfully they did! My first project was to roll out basic IT training to clinicians and clinical teams, and what an experience that was. I was thrown into the deep end, not only picking up the technology but the biggest challenge was appreciating the complexity and politics of working in the NHS. I quickly learned how people reacted to change, the importance of effective communication and just how vital a role leadership played in all of this. I listened, observed, and learned so much; never underestimate the power of experiential learning and mentoring from others. The development, support and training I have been fortunate to have received, with amazing managers that had the forethought of both my future and that of the services we deliver, planning the steps ahead. Seeing my potential at times when I couldn’t see it myself, setting me stretch projects and challenges, and most importantly having honest conversations about where my development gaps were at each transitional stage in my career. </a:t>
            </a:r>
          </a:p>
          <a:p>
            <a:pPr fontAlgn="base">
              <a:lnSpc>
                <a:spcPct val="107000"/>
              </a:lnSpc>
              <a:spcAft>
                <a:spcPts val="1200"/>
              </a:spcAft>
            </a:pPr>
            <a:endParaRPr lang="en-GB" sz="1600" dirty="0">
              <a:solidFill>
                <a:srgbClr val="333333"/>
              </a:solidFill>
              <a:latin typeface="Arial" panose="020B0604020202020204" pitchFamily="34" charset="0"/>
              <a:ea typeface="Times New Roman" panose="02020603050405020304" pitchFamily="18" charset="0"/>
              <a:cs typeface="Times New Roman" panose="02020603050405020304" pitchFamily="18" charset="0"/>
            </a:endParaRPr>
          </a:p>
          <a:p>
            <a:pPr fontAlgn="base">
              <a:lnSpc>
                <a:spcPct val="107000"/>
              </a:lnSpc>
              <a:spcAft>
                <a:spcPts val="1200"/>
              </a:spcAft>
            </a:pPr>
            <a:r>
              <a:rPr lang="en-GB" sz="160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All feedback is a gift! Technical and management training, project management and OD qualifications have given me solid foundations without a doubt, but the developments that have had the biggest impact are the ones that have shaped and shifted my thinking; my coaching qualifications and subsequent experience as a coach – I am forever learning about myself and others. The NHS and Kings Fund co-created ‘Change Leaders’ programme, for the content, multi-disciplinary cohorts were key, at a point when I needed to work differently.</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76198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FB0A4A8-C504-462F-8AC1-FE05A9D18FD9}"/>
              </a:ext>
            </a:extLst>
          </p:cNvPr>
          <p:cNvSpPr txBox="1"/>
          <p:nvPr/>
        </p:nvSpPr>
        <p:spPr>
          <a:xfrm>
            <a:off x="311085" y="639387"/>
            <a:ext cx="10152668" cy="2744662"/>
          </a:xfrm>
          <a:prstGeom prst="rect">
            <a:avLst/>
          </a:prstGeom>
          <a:noFill/>
        </p:spPr>
        <p:txBody>
          <a:bodyPr wrap="square">
            <a:spAutoFit/>
          </a:bodyPr>
          <a:lstStyle/>
          <a:p>
            <a:pPr fontAlgn="base">
              <a:lnSpc>
                <a:spcPct val="107000"/>
              </a:lnSpc>
              <a:spcAft>
                <a:spcPts val="1200"/>
              </a:spcAft>
            </a:pPr>
            <a:r>
              <a:rPr lang="en-GB"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The Leadership Academy programmes and workshops, have been invaluable for the content, support, and networking through the communities it creates. Leaving IT to experience life in operational management with Cancer Services was a significant change and challenge, far out of my comfort zone, but taught me well. Getting involved in projects has also developed both my skills and my thinking e.g. becoming a Foundation Trust, moving to a new build hospital, organisational mergers and even volunteering for charities and organisations that support the NHS. Above all else, working through the pandemic reinforced the importance of looking after each other. It’s cliché but it’s true, our people are our biggest asset, and we need to be kind, value and inspire each other.</a:t>
            </a:r>
            <a:endParaRPr lang="en-GB"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7057B481-C3C4-5AE7-AF86-C5279BAF273E}"/>
              </a:ext>
            </a:extLst>
          </p:cNvPr>
          <p:cNvSpPr txBox="1"/>
          <p:nvPr/>
        </p:nvSpPr>
        <p:spPr>
          <a:xfrm>
            <a:off x="311084" y="4084302"/>
            <a:ext cx="11528981" cy="1855573"/>
          </a:xfrm>
          <a:prstGeom prst="rect">
            <a:avLst/>
          </a:prstGeom>
          <a:noFill/>
        </p:spPr>
        <p:txBody>
          <a:bodyPr wrap="square">
            <a:spAutoFit/>
          </a:bodyPr>
          <a:lstStyle/>
          <a:p>
            <a:pPr fontAlgn="base">
              <a:lnSpc>
                <a:spcPct val="107000"/>
              </a:lnSpc>
              <a:spcAft>
                <a:spcPts val="1200"/>
              </a:spcAft>
            </a:pPr>
            <a:r>
              <a:rPr lang="en-GB" sz="180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I am thankful to the people that have and continue to inspire me every day, to the leaders that have believed in and mentored me, and to the opportunities the NHS has presented me over the 28 years; from an IT trainer, with various project and operational management roles in between, to finding a profession that I love, Organisational Development (OD), and being recognised for ‘Excellence in OD’ as a HPMA finalist in 2017. I feel l very proud and privileged to currently hold the role of Head of OD and Leadership for Norfolk and Waveney CCG and looking forward system and partnership working in the ICS in 2022</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24160196"/>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58DAB8732D9F3418856D0D9676F2821" ma:contentTypeVersion="13" ma:contentTypeDescription="Create a new document." ma:contentTypeScope="" ma:versionID="b8380d43b613c3546f8f6d0a7f88db21">
  <xsd:schema xmlns:xsd="http://www.w3.org/2001/XMLSchema" xmlns:xs="http://www.w3.org/2001/XMLSchema" xmlns:p="http://schemas.microsoft.com/office/2006/metadata/properties" xmlns:ns2="f51a84ac-5ef7-4b0b-bd71-e269097bd152" xmlns:ns3="d1578f25-4d6e-4d4b-93b5-68c0610bc2f6" targetNamespace="http://schemas.microsoft.com/office/2006/metadata/properties" ma:root="true" ma:fieldsID="83b01e3544506da71653f769592a4a33" ns2:_="" ns3:_="">
    <xsd:import namespace="f51a84ac-5ef7-4b0b-bd71-e269097bd152"/>
    <xsd:import namespace="d1578f25-4d6e-4d4b-93b5-68c0610bc2f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1a84ac-5ef7-4b0b-bd71-e269097bd15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443b0bdb-28a8-4814-9fb9-624c17c095fc"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1578f25-4d6e-4d4b-93b5-68c0610bc2f6"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9c09e931-96c1-4ec4-9308-05dd5fca9439}" ma:internalName="TaxCatchAll" ma:showField="CatchAllData" ma:web="d1578f25-4d6e-4d4b-93b5-68c0610bc2f6">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d1578f25-4d6e-4d4b-93b5-68c0610bc2f6" xsi:nil="true"/>
    <lcf76f155ced4ddcb4097134ff3c332f xmlns="f51a84ac-5ef7-4b0b-bd71-e269097bd152">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A6333066-D95F-4DC9-8F45-8431A5C3C76B}">
  <ds:schemaRefs>
    <ds:schemaRef ds:uri="http://schemas.microsoft.com/sharepoint/v3/contenttype/forms"/>
  </ds:schemaRefs>
</ds:datastoreItem>
</file>

<file path=customXml/itemProps2.xml><?xml version="1.0" encoding="utf-8"?>
<ds:datastoreItem xmlns:ds="http://schemas.openxmlformats.org/officeDocument/2006/customXml" ds:itemID="{B7378E9E-9F16-4A49-807C-F35DEF271B3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51a84ac-5ef7-4b0b-bd71-e269097bd152"/>
    <ds:schemaRef ds:uri="d1578f25-4d6e-4d4b-93b5-68c0610bc2f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4D9FD49-C1C5-400A-B04D-90A236984D1F}">
  <ds:schemaRefs>
    <ds:schemaRef ds:uri="http://schemas.openxmlformats.org/package/2006/metadata/core-properties"/>
    <ds:schemaRef ds:uri="cccaf3ac-2de9-44d4-aa31-54302fceb5f7"/>
    <ds:schemaRef ds:uri="http://purl.org/dc/terms/"/>
    <ds:schemaRef ds:uri="http://schemas.microsoft.com/office/2006/documentManagement/types"/>
    <ds:schemaRef ds:uri="http://schemas.microsoft.com/office/2006/metadata/properties"/>
    <ds:schemaRef ds:uri="http://purl.org/dc/elements/1.1/"/>
    <ds:schemaRef ds:uri="http://schemas.microsoft.com/office/infopath/2007/PartnerControls"/>
    <ds:schemaRef ds:uri="5d66da30-c57e-467e-bd92-94ce3dcc2d9c"/>
    <ds:schemaRef ds:uri="f90e7bc6-a3db-487f-b513-bfabef5bed32"/>
    <ds:schemaRef ds:uri="http://www.w3.org/XML/1998/namespace"/>
    <ds:schemaRef ds:uri="http://purl.org/dc/dcmitype/"/>
    <ds:schemaRef ds:uri="d1578f25-4d6e-4d4b-93b5-68c0610bc2f6"/>
    <ds:schemaRef ds:uri="f51a84ac-5ef7-4b0b-bd71-e269097bd152"/>
  </ds:schemaRefs>
</ds:datastoreItem>
</file>

<file path=docProps/app.xml><?xml version="1.0" encoding="utf-8"?>
<Properties xmlns="http://schemas.openxmlformats.org/officeDocument/2006/extended-properties" xmlns:vt="http://schemas.openxmlformats.org/officeDocument/2006/docPropsVTypes">
  <Template/>
  <TotalTime>603</TotalTime>
  <Words>776</Words>
  <Application>Microsoft Office PowerPoint</Application>
  <PresentationFormat>Widescreen</PresentationFormat>
  <Paragraphs>14</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inherit</vt:lpstr>
      <vt:lpstr>Custom Design</vt:lpstr>
      <vt:lpstr>My Leadership Journey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 16.9</dc:title>
  <dc:creator>Craig Sanderson</dc:creator>
  <cp:lastModifiedBy>Isobel Davis</cp:lastModifiedBy>
  <cp:revision>112</cp:revision>
  <dcterms:created xsi:type="dcterms:W3CDTF">2017-05-03T08:06:17Z</dcterms:created>
  <dcterms:modified xsi:type="dcterms:W3CDTF">2023-03-09T14:56:14Z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0x010100D58DAB8732D9F3418856D0D9676F2821</vt:lpwstr>
  </property>
  <property fmtid="{D5CDD505-2E9C-101B-9397-08002B2CF9AE}" pid="3" name="TaxKeyword">
    <vt:lpwstr/>
  </property>
  <property fmtid="{D5CDD505-2E9C-101B-9397-08002B2CF9AE}" pid="4" name="Subject0">
    <vt:lpwstr/>
  </property>
  <property fmtid="{D5CDD505-2E9C-101B-9397-08002B2CF9AE}" pid="5" name="Document type0">
    <vt:lpwstr/>
  </property>
  <property fmtid="{D5CDD505-2E9C-101B-9397-08002B2CF9AE}" pid="6" name="WTTeamSiteDocumentType">
    <vt:lpwstr/>
  </property>
  <property fmtid="{D5CDD505-2E9C-101B-9397-08002B2CF9AE}" pid="7" name="WTTeamSiteDocumentTypeTaxHTField0">
    <vt:lpwstr/>
  </property>
  <property fmtid="{D5CDD505-2E9C-101B-9397-08002B2CF9AE}" pid="8" name="cebceaf3e3574cdab9f9dab6bbd34ddb">
    <vt:lpwstr/>
  </property>
  <property fmtid="{D5CDD505-2E9C-101B-9397-08002B2CF9AE}" pid="9" name="n2fe4ed80ae84f2cbc880662fe0a8735">
    <vt:lpwstr/>
  </property>
  <property fmtid="{D5CDD505-2E9C-101B-9397-08002B2CF9AE}" pid="10" name="TaxCatchAll">
    <vt:lpwstr/>
  </property>
  <property fmtid="{D5CDD505-2E9C-101B-9397-08002B2CF9AE}" pid="11" name="TaxKeywordTaxHTField">
    <vt:lpwstr/>
  </property>
  <property fmtid="{D5CDD505-2E9C-101B-9397-08002B2CF9AE}" pid="12" name="MediaServiceImageTags">
    <vt:lpwstr/>
  </property>
</Properties>
</file>