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2276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005E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5E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5E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05992" y="2808877"/>
            <a:ext cx="2794635" cy="5772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005E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005E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5992" y="1224061"/>
            <a:ext cx="5554980" cy="1014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005EB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hyperlink" Target="https://www.youtube.com/playlist?list=PLROb6bb-KxzPjABDnLKCIP_VGDaW8t89p" TargetMode="External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hyperlink" Target="https://www.jobs.nhs.uk/help/appformhelp_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hyperlink" Target="https://www.jobs.nhs.uk/help/appformhelp_2.html" TargetMode="External"/><Relationship Id="rId9" Type="http://schemas.openxmlformats.org/officeDocument/2006/relationships/image" Target="../media/image1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IA9m8B5IYE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png"/><Relationship Id="rId26" Type="http://schemas.openxmlformats.org/officeDocument/2006/relationships/image" Target="../media/image211.png"/><Relationship Id="rId3" Type="http://schemas.openxmlformats.org/officeDocument/2006/relationships/image" Target="../media/image188.png"/><Relationship Id="rId21" Type="http://schemas.openxmlformats.org/officeDocument/2006/relationships/image" Target="../media/image206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5" Type="http://schemas.openxmlformats.org/officeDocument/2006/relationships/image" Target="../media/image210.png"/><Relationship Id="rId2" Type="http://schemas.openxmlformats.org/officeDocument/2006/relationships/image" Target="../media/image187.png"/><Relationship Id="rId16" Type="http://schemas.openxmlformats.org/officeDocument/2006/relationships/image" Target="../media/image201.png"/><Relationship Id="rId20" Type="http://schemas.openxmlformats.org/officeDocument/2006/relationships/image" Target="../media/image205.png"/><Relationship Id="rId29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24" Type="http://schemas.openxmlformats.org/officeDocument/2006/relationships/image" Target="../media/image209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23" Type="http://schemas.openxmlformats.org/officeDocument/2006/relationships/image" Target="../media/image208.png"/><Relationship Id="rId28" Type="http://schemas.openxmlformats.org/officeDocument/2006/relationships/image" Target="../media/image213.png"/><Relationship Id="rId10" Type="http://schemas.openxmlformats.org/officeDocument/2006/relationships/image" Target="../media/image195.png"/><Relationship Id="rId19" Type="http://schemas.openxmlformats.org/officeDocument/2006/relationships/image" Target="../media/image204.png"/><Relationship Id="rId31" Type="http://schemas.openxmlformats.org/officeDocument/2006/relationships/image" Target="../media/image216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Relationship Id="rId22" Type="http://schemas.openxmlformats.org/officeDocument/2006/relationships/image" Target="../media/image207.png"/><Relationship Id="rId27" Type="http://schemas.openxmlformats.org/officeDocument/2006/relationships/image" Target="../media/image212.png"/><Relationship Id="rId30" Type="http://schemas.openxmlformats.org/officeDocument/2006/relationships/image" Target="../media/image2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26" Type="http://schemas.openxmlformats.org/officeDocument/2006/relationships/image" Target="../media/image241.png"/><Relationship Id="rId39" Type="http://schemas.openxmlformats.org/officeDocument/2006/relationships/image" Target="../media/image254.png"/><Relationship Id="rId21" Type="http://schemas.openxmlformats.org/officeDocument/2006/relationships/image" Target="../media/image236.png"/><Relationship Id="rId34" Type="http://schemas.openxmlformats.org/officeDocument/2006/relationships/image" Target="../media/image249.png"/><Relationship Id="rId42" Type="http://schemas.openxmlformats.org/officeDocument/2006/relationships/image" Target="../media/image257.png"/><Relationship Id="rId47" Type="http://schemas.openxmlformats.org/officeDocument/2006/relationships/image" Target="../media/image262.png"/><Relationship Id="rId50" Type="http://schemas.openxmlformats.org/officeDocument/2006/relationships/image" Target="../media/image265.png"/><Relationship Id="rId55" Type="http://schemas.openxmlformats.org/officeDocument/2006/relationships/image" Target="../media/image270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6" Type="http://schemas.openxmlformats.org/officeDocument/2006/relationships/image" Target="../media/image231.png"/><Relationship Id="rId29" Type="http://schemas.openxmlformats.org/officeDocument/2006/relationships/image" Target="../media/image244.png"/><Relationship Id="rId11" Type="http://schemas.openxmlformats.org/officeDocument/2006/relationships/image" Target="../media/image226.png"/><Relationship Id="rId24" Type="http://schemas.openxmlformats.org/officeDocument/2006/relationships/image" Target="../media/image239.png"/><Relationship Id="rId32" Type="http://schemas.openxmlformats.org/officeDocument/2006/relationships/image" Target="../media/image247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0.png"/><Relationship Id="rId53" Type="http://schemas.openxmlformats.org/officeDocument/2006/relationships/image" Target="../media/image268.png"/><Relationship Id="rId58" Type="http://schemas.openxmlformats.org/officeDocument/2006/relationships/image" Target="../media/image273.png"/><Relationship Id="rId5" Type="http://schemas.openxmlformats.org/officeDocument/2006/relationships/image" Target="../media/image220.png"/><Relationship Id="rId61" Type="http://schemas.openxmlformats.org/officeDocument/2006/relationships/image" Target="../media/image276.png"/><Relationship Id="rId19" Type="http://schemas.openxmlformats.org/officeDocument/2006/relationships/image" Target="../media/image234.png"/><Relationship Id="rId14" Type="http://schemas.openxmlformats.org/officeDocument/2006/relationships/image" Target="../media/image229.png"/><Relationship Id="rId22" Type="http://schemas.openxmlformats.org/officeDocument/2006/relationships/image" Target="../media/image237.png"/><Relationship Id="rId27" Type="http://schemas.openxmlformats.org/officeDocument/2006/relationships/image" Target="../media/image242.png"/><Relationship Id="rId30" Type="http://schemas.openxmlformats.org/officeDocument/2006/relationships/image" Target="../media/image245.png"/><Relationship Id="rId35" Type="http://schemas.openxmlformats.org/officeDocument/2006/relationships/image" Target="../media/image250.png"/><Relationship Id="rId43" Type="http://schemas.openxmlformats.org/officeDocument/2006/relationships/image" Target="../media/image258.png"/><Relationship Id="rId48" Type="http://schemas.openxmlformats.org/officeDocument/2006/relationships/image" Target="../media/image263.png"/><Relationship Id="rId56" Type="http://schemas.openxmlformats.org/officeDocument/2006/relationships/image" Target="../media/image271.png"/><Relationship Id="rId8" Type="http://schemas.openxmlformats.org/officeDocument/2006/relationships/image" Target="../media/image223.png"/><Relationship Id="rId51" Type="http://schemas.openxmlformats.org/officeDocument/2006/relationships/image" Target="../media/image266.png"/><Relationship Id="rId3" Type="http://schemas.openxmlformats.org/officeDocument/2006/relationships/image" Target="../media/image218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5" Type="http://schemas.openxmlformats.org/officeDocument/2006/relationships/image" Target="../media/image240.png"/><Relationship Id="rId33" Type="http://schemas.openxmlformats.org/officeDocument/2006/relationships/image" Target="../media/image248.png"/><Relationship Id="rId38" Type="http://schemas.openxmlformats.org/officeDocument/2006/relationships/image" Target="../media/image253.png"/><Relationship Id="rId46" Type="http://schemas.openxmlformats.org/officeDocument/2006/relationships/image" Target="../media/image261.png"/><Relationship Id="rId59" Type="http://schemas.openxmlformats.org/officeDocument/2006/relationships/image" Target="../media/image274.png"/><Relationship Id="rId20" Type="http://schemas.openxmlformats.org/officeDocument/2006/relationships/image" Target="../media/image235.png"/><Relationship Id="rId41" Type="http://schemas.openxmlformats.org/officeDocument/2006/relationships/image" Target="../media/image256.png"/><Relationship Id="rId54" Type="http://schemas.openxmlformats.org/officeDocument/2006/relationships/image" Target="../media/image2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15" Type="http://schemas.openxmlformats.org/officeDocument/2006/relationships/image" Target="../media/image230.png"/><Relationship Id="rId23" Type="http://schemas.openxmlformats.org/officeDocument/2006/relationships/image" Target="../media/image238.png"/><Relationship Id="rId28" Type="http://schemas.openxmlformats.org/officeDocument/2006/relationships/image" Target="../media/image243.png"/><Relationship Id="rId36" Type="http://schemas.openxmlformats.org/officeDocument/2006/relationships/image" Target="../media/image251.png"/><Relationship Id="rId49" Type="http://schemas.openxmlformats.org/officeDocument/2006/relationships/image" Target="../media/image264.png"/><Relationship Id="rId57" Type="http://schemas.openxmlformats.org/officeDocument/2006/relationships/image" Target="../media/image272.png"/><Relationship Id="rId10" Type="http://schemas.openxmlformats.org/officeDocument/2006/relationships/image" Target="../media/image225.png"/><Relationship Id="rId31" Type="http://schemas.openxmlformats.org/officeDocument/2006/relationships/image" Target="../media/image246.png"/><Relationship Id="rId44" Type="http://schemas.openxmlformats.org/officeDocument/2006/relationships/image" Target="../media/image259.png"/><Relationship Id="rId52" Type="http://schemas.openxmlformats.org/officeDocument/2006/relationships/image" Target="../media/image267.png"/><Relationship Id="rId60" Type="http://schemas.openxmlformats.org/officeDocument/2006/relationships/image" Target="../media/image27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3.png"/><Relationship Id="rId117" Type="http://schemas.openxmlformats.org/officeDocument/2006/relationships/image" Target="../media/image394.png"/><Relationship Id="rId21" Type="http://schemas.openxmlformats.org/officeDocument/2006/relationships/image" Target="../media/image298.png"/><Relationship Id="rId42" Type="http://schemas.openxmlformats.org/officeDocument/2006/relationships/image" Target="../media/image319.png"/><Relationship Id="rId47" Type="http://schemas.openxmlformats.org/officeDocument/2006/relationships/image" Target="../media/image324.png"/><Relationship Id="rId63" Type="http://schemas.openxmlformats.org/officeDocument/2006/relationships/image" Target="../media/image340.png"/><Relationship Id="rId68" Type="http://schemas.openxmlformats.org/officeDocument/2006/relationships/image" Target="../media/image345.png"/><Relationship Id="rId84" Type="http://schemas.openxmlformats.org/officeDocument/2006/relationships/image" Target="../media/image361.png"/><Relationship Id="rId89" Type="http://schemas.openxmlformats.org/officeDocument/2006/relationships/image" Target="../media/image366.png"/><Relationship Id="rId112" Type="http://schemas.openxmlformats.org/officeDocument/2006/relationships/image" Target="../media/image389.png"/><Relationship Id="rId16" Type="http://schemas.openxmlformats.org/officeDocument/2006/relationships/image" Target="../media/image293.png"/><Relationship Id="rId107" Type="http://schemas.openxmlformats.org/officeDocument/2006/relationships/image" Target="../media/image384.png"/><Relationship Id="rId11" Type="http://schemas.openxmlformats.org/officeDocument/2006/relationships/image" Target="../media/image288.png"/><Relationship Id="rId32" Type="http://schemas.openxmlformats.org/officeDocument/2006/relationships/image" Target="../media/image309.png"/><Relationship Id="rId37" Type="http://schemas.openxmlformats.org/officeDocument/2006/relationships/image" Target="../media/image314.png"/><Relationship Id="rId53" Type="http://schemas.openxmlformats.org/officeDocument/2006/relationships/image" Target="../media/image330.png"/><Relationship Id="rId58" Type="http://schemas.openxmlformats.org/officeDocument/2006/relationships/image" Target="../media/image335.png"/><Relationship Id="rId74" Type="http://schemas.openxmlformats.org/officeDocument/2006/relationships/image" Target="../media/image351.png"/><Relationship Id="rId79" Type="http://schemas.openxmlformats.org/officeDocument/2006/relationships/image" Target="../media/image356.png"/><Relationship Id="rId102" Type="http://schemas.openxmlformats.org/officeDocument/2006/relationships/image" Target="../media/image379.png"/><Relationship Id="rId5" Type="http://schemas.openxmlformats.org/officeDocument/2006/relationships/image" Target="../media/image282.png"/><Relationship Id="rId90" Type="http://schemas.openxmlformats.org/officeDocument/2006/relationships/image" Target="../media/image367.png"/><Relationship Id="rId95" Type="http://schemas.openxmlformats.org/officeDocument/2006/relationships/image" Target="../media/image372.png"/><Relationship Id="rId22" Type="http://schemas.openxmlformats.org/officeDocument/2006/relationships/image" Target="../media/image299.png"/><Relationship Id="rId27" Type="http://schemas.openxmlformats.org/officeDocument/2006/relationships/image" Target="../media/image304.png"/><Relationship Id="rId43" Type="http://schemas.openxmlformats.org/officeDocument/2006/relationships/image" Target="../media/image320.png"/><Relationship Id="rId48" Type="http://schemas.openxmlformats.org/officeDocument/2006/relationships/image" Target="../media/image325.png"/><Relationship Id="rId64" Type="http://schemas.openxmlformats.org/officeDocument/2006/relationships/image" Target="../media/image341.png"/><Relationship Id="rId69" Type="http://schemas.openxmlformats.org/officeDocument/2006/relationships/image" Target="../media/image346.png"/><Relationship Id="rId113" Type="http://schemas.openxmlformats.org/officeDocument/2006/relationships/image" Target="../media/image390.png"/><Relationship Id="rId118" Type="http://schemas.openxmlformats.org/officeDocument/2006/relationships/image" Target="../media/image395.png"/><Relationship Id="rId80" Type="http://schemas.openxmlformats.org/officeDocument/2006/relationships/image" Target="../media/image357.png"/><Relationship Id="rId85" Type="http://schemas.openxmlformats.org/officeDocument/2006/relationships/image" Target="../media/image362.png"/><Relationship Id="rId12" Type="http://schemas.openxmlformats.org/officeDocument/2006/relationships/image" Target="../media/image289.png"/><Relationship Id="rId17" Type="http://schemas.openxmlformats.org/officeDocument/2006/relationships/image" Target="../media/image294.png"/><Relationship Id="rId33" Type="http://schemas.openxmlformats.org/officeDocument/2006/relationships/image" Target="../media/image310.png"/><Relationship Id="rId38" Type="http://schemas.openxmlformats.org/officeDocument/2006/relationships/image" Target="../media/image315.png"/><Relationship Id="rId59" Type="http://schemas.openxmlformats.org/officeDocument/2006/relationships/image" Target="../media/image336.png"/><Relationship Id="rId103" Type="http://schemas.openxmlformats.org/officeDocument/2006/relationships/image" Target="../media/image380.png"/><Relationship Id="rId108" Type="http://schemas.openxmlformats.org/officeDocument/2006/relationships/image" Target="../media/image385.png"/><Relationship Id="rId54" Type="http://schemas.openxmlformats.org/officeDocument/2006/relationships/image" Target="../media/image331.png"/><Relationship Id="rId70" Type="http://schemas.openxmlformats.org/officeDocument/2006/relationships/image" Target="../media/image347.png"/><Relationship Id="rId75" Type="http://schemas.openxmlformats.org/officeDocument/2006/relationships/image" Target="../media/image352.png"/><Relationship Id="rId91" Type="http://schemas.openxmlformats.org/officeDocument/2006/relationships/image" Target="../media/image368.png"/><Relationship Id="rId96" Type="http://schemas.openxmlformats.org/officeDocument/2006/relationships/image" Target="../media/image3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3.png"/><Relationship Id="rId23" Type="http://schemas.openxmlformats.org/officeDocument/2006/relationships/image" Target="../media/image300.png"/><Relationship Id="rId28" Type="http://schemas.openxmlformats.org/officeDocument/2006/relationships/image" Target="../media/image305.png"/><Relationship Id="rId49" Type="http://schemas.openxmlformats.org/officeDocument/2006/relationships/image" Target="../media/image326.png"/><Relationship Id="rId114" Type="http://schemas.openxmlformats.org/officeDocument/2006/relationships/image" Target="../media/image391.png"/><Relationship Id="rId10" Type="http://schemas.openxmlformats.org/officeDocument/2006/relationships/image" Target="../media/image287.png"/><Relationship Id="rId31" Type="http://schemas.openxmlformats.org/officeDocument/2006/relationships/image" Target="../media/image308.png"/><Relationship Id="rId44" Type="http://schemas.openxmlformats.org/officeDocument/2006/relationships/image" Target="../media/image321.png"/><Relationship Id="rId52" Type="http://schemas.openxmlformats.org/officeDocument/2006/relationships/image" Target="../media/image329.png"/><Relationship Id="rId60" Type="http://schemas.openxmlformats.org/officeDocument/2006/relationships/image" Target="../media/image337.png"/><Relationship Id="rId65" Type="http://schemas.openxmlformats.org/officeDocument/2006/relationships/image" Target="../media/image342.png"/><Relationship Id="rId73" Type="http://schemas.openxmlformats.org/officeDocument/2006/relationships/image" Target="../media/image350.png"/><Relationship Id="rId78" Type="http://schemas.openxmlformats.org/officeDocument/2006/relationships/image" Target="../media/image355.png"/><Relationship Id="rId81" Type="http://schemas.openxmlformats.org/officeDocument/2006/relationships/image" Target="../media/image358.png"/><Relationship Id="rId86" Type="http://schemas.openxmlformats.org/officeDocument/2006/relationships/image" Target="../media/image363.png"/><Relationship Id="rId94" Type="http://schemas.openxmlformats.org/officeDocument/2006/relationships/image" Target="../media/image371.png"/><Relationship Id="rId99" Type="http://schemas.openxmlformats.org/officeDocument/2006/relationships/image" Target="../media/image376.png"/><Relationship Id="rId101" Type="http://schemas.openxmlformats.org/officeDocument/2006/relationships/image" Target="../media/image378.png"/><Relationship Id="rId4" Type="http://schemas.openxmlformats.org/officeDocument/2006/relationships/image" Target="../media/image281.png"/><Relationship Id="rId9" Type="http://schemas.openxmlformats.org/officeDocument/2006/relationships/image" Target="../media/image286.png"/><Relationship Id="rId13" Type="http://schemas.openxmlformats.org/officeDocument/2006/relationships/image" Target="../media/image290.png"/><Relationship Id="rId18" Type="http://schemas.openxmlformats.org/officeDocument/2006/relationships/image" Target="../media/image295.png"/><Relationship Id="rId39" Type="http://schemas.openxmlformats.org/officeDocument/2006/relationships/image" Target="../media/image316.png"/><Relationship Id="rId109" Type="http://schemas.openxmlformats.org/officeDocument/2006/relationships/image" Target="../media/image386.png"/><Relationship Id="rId34" Type="http://schemas.openxmlformats.org/officeDocument/2006/relationships/image" Target="../media/image311.png"/><Relationship Id="rId50" Type="http://schemas.openxmlformats.org/officeDocument/2006/relationships/image" Target="../media/image327.png"/><Relationship Id="rId55" Type="http://schemas.openxmlformats.org/officeDocument/2006/relationships/image" Target="../media/image332.png"/><Relationship Id="rId76" Type="http://schemas.openxmlformats.org/officeDocument/2006/relationships/image" Target="../media/image353.png"/><Relationship Id="rId97" Type="http://schemas.openxmlformats.org/officeDocument/2006/relationships/image" Target="../media/image374.png"/><Relationship Id="rId104" Type="http://schemas.openxmlformats.org/officeDocument/2006/relationships/image" Target="../media/image381.png"/><Relationship Id="rId7" Type="http://schemas.openxmlformats.org/officeDocument/2006/relationships/image" Target="../media/image284.png"/><Relationship Id="rId71" Type="http://schemas.openxmlformats.org/officeDocument/2006/relationships/image" Target="../media/image348.png"/><Relationship Id="rId92" Type="http://schemas.openxmlformats.org/officeDocument/2006/relationships/image" Target="../media/image369.png"/><Relationship Id="rId2" Type="http://schemas.openxmlformats.org/officeDocument/2006/relationships/image" Target="../media/image279.png"/><Relationship Id="rId29" Type="http://schemas.openxmlformats.org/officeDocument/2006/relationships/image" Target="../media/image306.png"/><Relationship Id="rId24" Type="http://schemas.openxmlformats.org/officeDocument/2006/relationships/image" Target="../media/image301.png"/><Relationship Id="rId40" Type="http://schemas.openxmlformats.org/officeDocument/2006/relationships/image" Target="../media/image317.png"/><Relationship Id="rId45" Type="http://schemas.openxmlformats.org/officeDocument/2006/relationships/image" Target="../media/image322.png"/><Relationship Id="rId66" Type="http://schemas.openxmlformats.org/officeDocument/2006/relationships/image" Target="../media/image343.png"/><Relationship Id="rId87" Type="http://schemas.openxmlformats.org/officeDocument/2006/relationships/image" Target="../media/image364.png"/><Relationship Id="rId110" Type="http://schemas.openxmlformats.org/officeDocument/2006/relationships/image" Target="../media/image387.png"/><Relationship Id="rId115" Type="http://schemas.openxmlformats.org/officeDocument/2006/relationships/image" Target="../media/image392.png"/><Relationship Id="rId61" Type="http://schemas.openxmlformats.org/officeDocument/2006/relationships/image" Target="../media/image338.png"/><Relationship Id="rId82" Type="http://schemas.openxmlformats.org/officeDocument/2006/relationships/image" Target="../media/image359.png"/><Relationship Id="rId19" Type="http://schemas.openxmlformats.org/officeDocument/2006/relationships/image" Target="../media/image296.png"/><Relationship Id="rId14" Type="http://schemas.openxmlformats.org/officeDocument/2006/relationships/image" Target="../media/image291.png"/><Relationship Id="rId30" Type="http://schemas.openxmlformats.org/officeDocument/2006/relationships/image" Target="../media/image307.png"/><Relationship Id="rId35" Type="http://schemas.openxmlformats.org/officeDocument/2006/relationships/image" Target="../media/image312.png"/><Relationship Id="rId56" Type="http://schemas.openxmlformats.org/officeDocument/2006/relationships/image" Target="../media/image333.png"/><Relationship Id="rId77" Type="http://schemas.openxmlformats.org/officeDocument/2006/relationships/image" Target="../media/image354.png"/><Relationship Id="rId100" Type="http://schemas.openxmlformats.org/officeDocument/2006/relationships/image" Target="../media/image377.png"/><Relationship Id="rId105" Type="http://schemas.openxmlformats.org/officeDocument/2006/relationships/image" Target="../media/image382.png"/><Relationship Id="rId8" Type="http://schemas.openxmlformats.org/officeDocument/2006/relationships/image" Target="../media/image285.png"/><Relationship Id="rId51" Type="http://schemas.openxmlformats.org/officeDocument/2006/relationships/image" Target="../media/image328.png"/><Relationship Id="rId72" Type="http://schemas.openxmlformats.org/officeDocument/2006/relationships/image" Target="../media/image349.png"/><Relationship Id="rId93" Type="http://schemas.openxmlformats.org/officeDocument/2006/relationships/image" Target="../media/image370.png"/><Relationship Id="rId98" Type="http://schemas.openxmlformats.org/officeDocument/2006/relationships/image" Target="../media/image375.png"/><Relationship Id="rId3" Type="http://schemas.openxmlformats.org/officeDocument/2006/relationships/image" Target="../media/image280.png"/><Relationship Id="rId25" Type="http://schemas.openxmlformats.org/officeDocument/2006/relationships/image" Target="../media/image302.png"/><Relationship Id="rId46" Type="http://schemas.openxmlformats.org/officeDocument/2006/relationships/image" Target="../media/image323.png"/><Relationship Id="rId67" Type="http://schemas.openxmlformats.org/officeDocument/2006/relationships/image" Target="../media/image344.png"/><Relationship Id="rId116" Type="http://schemas.openxmlformats.org/officeDocument/2006/relationships/image" Target="../media/image393.png"/><Relationship Id="rId20" Type="http://schemas.openxmlformats.org/officeDocument/2006/relationships/image" Target="../media/image297.png"/><Relationship Id="rId41" Type="http://schemas.openxmlformats.org/officeDocument/2006/relationships/image" Target="../media/image318.png"/><Relationship Id="rId62" Type="http://schemas.openxmlformats.org/officeDocument/2006/relationships/image" Target="../media/image339.png"/><Relationship Id="rId83" Type="http://schemas.openxmlformats.org/officeDocument/2006/relationships/image" Target="../media/image360.png"/><Relationship Id="rId88" Type="http://schemas.openxmlformats.org/officeDocument/2006/relationships/image" Target="../media/image365.png"/><Relationship Id="rId111" Type="http://schemas.openxmlformats.org/officeDocument/2006/relationships/image" Target="../media/image388.png"/><Relationship Id="rId15" Type="http://schemas.openxmlformats.org/officeDocument/2006/relationships/image" Target="../media/image292.png"/><Relationship Id="rId36" Type="http://schemas.openxmlformats.org/officeDocument/2006/relationships/image" Target="../media/image313.png"/><Relationship Id="rId57" Type="http://schemas.openxmlformats.org/officeDocument/2006/relationships/image" Target="../media/image334.png"/><Relationship Id="rId106" Type="http://schemas.openxmlformats.org/officeDocument/2006/relationships/image" Target="../media/image3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hyperlink" Target="mailto:nhs.imas@nhs.net" TargetMode="External"/><Relationship Id="rId7" Type="http://schemas.openxmlformats.org/officeDocument/2006/relationships/image" Target="../media/image399.png"/><Relationship Id="rId2" Type="http://schemas.openxmlformats.org/officeDocument/2006/relationships/hyperlink" Target="mailto:leadershipandtalent.sw@nhs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8.png"/><Relationship Id="rId5" Type="http://schemas.openxmlformats.org/officeDocument/2006/relationships/image" Target="../media/image397.png"/><Relationship Id="rId4" Type="http://schemas.openxmlformats.org/officeDocument/2006/relationships/image" Target="../media/image396.png"/><Relationship Id="rId9" Type="http://schemas.openxmlformats.org/officeDocument/2006/relationships/hyperlink" Target="https://learninghub.nhs.uk/catalogue/careerdevelopment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Relationship Id="rId8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hyperlink" Target="https://www.linkedin.com/psettings/" TargetMode="External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hyperlink" Target="http://www.linkedin.com/" TargetMode="Externa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hyperlink" Target="https://uk.linkedin.com/" TargetMode="External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hyperlink" Target="https://www.linkedin.com/help/linkedin/answer/110912" TargetMode="External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7.png"/><Relationship Id="rId21" Type="http://schemas.openxmlformats.org/officeDocument/2006/relationships/image" Target="../media/image154.pn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5" Type="http://schemas.openxmlformats.org/officeDocument/2006/relationships/image" Target="../media/image158.png"/><Relationship Id="rId2" Type="http://schemas.openxmlformats.org/officeDocument/2006/relationships/image" Target="../media/image136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11" Type="http://schemas.openxmlformats.org/officeDocument/2006/relationships/hyperlink" Target="https://www.linkedin.com/business/talent/blog/product-tips/linkedin-profile-summaries-that-we-love-and-how-to-boost-your-own" TargetMode="External"/><Relationship Id="rId24" Type="http://schemas.openxmlformats.org/officeDocument/2006/relationships/image" Target="../media/image157.png"/><Relationship Id="rId5" Type="http://schemas.openxmlformats.org/officeDocument/2006/relationships/image" Target="../media/image139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10" Type="http://schemas.openxmlformats.org/officeDocument/2006/relationships/image" Target="../media/image144.png"/><Relationship Id="rId19" Type="http://schemas.openxmlformats.org/officeDocument/2006/relationships/image" Target="../media/image152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5992" y="815695"/>
            <a:ext cx="432752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800"/>
              </a:lnSpc>
              <a:spcBef>
                <a:spcPts val="95"/>
              </a:spcBef>
            </a:pPr>
            <a:r>
              <a:rPr sz="4100" dirty="0"/>
              <a:t>NHS </a:t>
            </a:r>
            <a:r>
              <a:rPr sz="4100" spc="-10" dirty="0"/>
              <a:t>Career </a:t>
            </a:r>
            <a:r>
              <a:rPr sz="4100" dirty="0"/>
              <a:t>Management</a:t>
            </a:r>
            <a:r>
              <a:rPr sz="4100" spc="-165" dirty="0"/>
              <a:t> </a:t>
            </a:r>
            <a:r>
              <a:rPr sz="4100" spc="-10" dirty="0"/>
              <a:t>Guide</a:t>
            </a:r>
            <a:endParaRPr sz="4100"/>
          </a:p>
        </p:txBody>
      </p:sp>
      <p:grpSp>
        <p:nvGrpSpPr>
          <p:cNvPr id="3" name="object 3"/>
          <p:cNvGrpSpPr/>
          <p:nvPr/>
        </p:nvGrpSpPr>
        <p:grpSpPr>
          <a:xfrm>
            <a:off x="0" y="2713989"/>
            <a:ext cx="7543800" cy="6725920"/>
            <a:chOff x="0" y="2713989"/>
            <a:chExt cx="7543800" cy="6725920"/>
          </a:xfrm>
        </p:grpSpPr>
        <p:sp>
          <p:nvSpPr>
            <p:cNvPr id="4" name="object 4"/>
            <p:cNvSpPr/>
            <p:nvPr/>
          </p:nvSpPr>
          <p:spPr>
            <a:xfrm>
              <a:off x="359981" y="2713989"/>
              <a:ext cx="6840220" cy="1755139"/>
            </a:xfrm>
            <a:custGeom>
              <a:avLst/>
              <a:gdLst/>
              <a:ahLst/>
              <a:cxnLst/>
              <a:rect l="l" t="t" r="r" b="b"/>
              <a:pathLst>
                <a:path w="6840220" h="1755139">
                  <a:moveTo>
                    <a:pt x="0" y="1755013"/>
                  </a:moveTo>
                  <a:lnTo>
                    <a:pt x="6839775" y="1755013"/>
                  </a:lnTo>
                  <a:lnTo>
                    <a:pt x="6839775" y="0"/>
                  </a:lnTo>
                  <a:lnTo>
                    <a:pt x="0" y="0"/>
                  </a:lnTo>
                  <a:lnTo>
                    <a:pt x="0" y="1755013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619" y="4465827"/>
              <a:ext cx="6842506" cy="44345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161" y="2966719"/>
              <a:ext cx="1631162" cy="1084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2239" y="3466210"/>
              <a:ext cx="1533017" cy="18286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355141"/>
              <a:ext cx="7543418" cy="208470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0229" y="9666997"/>
            <a:ext cx="2124456" cy="68286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551296" y="9951351"/>
            <a:ext cx="355600" cy="355600"/>
            <a:chOff x="5551296" y="9951351"/>
            <a:chExt cx="355600" cy="355600"/>
          </a:xfrm>
        </p:grpSpPr>
        <p:sp>
          <p:nvSpPr>
            <p:cNvPr id="11" name="object 11"/>
            <p:cNvSpPr/>
            <p:nvPr/>
          </p:nvSpPr>
          <p:spPr>
            <a:xfrm>
              <a:off x="5688583" y="10090149"/>
              <a:ext cx="63500" cy="100965"/>
            </a:xfrm>
            <a:custGeom>
              <a:avLst/>
              <a:gdLst/>
              <a:ahLst/>
              <a:cxnLst/>
              <a:rect l="l" t="t" r="r" b="b"/>
              <a:pathLst>
                <a:path w="63500" h="100965">
                  <a:moveTo>
                    <a:pt x="33908" y="0"/>
                  </a:moveTo>
                  <a:lnTo>
                    <a:pt x="253" y="18135"/>
                  </a:lnTo>
                  <a:lnTo>
                    <a:pt x="0" y="19888"/>
                  </a:lnTo>
                  <a:lnTo>
                    <a:pt x="0" y="23685"/>
                  </a:lnTo>
                  <a:lnTo>
                    <a:pt x="507" y="25780"/>
                  </a:lnTo>
                  <a:lnTo>
                    <a:pt x="1396" y="26454"/>
                  </a:lnTo>
                  <a:lnTo>
                    <a:pt x="1904" y="26568"/>
                  </a:lnTo>
                  <a:lnTo>
                    <a:pt x="4063" y="26047"/>
                  </a:lnTo>
                  <a:lnTo>
                    <a:pt x="26162" y="14008"/>
                  </a:lnTo>
                  <a:lnTo>
                    <a:pt x="26162" y="90157"/>
                  </a:lnTo>
                  <a:lnTo>
                    <a:pt x="2920" y="90157"/>
                  </a:lnTo>
                  <a:lnTo>
                    <a:pt x="1777" y="90741"/>
                  </a:lnTo>
                  <a:lnTo>
                    <a:pt x="762" y="92506"/>
                  </a:lnTo>
                  <a:lnTo>
                    <a:pt x="380" y="96558"/>
                  </a:lnTo>
                  <a:lnTo>
                    <a:pt x="762" y="98717"/>
                  </a:lnTo>
                  <a:lnTo>
                    <a:pt x="1650" y="100088"/>
                  </a:lnTo>
                  <a:lnTo>
                    <a:pt x="2666" y="100749"/>
                  </a:lnTo>
                  <a:lnTo>
                    <a:pt x="60832" y="100837"/>
                  </a:lnTo>
                  <a:lnTo>
                    <a:pt x="61975" y="100380"/>
                  </a:lnTo>
                  <a:lnTo>
                    <a:pt x="62864" y="99263"/>
                  </a:lnTo>
                  <a:lnTo>
                    <a:pt x="63245" y="98056"/>
                  </a:lnTo>
                  <a:lnTo>
                    <a:pt x="63500" y="95580"/>
                  </a:lnTo>
                  <a:lnTo>
                    <a:pt x="63500" y="94640"/>
                  </a:lnTo>
                  <a:lnTo>
                    <a:pt x="63118" y="92506"/>
                  </a:lnTo>
                  <a:lnTo>
                    <a:pt x="62102" y="90741"/>
                  </a:lnTo>
                  <a:lnTo>
                    <a:pt x="60832" y="90157"/>
                  </a:lnTo>
                  <a:lnTo>
                    <a:pt x="40639" y="90157"/>
                  </a:lnTo>
                  <a:lnTo>
                    <a:pt x="40639" y="1562"/>
                  </a:lnTo>
                  <a:lnTo>
                    <a:pt x="40258" y="990"/>
                  </a:lnTo>
                  <a:lnTo>
                    <a:pt x="38862" y="393"/>
                  </a:lnTo>
                  <a:lnTo>
                    <a:pt x="3390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58408" y="9958463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29">
                  <a:moveTo>
                    <a:pt x="170561" y="0"/>
                  </a:moveTo>
                  <a:lnTo>
                    <a:pt x="125250" y="6090"/>
                  </a:lnTo>
                  <a:lnTo>
                    <a:pt x="84516" y="23279"/>
                  </a:lnTo>
                  <a:lnTo>
                    <a:pt x="49990" y="49941"/>
                  </a:lnTo>
                  <a:lnTo>
                    <a:pt x="23306" y="84450"/>
                  </a:lnTo>
                  <a:lnTo>
                    <a:pt x="6098" y="125181"/>
                  </a:lnTo>
                  <a:lnTo>
                    <a:pt x="0" y="170510"/>
                  </a:lnTo>
                  <a:lnTo>
                    <a:pt x="6098" y="215838"/>
                  </a:lnTo>
                  <a:lnTo>
                    <a:pt x="23306" y="256570"/>
                  </a:lnTo>
                  <a:lnTo>
                    <a:pt x="49990" y="291079"/>
                  </a:lnTo>
                  <a:lnTo>
                    <a:pt x="84516" y="317740"/>
                  </a:lnTo>
                  <a:lnTo>
                    <a:pt x="125250" y="334929"/>
                  </a:lnTo>
                  <a:lnTo>
                    <a:pt x="170561" y="341020"/>
                  </a:lnTo>
                  <a:lnTo>
                    <a:pt x="215915" y="334929"/>
                  </a:lnTo>
                  <a:lnTo>
                    <a:pt x="256662" y="317740"/>
                  </a:lnTo>
                  <a:lnTo>
                    <a:pt x="291179" y="291079"/>
                  </a:lnTo>
                  <a:lnTo>
                    <a:pt x="317843" y="256570"/>
                  </a:lnTo>
                  <a:lnTo>
                    <a:pt x="335031" y="215838"/>
                  </a:lnTo>
                  <a:lnTo>
                    <a:pt x="341121" y="170510"/>
                  </a:lnTo>
                  <a:lnTo>
                    <a:pt x="335031" y="125181"/>
                  </a:lnTo>
                  <a:lnTo>
                    <a:pt x="317843" y="84450"/>
                  </a:lnTo>
                  <a:lnTo>
                    <a:pt x="291179" y="49941"/>
                  </a:lnTo>
                  <a:lnTo>
                    <a:pt x="256662" y="23279"/>
                  </a:lnTo>
                  <a:lnTo>
                    <a:pt x="215915" y="6090"/>
                  </a:lnTo>
                  <a:lnTo>
                    <a:pt x="170561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306820" y="352424"/>
            <a:ext cx="893444" cy="359410"/>
          </a:xfrm>
          <a:custGeom>
            <a:avLst/>
            <a:gdLst/>
            <a:ahLst/>
            <a:cxnLst/>
            <a:rect l="l" t="t" r="r" b="b"/>
            <a:pathLst>
              <a:path w="893445" h="359409">
                <a:moveTo>
                  <a:pt x="893445" y="0"/>
                </a:moveTo>
                <a:lnTo>
                  <a:pt x="859917" y="0"/>
                </a:lnTo>
                <a:lnTo>
                  <a:pt x="859917" y="42545"/>
                </a:lnTo>
                <a:lnTo>
                  <a:pt x="841121" y="100203"/>
                </a:lnTo>
                <a:lnTo>
                  <a:pt x="828802" y="95148"/>
                </a:lnTo>
                <a:lnTo>
                  <a:pt x="814197" y="90932"/>
                </a:lnTo>
                <a:lnTo>
                  <a:pt x="797001" y="88061"/>
                </a:lnTo>
                <a:lnTo>
                  <a:pt x="776986" y="86995"/>
                </a:lnTo>
                <a:lnTo>
                  <a:pt x="765759" y="87223"/>
                </a:lnTo>
                <a:lnTo>
                  <a:pt x="725551" y="100584"/>
                </a:lnTo>
                <a:lnTo>
                  <a:pt x="721106" y="108839"/>
                </a:lnTo>
                <a:lnTo>
                  <a:pt x="721106" y="119888"/>
                </a:lnTo>
                <a:lnTo>
                  <a:pt x="722884" y="124079"/>
                </a:lnTo>
                <a:lnTo>
                  <a:pt x="725932" y="127762"/>
                </a:lnTo>
                <a:lnTo>
                  <a:pt x="730885" y="131445"/>
                </a:lnTo>
                <a:lnTo>
                  <a:pt x="738759" y="137414"/>
                </a:lnTo>
                <a:lnTo>
                  <a:pt x="767054" y="149567"/>
                </a:lnTo>
                <a:lnTo>
                  <a:pt x="798347" y="164541"/>
                </a:lnTo>
                <a:lnTo>
                  <a:pt x="823696" y="188645"/>
                </a:lnTo>
                <a:lnTo>
                  <a:pt x="834136" y="228219"/>
                </a:lnTo>
                <a:lnTo>
                  <a:pt x="826782" y="267271"/>
                </a:lnTo>
                <a:lnTo>
                  <a:pt x="806919" y="295313"/>
                </a:lnTo>
                <a:lnTo>
                  <a:pt x="777760" y="313880"/>
                </a:lnTo>
                <a:lnTo>
                  <a:pt x="742569" y="324485"/>
                </a:lnTo>
                <a:lnTo>
                  <a:pt x="730885" y="325501"/>
                </a:lnTo>
                <a:lnTo>
                  <a:pt x="691896" y="328930"/>
                </a:lnTo>
                <a:lnTo>
                  <a:pt x="668743" y="327723"/>
                </a:lnTo>
                <a:lnTo>
                  <a:pt x="645160" y="324459"/>
                </a:lnTo>
                <a:lnTo>
                  <a:pt x="622414" y="319722"/>
                </a:lnTo>
                <a:lnTo>
                  <a:pt x="601853" y="314071"/>
                </a:lnTo>
                <a:lnTo>
                  <a:pt x="620268" y="255143"/>
                </a:lnTo>
                <a:lnTo>
                  <a:pt x="634365" y="261975"/>
                </a:lnTo>
                <a:lnTo>
                  <a:pt x="652310" y="267233"/>
                </a:lnTo>
                <a:lnTo>
                  <a:pt x="672147" y="270598"/>
                </a:lnTo>
                <a:lnTo>
                  <a:pt x="691896" y="271780"/>
                </a:lnTo>
                <a:lnTo>
                  <a:pt x="704850" y="271526"/>
                </a:lnTo>
                <a:lnTo>
                  <a:pt x="711835" y="270637"/>
                </a:lnTo>
                <a:lnTo>
                  <a:pt x="730885" y="266065"/>
                </a:lnTo>
                <a:lnTo>
                  <a:pt x="732028" y="265811"/>
                </a:lnTo>
                <a:lnTo>
                  <a:pt x="740752" y="261366"/>
                </a:lnTo>
                <a:lnTo>
                  <a:pt x="747725" y="255308"/>
                </a:lnTo>
                <a:lnTo>
                  <a:pt x="752322" y="247383"/>
                </a:lnTo>
                <a:lnTo>
                  <a:pt x="753999" y="237363"/>
                </a:lnTo>
                <a:lnTo>
                  <a:pt x="752729" y="229400"/>
                </a:lnTo>
                <a:lnTo>
                  <a:pt x="749160" y="222669"/>
                </a:lnTo>
                <a:lnTo>
                  <a:pt x="743597" y="216941"/>
                </a:lnTo>
                <a:lnTo>
                  <a:pt x="736346" y="211963"/>
                </a:lnTo>
                <a:lnTo>
                  <a:pt x="730885" y="209423"/>
                </a:lnTo>
                <a:lnTo>
                  <a:pt x="718312" y="203454"/>
                </a:lnTo>
                <a:lnTo>
                  <a:pt x="692251" y="193027"/>
                </a:lnTo>
                <a:lnTo>
                  <a:pt x="667270" y="179247"/>
                </a:lnTo>
                <a:lnTo>
                  <a:pt x="648487" y="158407"/>
                </a:lnTo>
                <a:lnTo>
                  <a:pt x="641096" y="126746"/>
                </a:lnTo>
                <a:lnTo>
                  <a:pt x="647573" y="90068"/>
                </a:lnTo>
                <a:lnTo>
                  <a:pt x="691451" y="45097"/>
                </a:lnTo>
                <a:lnTo>
                  <a:pt x="730885" y="33655"/>
                </a:lnTo>
                <a:lnTo>
                  <a:pt x="770763" y="29718"/>
                </a:lnTo>
                <a:lnTo>
                  <a:pt x="797052" y="30454"/>
                </a:lnTo>
                <a:lnTo>
                  <a:pt x="821436" y="32753"/>
                </a:lnTo>
                <a:lnTo>
                  <a:pt x="842759" y="36741"/>
                </a:lnTo>
                <a:lnTo>
                  <a:pt x="859917" y="42545"/>
                </a:lnTo>
                <a:lnTo>
                  <a:pt x="859917" y="0"/>
                </a:lnTo>
                <a:lnTo>
                  <a:pt x="730885" y="0"/>
                </a:lnTo>
                <a:lnTo>
                  <a:pt x="636016" y="0"/>
                </a:lnTo>
                <a:lnTo>
                  <a:pt x="636016" y="34671"/>
                </a:lnTo>
                <a:lnTo>
                  <a:pt x="575564" y="323977"/>
                </a:lnTo>
                <a:lnTo>
                  <a:pt x="497586" y="323977"/>
                </a:lnTo>
                <a:lnTo>
                  <a:pt x="523494" y="200025"/>
                </a:lnTo>
                <a:lnTo>
                  <a:pt x="481711" y="200025"/>
                </a:lnTo>
                <a:lnTo>
                  <a:pt x="431292" y="200025"/>
                </a:lnTo>
                <a:lnTo>
                  <a:pt x="405511" y="323977"/>
                </a:lnTo>
                <a:lnTo>
                  <a:pt x="327533" y="323977"/>
                </a:lnTo>
                <a:lnTo>
                  <a:pt x="387985" y="34671"/>
                </a:lnTo>
                <a:lnTo>
                  <a:pt x="465963" y="34671"/>
                </a:lnTo>
                <a:lnTo>
                  <a:pt x="442976" y="145415"/>
                </a:lnTo>
                <a:lnTo>
                  <a:pt x="481711" y="145415"/>
                </a:lnTo>
                <a:lnTo>
                  <a:pt x="535178" y="145415"/>
                </a:lnTo>
                <a:lnTo>
                  <a:pt x="558165" y="34671"/>
                </a:lnTo>
                <a:lnTo>
                  <a:pt x="636016" y="34671"/>
                </a:lnTo>
                <a:lnTo>
                  <a:pt x="636016" y="0"/>
                </a:lnTo>
                <a:lnTo>
                  <a:pt x="481711" y="0"/>
                </a:lnTo>
                <a:lnTo>
                  <a:pt x="359156" y="0"/>
                </a:lnTo>
                <a:lnTo>
                  <a:pt x="359156" y="34671"/>
                </a:lnTo>
                <a:lnTo>
                  <a:pt x="297561" y="323977"/>
                </a:lnTo>
                <a:lnTo>
                  <a:pt x="200774" y="323977"/>
                </a:lnTo>
                <a:lnTo>
                  <a:pt x="192151" y="295910"/>
                </a:lnTo>
                <a:lnTo>
                  <a:pt x="139954" y="123825"/>
                </a:lnTo>
                <a:lnTo>
                  <a:pt x="139065" y="123825"/>
                </a:lnTo>
                <a:lnTo>
                  <a:pt x="98552" y="323977"/>
                </a:lnTo>
                <a:lnTo>
                  <a:pt x="25146" y="323977"/>
                </a:lnTo>
                <a:lnTo>
                  <a:pt x="87376" y="34671"/>
                </a:lnTo>
                <a:lnTo>
                  <a:pt x="184531" y="34671"/>
                </a:lnTo>
                <a:lnTo>
                  <a:pt x="192151" y="60706"/>
                </a:lnTo>
                <a:lnTo>
                  <a:pt x="244094" y="235331"/>
                </a:lnTo>
                <a:lnTo>
                  <a:pt x="244983" y="235331"/>
                </a:lnTo>
                <a:lnTo>
                  <a:pt x="285750" y="34671"/>
                </a:lnTo>
                <a:lnTo>
                  <a:pt x="359156" y="34671"/>
                </a:lnTo>
                <a:lnTo>
                  <a:pt x="359156" y="0"/>
                </a:lnTo>
                <a:lnTo>
                  <a:pt x="192151" y="0"/>
                </a:lnTo>
                <a:lnTo>
                  <a:pt x="0" y="0"/>
                </a:lnTo>
                <a:lnTo>
                  <a:pt x="0" y="359410"/>
                </a:lnTo>
                <a:lnTo>
                  <a:pt x="192151" y="359410"/>
                </a:lnTo>
                <a:lnTo>
                  <a:pt x="481711" y="359410"/>
                </a:lnTo>
                <a:lnTo>
                  <a:pt x="730885" y="359410"/>
                </a:lnTo>
                <a:lnTo>
                  <a:pt x="893445" y="359410"/>
                </a:lnTo>
                <a:lnTo>
                  <a:pt x="893445" y="0"/>
                </a:lnTo>
                <a:close/>
              </a:path>
            </a:pathLst>
          </a:custGeom>
          <a:solidFill>
            <a:srgbClr val="005E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208" y="0"/>
            <a:ext cx="1498600" cy="683260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2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JOB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SEARCHING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5992" y="782167"/>
            <a:ext cx="3620135" cy="982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0">
              <a:lnSpc>
                <a:spcPct val="108300"/>
              </a:lnSpc>
              <a:spcBef>
                <a:spcPts val="95"/>
              </a:spcBef>
            </a:pPr>
            <a:r>
              <a:rPr dirty="0"/>
              <a:t>Top</a:t>
            </a:r>
            <a:r>
              <a:rPr spc="-20" dirty="0"/>
              <a:t> </a:t>
            </a:r>
            <a:r>
              <a:rPr dirty="0"/>
              <a:t>tips</a:t>
            </a:r>
            <a:r>
              <a:rPr spc="-20" dirty="0"/>
              <a:t> </a:t>
            </a:r>
            <a:r>
              <a:rPr dirty="0"/>
              <a:t>from</a:t>
            </a:r>
            <a:r>
              <a:rPr spc="-35" dirty="0"/>
              <a:t> </a:t>
            </a:r>
            <a:r>
              <a:rPr spc="-10" dirty="0"/>
              <a:t>LinkedIn/ </a:t>
            </a:r>
            <a:r>
              <a:rPr dirty="0"/>
              <a:t>NHS </a:t>
            </a:r>
            <a:r>
              <a:rPr spc="-10" dirty="0"/>
              <a:t>Jobs/Trac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63525">
              <a:lnSpc>
                <a:spcPct val="100000"/>
              </a:lnSpc>
              <a:spcBef>
                <a:spcPts val="855"/>
              </a:spcBef>
            </a:pPr>
            <a:r>
              <a:rPr dirty="0"/>
              <a:t>Job</a:t>
            </a:r>
            <a:r>
              <a:rPr spc="-15" dirty="0"/>
              <a:t> </a:t>
            </a:r>
            <a:r>
              <a:rPr dirty="0"/>
              <a:t>search</a:t>
            </a:r>
            <a:r>
              <a:rPr spc="-10" dirty="0"/>
              <a:t> filters</a:t>
            </a:r>
          </a:p>
          <a:p>
            <a:pPr marL="27940" marR="97155" indent="139700">
              <a:lnSpc>
                <a:spcPct val="113199"/>
              </a:lnSpc>
              <a:spcBef>
                <a:spcPts val="520"/>
              </a:spcBef>
            </a:pP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Use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following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filters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search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results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page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refine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your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results:</a:t>
            </a:r>
            <a:endParaRPr sz="1000">
              <a:latin typeface="Calibri"/>
              <a:cs typeface="Calibri"/>
            </a:endParaRPr>
          </a:p>
          <a:p>
            <a:pPr marL="165100" marR="121920" indent="-143510">
              <a:lnSpc>
                <a:spcPct val="112999"/>
              </a:lnSpc>
              <a:spcBef>
                <a:spcPts val="600"/>
              </a:spcBef>
              <a:buAutoNum type="arabicPeriod"/>
              <a:tabLst>
                <a:tab pos="166370" algn="l"/>
              </a:tabLst>
            </a:pP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Location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specify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location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your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job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 	search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entering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location</a:t>
            </a:r>
            <a:endParaRPr sz="1000">
              <a:latin typeface="Calibri"/>
              <a:cs typeface="Calibri"/>
            </a:endParaRPr>
          </a:p>
          <a:p>
            <a:pPr marL="165100" marR="105410" indent="-143510">
              <a:lnSpc>
                <a:spcPct val="112999"/>
              </a:lnSpc>
              <a:spcBef>
                <a:spcPts val="600"/>
              </a:spcBef>
              <a:buAutoNum type="arabicPeriod"/>
              <a:tabLst>
                <a:tab pos="166370" algn="l"/>
              </a:tabLst>
            </a:pP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Date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Posted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default,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your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search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results 	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will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show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results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any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time,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but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also 	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choose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display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jobs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posted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within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last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24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 	hours,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past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week,</a:t>
            </a:r>
            <a:r>
              <a:rPr sz="1000" b="0" spc="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past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month.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35"/>
              </a:spcBef>
              <a:buFont typeface="Calibri"/>
              <a:buAutoNum type="arabicPeriod"/>
            </a:pPr>
            <a:endParaRPr sz="1000">
              <a:latin typeface="Calibri"/>
              <a:cs typeface="Calibri"/>
            </a:endParaRPr>
          </a:p>
          <a:p>
            <a:pPr marL="263525">
              <a:lnSpc>
                <a:spcPct val="100000"/>
              </a:lnSpc>
            </a:pPr>
            <a:r>
              <a:rPr dirty="0"/>
              <a:t>Saving</a:t>
            </a:r>
            <a:r>
              <a:rPr spc="-25" dirty="0"/>
              <a:t> </a:t>
            </a:r>
            <a:r>
              <a:rPr dirty="0"/>
              <a:t>Jobs</a:t>
            </a:r>
            <a:r>
              <a:rPr spc="-25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spc="-10" dirty="0"/>
              <a:t>interest</a:t>
            </a:r>
          </a:p>
          <a:p>
            <a:pPr marL="27940" marR="44450" indent="139700">
              <a:lnSpc>
                <a:spcPct val="113599"/>
              </a:lnSpc>
              <a:spcBef>
                <a:spcPts val="515"/>
              </a:spcBef>
            </a:pP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When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search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LinkedIn,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 save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it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any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time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clicking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Save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button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 job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details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page.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1000" dirty="0">
                <a:solidFill>
                  <a:srgbClr val="000000"/>
                </a:solidFill>
              </a:rPr>
              <a:t>To</a:t>
            </a:r>
            <a:r>
              <a:rPr sz="1000" spc="-15" dirty="0">
                <a:solidFill>
                  <a:srgbClr val="000000"/>
                </a:solidFill>
              </a:rPr>
              <a:t> </a:t>
            </a:r>
            <a:r>
              <a:rPr sz="1000" dirty="0">
                <a:solidFill>
                  <a:srgbClr val="000000"/>
                </a:solidFill>
              </a:rPr>
              <a:t>access</a:t>
            </a:r>
            <a:r>
              <a:rPr sz="1000" spc="-20" dirty="0">
                <a:solidFill>
                  <a:srgbClr val="000000"/>
                </a:solidFill>
              </a:rPr>
              <a:t> </a:t>
            </a:r>
            <a:r>
              <a:rPr sz="1000" dirty="0">
                <a:solidFill>
                  <a:srgbClr val="000000"/>
                </a:solidFill>
              </a:rPr>
              <a:t>your</a:t>
            </a:r>
            <a:r>
              <a:rPr sz="1000" spc="-15" dirty="0">
                <a:solidFill>
                  <a:srgbClr val="000000"/>
                </a:solidFill>
              </a:rPr>
              <a:t> </a:t>
            </a:r>
            <a:r>
              <a:rPr sz="1000" dirty="0">
                <a:solidFill>
                  <a:srgbClr val="000000"/>
                </a:solidFill>
              </a:rPr>
              <a:t>saved</a:t>
            </a:r>
            <a:r>
              <a:rPr sz="1000" spc="-10" dirty="0">
                <a:solidFill>
                  <a:srgbClr val="000000"/>
                </a:solidFill>
              </a:rPr>
              <a:t> jobs:</a:t>
            </a:r>
            <a:endParaRPr sz="1000"/>
          </a:p>
          <a:p>
            <a:pPr marL="27940" marR="92075" indent="-6350">
              <a:lnSpc>
                <a:spcPct val="112999"/>
              </a:lnSpc>
              <a:spcBef>
                <a:spcPts val="340"/>
              </a:spcBef>
            </a:pP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Click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Jobs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top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your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homepage</a:t>
            </a:r>
            <a:r>
              <a:rPr sz="1000" b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Click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Saved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Jobs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above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search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bar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top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page.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000">
              <a:latin typeface="Calibri"/>
              <a:cs typeface="Calibri"/>
            </a:endParaRPr>
          </a:p>
          <a:p>
            <a:pPr marL="263525">
              <a:lnSpc>
                <a:spcPct val="100000"/>
              </a:lnSpc>
            </a:pPr>
            <a:r>
              <a:rPr dirty="0"/>
              <a:t>Creating</a:t>
            </a:r>
            <a:r>
              <a:rPr spc="-35" dirty="0"/>
              <a:t> </a:t>
            </a:r>
            <a:r>
              <a:rPr dirty="0"/>
              <a:t>Job</a:t>
            </a:r>
            <a:r>
              <a:rPr spc="-30" dirty="0"/>
              <a:t> </a:t>
            </a:r>
            <a:r>
              <a:rPr spc="-10" dirty="0"/>
              <a:t>Alerts</a:t>
            </a:r>
          </a:p>
          <a:p>
            <a:pPr marL="27940" marR="170180" indent="139700">
              <a:lnSpc>
                <a:spcPct val="113300"/>
              </a:lnSpc>
              <a:spcBef>
                <a:spcPts val="520"/>
              </a:spcBef>
            </a:pP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create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alerts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LinkedIn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stay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updated</a:t>
            </a:r>
            <a:r>
              <a:rPr sz="10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new</a:t>
            </a:r>
            <a:r>
              <a:rPr sz="10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job</a:t>
            </a:r>
            <a:r>
              <a:rPr sz="10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postings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that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match</a:t>
            </a:r>
            <a:r>
              <a:rPr sz="10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your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preferences.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can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choose</a:t>
            </a:r>
            <a:r>
              <a:rPr sz="10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whether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you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want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5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 receive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these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alerts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 daily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or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weekly</a:t>
            </a:r>
            <a:r>
              <a:rPr sz="10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basis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through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email,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app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notifications,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dirty="0">
                <a:solidFill>
                  <a:srgbClr val="000000"/>
                </a:solidFill>
                <a:latin typeface="Calibri"/>
                <a:cs typeface="Calibri"/>
              </a:rPr>
              <a:t>or</a:t>
            </a:r>
            <a:r>
              <a:rPr sz="10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000" b="0" spc="-20" dirty="0">
                <a:solidFill>
                  <a:srgbClr val="000000"/>
                </a:solidFill>
                <a:latin typeface="Calibri"/>
                <a:cs typeface="Calibri"/>
              </a:rPr>
              <a:t>both.</a:t>
            </a:r>
            <a:endParaRPr sz="1000">
              <a:latin typeface="Calibri"/>
              <a:cs typeface="Calibri"/>
            </a:endParaRPr>
          </a:p>
          <a:p>
            <a:pPr marL="263525">
              <a:lnSpc>
                <a:spcPct val="100000"/>
              </a:lnSpc>
              <a:spcBef>
                <a:spcPts val="740"/>
              </a:spcBef>
            </a:pPr>
            <a:r>
              <a:rPr dirty="0"/>
              <a:t>Search</a:t>
            </a:r>
            <a:r>
              <a:rPr spc="-10" dirty="0"/>
              <a:t> </a:t>
            </a:r>
            <a:r>
              <a:rPr dirty="0"/>
              <a:t>for</a:t>
            </a:r>
            <a:r>
              <a:rPr spc="-10" dirty="0"/>
              <a:t> </a:t>
            </a:r>
            <a:r>
              <a:rPr dirty="0"/>
              <a:t>a job</a:t>
            </a:r>
            <a:r>
              <a:rPr spc="-5" dirty="0"/>
              <a:t> </a:t>
            </a:r>
            <a:r>
              <a:rPr dirty="0"/>
              <a:t>on</a:t>
            </a:r>
            <a:r>
              <a:rPr spc="-5" dirty="0"/>
              <a:t> </a:t>
            </a:r>
            <a:r>
              <a:rPr spc="-10" dirty="0"/>
              <a:t>LinkedIn</a:t>
            </a:r>
          </a:p>
          <a:p>
            <a:pPr marL="166370" marR="5080" lvl="1" indent="312420">
              <a:lnSpc>
                <a:spcPct val="112999"/>
              </a:lnSpc>
              <a:spcBef>
                <a:spcPts val="520"/>
              </a:spcBef>
              <a:buAutoNum type="arabicPeriod"/>
              <a:tabLst>
                <a:tab pos="478790" algn="l"/>
              </a:tabLst>
            </a:pPr>
            <a:r>
              <a:rPr sz="1000" dirty="0">
                <a:latin typeface="Calibri"/>
                <a:cs typeface="Calibri"/>
              </a:rPr>
              <a:t>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top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left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search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results</a:t>
            </a:r>
            <a:r>
              <a:rPr sz="1000" spc="-10" dirty="0">
                <a:latin typeface="Calibri"/>
                <a:cs typeface="Calibri"/>
              </a:rPr>
              <a:t> page, </a:t>
            </a:r>
            <a:r>
              <a:rPr sz="1000" dirty="0">
                <a:latin typeface="Calibri"/>
                <a:cs typeface="Calibri"/>
              </a:rPr>
              <a:t>switch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alert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toggle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create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job</a:t>
            </a:r>
            <a:r>
              <a:rPr sz="1000" dirty="0">
                <a:latin typeface="Calibri"/>
                <a:cs typeface="Calibri"/>
              </a:rPr>
              <a:t> alert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current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search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criteria.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5846" y="3715029"/>
            <a:ext cx="2797175" cy="1135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marR="5080" indent="-144145">
              <a:lnSpc>
                <a:spcPct val="112999"/>
              </a:lnSpc>
              <a:spcBef>
                <a:spcPts val="100"/>
              </a:spcBef>
              <a:buAutoNum type="arabicPeriod" startAt="2"/>
              <a:tabLst>
                <a:tab pos="157480" algn="l"/>
              </a:tabLst>
            </a:pPr>
            <a:r>
              <a:rPr sz="1000" dirty="0">
                <a:latin typeface="Calibri"/>
                <a:cs typeface="Calibri"/>
              </a:rPr>
              <a:t>In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Create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search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alert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pop-up,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select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often 	</a:t>
            </a:r>
            <a:r>
              <a:rPr sz="1000" dirty="0">
                <a:latin typeface="Calibri"/>
                <a:cs typeface="Calibri"/>
              </a:rPr>
              <a:t>you’d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like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receive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alerts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about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on</a:t>
            </a:r>
            <a:r>
              <a:rPr sz="1000" spc="-10" dirty="0">
                <a:latin typeface="Calibri"/>
                <a:cs typeface="Calibri"/>
              </a:rPr>
              <a:t> 	LinkedIn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fit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those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specific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search</a:t>
            </a:r>
            <a:r>
              <a:rPr sz="1000" spc="-10" dirty="0">
                <a:latin typeface="Calibri"/>
                <a:cs typeface="Calibri"/>
              </a:rPr>
              <a:t> parameters 	</a:t>
            </a:r>
            <a:r>
              <a:rPr sz="1000" dirty="0">
                <a:latin typeface="Calibri"/>
                <a:cs typeface="Calibri"/>
              </a:rPr>
              <a:t>from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Receive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alert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dropdown.</a:t>
            </a:r>
            <a:endParaRPr sz="1000">
              <a:latin typeface="Calibri"/>
              <a:cs typeface="Calibri"/>
            </a:endParaRPr>
          </a:p>
          <a:p>
            <a:pPr marL="156845" indent="-144145">
              <a:lnSpc>
                <a:spcPct val="100000"/>
              </a:lnSpc>
              <a:spcBef>
                <a:spcPts val="755"/>
              </a:spcBef>
              <a:buAutoNum type="arabicPeriod" startAt="2"/>
              <a:tabLst>
                <a:tab pos="156845" algn="l"/>
              </a:tabLst>
            </a:pPr>
            <a:r>
              <a:rPr sz="1000" dirty="0">
                <a:latin typeface="Calibri"/>
                <a:cs typeface="Calibri"/>
              </a:rPr>
              <a:t>Select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like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get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notified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from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Get</a:t>
            </a:r>
            <a:endParaRPr sz="1000">
              <a:latin typeface="Calibri"/>
              <a:cs typeface="Calibri"/>
            </a:endParaRPr>
          </a:p>
          <a:p>
            <a:pPr marL="157480">
              <a:lnSpc>
                <a:spcPct val="100000"/>
              </a:lnSpc>
              <a:spcBef>
                <a:spcPts val="155"/>
              </a:spcBef>
            </a:pPr>
            <a:r>
              <a:rPr sz="1000" dirty="0">
                <a:latin typeface="Calibri"/>
                <a:cs typeface="Calibri"/>
              </a:rPr>
              <a:t>notified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via</a:t>
            </a:r>
            <a:r>
              <a:rPr sz="1000" spc="-10" dirty="0">
                <a:latin typeface="Calibri"/>
                <a:cs typeface="Calibri"/>
              </a:rPr>
              <a:t> dropdown.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55846" y="4921122"/>
            <a:ext cx="7073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4.</a:t>
            </a:r>
            <a:r>
              <a:rPr sz="1000" spc="1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Click</a:t>
            </a:r>
            <a:r>
              <a:rPr sz="1000" spc="-10" dirty="0">
                <a:latin typeface="Calibri"/>
                <a:cs typeface="Calibri"/>
              </a:rPr>
              <a:t> Save.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5846" y="5206394"/>
            <a:ext cx="2772410" cy="264795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54635">
              <a:lnSpc>
                <a:spcPct val="100000"/>
              </a:lnSpc>
              <a:spcBef>
                <a:spcPts val="844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Apply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for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Jobs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on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LinkedIn</a:t>
            </a:r>
            <a:endParaRPr sz="1100">
              <a:latin typeface="Calibri"/>
              <a:cs typeface="Calibri"/>
            </a:endParaRPr>
          </a:p>
          <a:p>
            <a:pPr marL="18415" marR="236854" indent="140335">
              <a:lnSpc>
                <a:spcPct val="113300"/>
              </a:lnSpc>
              <a:spcBef>
                <a:spcPts val="505"/>
              </a:spcBef>
            </a:pPr>
            <a:r>
              <a:rPr sz="1000" dirty="0">
                <a:latin typeface="Calibri"/>
                <a:cs typeface="Calibri"/>
              </a:rPr>
              <a:t>If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 that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you’re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interested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as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search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jobs,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easily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on</a:t>
            </a:r>
            <a:r>
              <a:rPr sz="1000" spc="-10" dirty="0">
                <a:latin typeface="Calibri"/>
                <a:cs typeface="Calibri"/>
              </a:rPr>
              <a:t> LinkedIn.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Based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poster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chooses, </a:t>
            </a:r>
            <a:r>
              <a:rPr sz="1000" dirty="0">
                <a:latin typeface="Calibri"/>
                <a:cs typeface="Calibri"/>
              </a:rPr>
              <a:t>you’ll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Easy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</a:t>
            </a:r>
            <a:r>
              <a:rPr sz="1000" spc="-10" dirty="0">
                <a:latin typeface="Calibri"/>
                <a:cs typeface="Calibri"/>
              </a:rPr>
              <a:t> button.</a:t>
            </a:r>
            <a:endParaRPr sz="1000">
              <a:latin typeface="Calibri"/>
              <a:cs typeface="Calibri"/>
            </a:endParaRPr>
          </a:p>
          <a:p>
            <a:pPr marL="18415" marR="33655" indent="-6350">
              <a:lnSpc>
                <a:spcPct val="112999"/>
              </a:lnSpc>
              <a:spcBef>
                <a:spcPts val="890"/>
              </a:spcBef>
            </a:pPr>
            <a:r>
              <a:rPr sz="1000" dirty="0">
                <a:latin typeface="Calibri"/>
                <a:cs typeface="Calibri"/>
              </a:rPr>
              <a:t>Note: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button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instead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Easy </a:t>
            </a:r>
            <a:r>
              <a:rPr sz="1000" dirty="0">
                <a:latin typeface="Calibri"/>
                <a:cs typeface="Calibri"/>
              </a:rPr>
              <a:t>Apply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button,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you’ll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routed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company’s </a:t>
            </a:r>
            <a:r>
              <a:rPr sz="1000" dirty="0">
                <a:latin typeface="Calibri"/>
                <a:cs typeface="Calibri"/>
              </a:rPr>
              <a:t>website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board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0" dirty="0">
                <a:latin typeface="Calibri"/>
                <a:cs typeface="Calibri"/>
              </a:rPr>
              <a:t> continue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application process.</a:t>
            </a:r>
            <a:endParaRPr sz="1000">
              <a:latin typeface="Calibri"/>
              <a:cs typeface="Calibri"/>
            </a:endParaRPr>
          </a:p>
          <a:p>
            <a:pPr marL="18415" marR="5080" indent="-6350">
              <a:lnSpc>
                <a:spcPct val="113300"/>
              </a:lnSpc>
              <a:spcBef>
                <a:spcPts val="885"/>
              </a:spcBef>
            </a:pPr>
            <a:r>
              <a:rPr sz="1000" dirty="0">
                <a:latin typeface="Calibri"/>
                <a:cs typeface="Calibri"/>
              </a:rPr>
              <a:t>Once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can’t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withdraw </a:t>
            </a:r>
            <a:r>
              <a:rPr sz="1000" spc="-25" dirty="0">
                <a:latin typeface="Calibri"/>
                <a:cs typeface="Calibri"/>
              </a:rPr>
              <a:t>or</a:t>
            </a:r>
            <a:r>
              <a:rPr sz="1000" dirty="0">
                <a:latin typeface="Calibri"/>
                <a:cs typeface="Calibri"/>
              </a:rPr>
              <a:t> modify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application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submitted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through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LinkedIn. </a:t>
            </a:r>
            <a:r>
              <a:rPr sz="1000" dirty="0">
                <a:latin typeface="Calibri"/>
                <a:cs typeface="Calibri"/>
              </a:rPr>
              <a:t>You’ll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directly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contact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poster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through </a:t>
            </a:r>
            <a:r>
              <a:rPr sz="1000" dirty="0">
                <a:latin typeface="Calibri"/>
                <a:cs typeface="Calibri"/>
              </a:rPr>
              <a:t>an </a:t>
            </a:r>
            <a:r>
              <a:rPr sz="1000" spc="-10" dirty="0">
                <a:latin typeface="Calibri"/>
                <a:cs typeface="Calibri"/>
              </a:rPr>
              <a:t>InMail.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3932" y="4964302"/>
            <a:ext cx="125095" cy="335280"/>
            <a:chOff x="833932" y="4964302"/>
            <a:chExt cx="125095" cy="335280"/>
          </a:xfrm>
        </p:grpSpPr>
        <p:sp>
          <p:nvSpPr>
            <p:cNvPr id="11" name="object 11"/>
            <p:cNvSpPr/>
            <p:nvPr/>
          </p:nvSpPr>
          <p:spPr>
            <a:xfrm>
              <a:off x="833932" y="4964302"/>
              <a:ext cx="125095" cy="335280"/>
            </a:xfrm>
            <a:custGeom>
              <a:avLst/>
              <a:gdLst/>
              <a:ahLst/>
              <a:cxnLst/>
              <a:rect l="l" t="t" r="r" b="b"/>
              <a:pathLst>
                <a:path w="125094" h="335279">
                  <a:moveTo>
                    <a:pt x="124968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24968" y="335279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995" y="5223890"/>
              <a:ext cx="33020" cy="61594"/>
            </a:xfrm>
            <a:custGeom>
              <a:avLst/>
              <a:gdLst/>
              <a:ahLst/>
              <a:cxnLst/>
              <a:rect l="l" t="t" r="r" b="b"/>
              <a:pathLst>
                <a:path w="33019" h="61595">
                  <a:moveTo>
                    <a:pt x="0" y="0"/>
                  </a:moveTo>
                  <a:lnTo>
                    <a:pt x="33020" y="30987"/>
                  </a:lnTo>
                  <a:lnTo>
                    <a:pt x="0" y="6159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33932" y="6650101"/>
            <a:ext cx="125095" cy="334010"/>
            <a:chOff x="833932" y="6650101"/>
            <a:chExt cx="125095" cy="334010"/>
          </a:xfrm>
        </p:grpSpPr>
        <p:sp>
          <p:nvSpPr>
            <p:cNvPr id="14" name="object 14"/>
            <p:cNvSpPr/>
            <p:nvPr/>
          </p:nvSpPr>
          <p:spPr>
            <a:xfrm>
              <a:off x="833932" y="6650101"/>
              <a:ext cx="125095" cy="334010"/>
            </a:xfrm>
            <a:custGeom>
              <a:avLst/>
              <a:gdLst/>
              <a:ahLst/>
              <a:cxnLst/>
              <a:rect l="l" t="t" r="r" b="b"/>
              <a:pathLst>
                <a:path w="125094" h="334009">
                  <a:moveTo>
                    <a:pt x="124968" y="0"/>
                  </a:moveTo>
                  <a:lnTo>
                    <a:pt x="0" y="0"/>
                  </a:lnTo>
                  <a:lnTo>
                    <a:pt x="0" y="333755"/>
                  </a:lnTo>
                  <a:lnTo>
                    <a:pt x="124968" y="333755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8995" y="6908165"/>
              <a:ext cx="33020" cy="61594"/>
            </a:xfrm>
            <a:custGeom>
              <a:avLst/>
              <a:gdLst/>
              <a:ahLst/>
              <a:cxnLst/>
              <a:rect l="l" t="t" r="r" b="b"/>
              <a:pathLst>
                <a:path w="33019" h="61595">
                  <a:moveTo>
                    <a:pt x="0" y="0"/>
                  </a:moveTo>
                  <a:lnTo>
                    <a:pt x="33020" y="30988"/>
                  </a:lnTo>
                  <a:lnTo>
                    <a:pt x="0" y="615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33932" y="7838896"/>
            <a:ext cx="125095" cy="335915"/>
            <a:chOff x="833932" y="7838896"/>
            <a:chExt cx="125095" cy="335915"/>
          </a:xfrm>
        </p:grpSpPr>
        <p:sp>
          <p:nvSpPr>
            <p:cNvPr id="17" name="object 17"/>
            <p:cNvSpPr/>
            <p:nvPr/>
          </p:nvSpPr>
          <p:spPr>
            <a:xfrm>
              <a:off x="833932" y="7838896"/>
              <a:ext cx="125095" cy="335915"/>
            </a:xfrm>
            <a:custGeom>
              <a:avLst/>
              <a:gdLst/>
              <a:ahLst/>
              <a:cxnLst/>
              <a:rect l="l" t="t" r="r" b="b"/>
              <a:pathLst>
                <a:path w="125094" h="335915">
                  <a:moveTo>
                    <a:pt x="124968" y="0"/>
                  </a:moveTo>
                  <a:lnTo>
                    <a:pt x="0" y="0"/>
                  </a:lnTo>
                  <a:lnTo>
                    <a:pt x="0" y="335584"/>
                  </a:lnTo>
                  <a:lnTo>
                    <a:pt x="124968" y="335584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8995" y="8097392"/>
              <a:ext cx="33020" cy="61594"/>
            </a:xfrm>
            <a:custGeom>
              <a:avLst/>
              <a:gdLst/>
              <a:ahLst/>
              <a:cxnLst/>
              <a:rect l="l" t="t" r="r" b="b"/>
              <a:pathLst>
                <a:path w="33019" h="61595">
                  <a:moveTo>
                    <a:pt x="0" y="0"/>
                  </a:moveTo>
                  <a:lnTo>
                    <a:pt x="33020" y="30988"/>
                  </a:lnTo>
                  <a:lnTo>
                    <a:pt x="0" y="615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28039" y="1806574"/>
            <a:ext cx="5903595" cy="1696720"/>
            <a:chOff x="828039" y="1806574"/>
            <a:chExt cx="5903595" cy="1696720"/>
          </a:xfrm>
        </p:grpSpPr>
        <p:sp>
          <p:nvSpPr>
            <p:cNvPr id="20" name="object 20"/>
            <p:cNvSpPr/>
            <p:nvPr/>
          </p:nvSpPr>
          <p:spPr>
            <a:xfrm>
              <a:off x="833932" y="2938525"/>
              <a:ext cx="125095" cy="335280"/>
            </a:xfrm>
            <a:custGeom>
              <a:avLst/>
              <a:gdLst/>
              <a:ahLst/>
              <a:cxnLst/>
              <a:rect l="l" t="t" r="r" b="b"/>
              <a:pathLst>
                <a:path w="125094" h="335279">
                  <a:moveTo>
                    <a:pt x="124968" y="0"/>
                  </a:moveTo>
                  <a:lnTo>
                    <a:pt x="0" y="0"/>
                  </a:lnTo>
                  <a:lnTo>
                    <a:pt x="0" y="335279"/>
                  </a:lnTo>
                  <a:lnTo>
                    <a:pt x="124968" y="335279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8994" y="3197859"/>
              <a:ext cx="33020" cy="61594"/>
            </a:xfrm>
            <a:custGeom>
              <a:avLst/>
              <a:gdLst/>
              <a:ahLst/>
              <a:cxnLst/>
              <a:rect l="l" t="t" r="r" b="b"/>
              <a:pathLst>
                <a:path w="33019" h="61595">
                  <a:moveTo>
                    <a:pt x="0" y="0"/>
                  </a:moveTo>
                  <a:lnTo>
                    <a:pt x="33020" y="30860"/>
                  </a:lnTo>
                  <a:lnTo>
                    <a:pt x="0" y="615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6028" y="2460027"/>
              <a:ext cx="5667502" cy="3419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9663" y="1993010"/>
              <a:ext cx="520480" cy="961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6332" y="1991994"/>
              <a:ext cx="2177110" cy="2992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4904" y="1991994"/>
              <a:ext cx="1359027" cy="1207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4402" y="2171318"/>
              <a:ext cx="687832" cy="11988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34389" y="1812924"/>
              <a:ext cx="5890895" cy="1097915"/>
            </a:xfrm>
            <a:custGeom>
              <a:avLst/>
              <a:gdLst/>
              <a:ahLst/>
              <a:cxnLst/>
              <a:rect l="l" t="t" r="r" b="b"/>
              <a:pathLst>
                <a:path w="5890895" h="1097914">
                  <a:moveTo>
                    <a:pt x="0" y="1097915"/>
                  </a:moveTo>
                  <a:lnTo>
                    <a:pt x="5890895" y="1097915"/>
                  </a:lnTo>
                  <a:lnTo>
                    <a:pt x="5890895" y="0"/>
                  </a:lnTo>
                  <a:lnTo>
                    <a:pt x="0" y="0"/>
                  </a:lnTo>
                  <a:lnTo>
                    <a:pt x="0" y="1097915"/>
                  </a:lnTo>
                  <a:close/>
                </a:path>
              </a:pathLst>
            </a:custGeom>
            <a:ln w="12700">
              <a:solidFill>
                <a:srgbClr val="41B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51323" y="2377185"/>
              <a:ext cx="471805" cy="471805"/>
            </a:xfrm>
            <a:custGeom>
              <a:avLst/>
              <a:gdLst/>
              <a:ahLst/>
              <a:cxnLst/>
              <a:rect l="l" t="t" r="r" b="b"/>
              <a:pathLst>
                <a:path w="471804" h="471805">
                  <a:moveTo>
                    <a:pt x="235712" y="471424"/>
                  </a:moveTo>
                  <a:lnTo>
                    <a:pt x="283256" y="466634"/>
                  </a:lnTo>
                  <a:lnTo>
                    <a:pt x="327533" y="452899"/>
                  </a:lnTo>
                  <a:lnTo>
                    <a:pt x="367594" y="431166"/>
                  </a:lnTo>
                  <a:lnTo>
                    <a:pt x="402494" y="402383"/>
                  </a:lnTo>
                  <a:lnTo>
                    <a:pt x="431287" y="367498"/>
                  </a:lnTo>
                  <a:lnTo>
                    <a:pt x="453024" y="327459"/>
                  </a:lnTo>
                  <a:lnTo>
                    <a:pt x="466761" y="283214"/>
                  </a:lnTo>
                  <a:lnTo>
                    <a:pt x="471550" y="235712"/>
                  </a:lnTo>
                  <a:lnTo>
                    <a:pt x="466761" y="188209"/>
                  </a:lnTo>
                  <a:lnTo>
                    <a:pt x="453024" y="143964"/>
                  </a:lnTo>
                  <a:lnTo>
                    <a:pt x="431287" y="103925"/>
                  </a:lnTo>
                  <a:lnTo>
                    <a:pt x="402494" y="69040"/>
                  </a:lnTo>
                  <a:lnTo>
                    <a:pt x="367594" y="40257"/>
                  </a:lnTo>
                  <a:lnTo>
                    <a:pt x="327533" y="18524"/>
                  </a:lnTo>
                  <a:lnTo>
                    <a:pt x="283256" y="4789"/>
                  </a:lnTo>
                  <a:lnTo>
                    <a:pt x="235712" y="0"/>
                  </a:lnTo>
                  <a:lnTo>
                    <a:pt x="188209" y="4789"/>
                  </a:lnTo>
                  <a:lnTo>
                    <a:pt x="143964" y="18524"/>
                  </a:lnTo>
                  <a:lnTo>
                    <a:pt x="103925" y="40257"/>
                  </a:lnTo>
                  <a:lnTo>
                    <a:pt x="69040" y="69040"/>
                  </a:lnTo>
                  <a:lnTo>
                    <a:pt x="40257" y="103925"/>
                  </a:lnTo>
                  <a:lnTo>
                    <a:pt x="18524" y="143964"/>
                  </a:lnTo>
                  <a:lnTo>
                    <a:pt x="4789" y="188209"/>
                  </a:lnTo>
                  <a:lnTo>
                    <a:pt x="0" y="235712"/>
                  </a:lnTo>
                  <a:lnTo>
                    <a:pt x="4789" y="283214"/>
                  </a:lnTo>
                  <a:lnTo>
                    <a:pt x="18524" y="327459"/>
                  </a:lnTo>
                  <a:lnTo>
                    <a:pt x="40257" y="367498"/>
                  </a:lnTo>
                  <a:lnTo>
                    <a:pt x="69040" y="402383"/>
                  </a:lnTo>
                  <a:lnTo>
                    <a:pt x="103925" y="431166"/>
                  </a:lnTo>
                  <a:lnTo>
                    <a:pt x="143964" y="452899"/>
                  </a:lnTo>
                  <a:lnTo>
                    <a:pt x="188209" y="466634"/>
                  </a:lnTo>
                  <a:lnTo>
                    <a:pt x="235712" y="471424"/>
                  </a:lnTo>
                  <a:close/>
                </a:path>
              </a:pathLst>
            </a:custGeom>
            <a:ln w="12700">
              <a:solidFill>
                <a:srgbClr val="DA29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74769" y="3091687"/>
              <a:ext cx="2830830" cy="405130"/>
            </a:xfrm>
            <a:custGeom>
              <a:avLst/>
              <a:gdLst/>
              <a:ahLst/>
              <a:cxnLst/>
              <a:rect l="l" t="t" r="r" b="b"/>
              <a:pathLst>
                <a:path w="2830829" h="405129">
                  <a:moveTo>
                    <a:pt x="0" y="405129"/>
                  </a:moveTo>
                  <a:lnTo>
                    <a:pt x="2830829" y="405129"/>
                  </a:lnTo>
                  <a:lnTo>
                    <a:pt x="2830829" y="0"/>
                  </a:lnTo>
                  <a:lnTo>
                    <a:pt x="0" y="0"/>
                  </a:lnTo>
                  <a:lnTo>
                    <a:pt x="0" y="405129"/>
                  </a:lnTo>
                  <a:close/>
                </a:path>
              </a:pathLst>
            </a:custGeom>
            <a:ln w="12700">
              <a:solidFill>
                <a:srgbClr val="41B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8363" y="3190201"/>
              <a:ext cx="2711576" cy="190157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3874642" y="5334584"/>
            <a:ext cx="125730" cy="334645"/>
            <a:chOff x="3874642" y="5334584"/>
            <a:chExt cx="125730" cy="334645"/>
          </a:xfrm>
        </p:grpSpPr>
        <p:sp>
          <p:nvSpPr>
            <p:cNvPr id="32" name="object 32"/>
            <p:cNvSpPr/>
            <p:nvPr/>
          </p:nvSpPr>
          <p:spPr>
            <a:xfrm>
              <a:off x="3874642" y="5334584"/>
              <a:ext cx="125730" cy="334645"/>
            </a:xfrm>
            <a:custGeom>
              <a:avLst/>
              <a:gdLst/>
              <a:ahLst/>
              <a:cxnLst/>
              <a:rect l="l" t="t" r="r" b="b"/>
              <a:pathLst>
                <a:path w="125729" h="334645">
                  <a:moveTo>
                    <a:pt x="125272" y="0"/>
                  </a:moveTo>
                  <a:lnTo>
                    <a:pt x="0" y="0"/>
                  </a:lnTo>
                  <a:lnTo>
                    <a:pt x="0" y="334060"/>
                  </a:lnTo>
                  <a:lnTo>
                    <a:pt x="125272" y="334060"/>
                  </a:lnTo>
                  <a:lnTo>
                    <a:pt x="125272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889374" y="5592952"/>
              <a:ext cx="33020" cy="61594"/>
            </a:xfrm>
            <a:custGeom>
              <a:avLst/>
              <a:gdLst/>
              <a:ahLst/>
              <a:cxnLst/>
              <a:rect l="l" t="t" r="r" b="b"/>
              <a:pathLst>
                <a:path w="33020" h="61595">
                  <a:moveTo>
                    <a:pt x="0" y="0"/>
                  </a:moveTo>
                  <a:lnTo>
                    <a:pt x="33020" y="30987"/>
                  </a:lnTo>
                  <a:lnTo>
                    <a:pt x="0" y="6159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5992" y="3621759"/>
            <a:ext cx="4690745" cy="5499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2100"/>
              </a:lnSpc>
              <a:spcBef>
                <a:spcPts val="85"/>
              </a:spcBef>
            </a:pP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This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overview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has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been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designed</a:t>
            </a:r>
            <a:r>
              <a:rPr sz="1400" b="1" spc="-3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to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provide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you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with</a:t>
            </a:r>
            <a:r>
              <a:rPr sz="14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useful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information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400" b="1" spc="-4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guidance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on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how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best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to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approach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completing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a job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application.</a:t>
            </a:r>
            <a:endParaRPr sz="1400" dirty="0">
              <a:latin typeface="Calibri"/>
              <a:cs typeface="Calibri"/>
            </a:endParaRPr>
          </a:p>
          <a:p>
            <a:pPr marL="18415" marR="1760220" indent="-6350">
              <a:lnSpc>
                <a:spcPct val="108200"/>
              </a:lnSpc>
              <a:spcBef>
                <a:spcPts val="1335"/>
              </a:spcBef>
            </a:pP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application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will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require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completion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of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several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role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specific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questions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or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personal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statement.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Shortlisters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as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well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as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reviewing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your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relevant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experience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qualifications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focus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on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personal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statement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confirm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whether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the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applicant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will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be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shortlisted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for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an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interview</a:t>
            </a:r>
            <a:r>
              <a:rPr sz="1100" spc="50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against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essential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desirable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criteria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for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the 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job.</a:t>
            </a:r>
            <a:endParaRPr sz="1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100" dirty="0">
              <a:latin typeface="Calibri"/>
              <a:cs typeface="Calibri"/>
            </a:endParaRPr>
          </a:p>
          <a:p>
            <a:pPr marL="27940" marR="1738630" indent="-6350">
              <a:lnSpc>
                <a:spcPct val="112799"/>
              </a:lnSpc>
            </a:pPr>
            <a:r>
              <a:rPr sz="1000" dirty="0">
                <a:latin typeface="Calibri"/>
                <a:cs typeface="Calibri"/>
              </a:rPr>
              <a:t>Spend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some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time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identifying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key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strengths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examples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current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previous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roles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show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meet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criteria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job.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You</a:t>
            </a:r>
            <a:r>
              <a:rPr sz="1000" dirty="0">
                <a:latin typeface="Calibri"/>
                <a:cs typeface="Calibri"/>
              </a:rPr>
              <a:t> can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identify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these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ahead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completing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application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solid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example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cover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these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there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word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limit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personal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statement.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000" dirty="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When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planning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your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personal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statement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Consider:</a:t>
            </a:r>
            <a:endParaRPr sz="1100" dirty="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  <a:spcBef>
                <a:spcPts val="67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purpose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role(s)?</a:t>
            </a:r>
            <a:endParaRPr sz="1000" dirty="0">
              <a:latin typeface="Calibri"/>
              <a:cs typeface="Calibri"/>
            </a:endParaRPr>
          </a:p>
          <a:p>
            <a:pPr marL="166370" marR="1855470" indent="-144780">
              <a:lnSpc>
                <a:spcPct val="112999"/>
              </a:lnSpc>
              <a:spcBef>
                <a:spcPts val="60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important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organisation(s),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NHS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patients?</a:t>
            </a:r>
            <a:endParaRPr sz="1000" dirty="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  <a:spcBef>
                <a:spcPts val="74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 are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key skills 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experience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required?</a:t>
            </a:r>
            <a:endParaRPr sz="1000" dirty="0">
              <a:latin typeface="Calibri"/>
              <a:cs typeface="Calibri"/>
            </a:endParaRPr>
          </a:p>
          <a:p>
            <a:pPr marL="166370" marR="1791335" indent="-144780">
              <a:lnSpc>
                <a:spcPct val="113500"/>
              </a:lnSpc>
              <a:spcBef>
                <a:spcPts val="59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personal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qualities,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values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behaviours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are</a:t>
            </a:r>
            <a:r>
              <a:rPr sz="1000" dirty="0">
                <a:latin typeface="Calibri"/>
                <a:cs typeface="Calibri"/>
              </a:rPr>
              <a:t> needed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make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work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most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successfully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map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examples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against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requirements?</a:t>
            </a:r>
            <a:endParaRPr sz="1000" dirty="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94125"/>
              </p:ext>
            </p:extLst>
          </p:nvPr>
        </p:nvGraphicFramePr>
        <p:xfrm>
          <a:off x="4311471" y="5270500"/>
          <a:ext cx="2834639" cy="3529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B6E6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B6E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>
                        <a:lnSpc>
                          <a:spcPts val="1960"/>
                        </a:lnSpc>
                      </a:pPr>
                      <a:r>
                        <a:rPr sz="1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5EB8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41B6E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5565">
                <a:tc gridSpan="3">
                  <a:txBody>
                    <a:bodyPr/>
                    <a:lstStyle/>
                    <a:p>
                      <a:pPr marL="287655">
                        <a:lnSpc>
                          <a:spcPts val="1215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tip: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87655" marR="81915">
                        <a:lnSpc>
                          <a:spcPct val="109700"/>
                        </a:lnSpc>
                        <a:spcBef>
                          <a:spcPts val="545"/>
                        </a:spcBef>
                      </a:pP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Ensure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allow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enough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application.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It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can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take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complete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quality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000" spc="-3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statement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roles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close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early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they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receive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high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number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applications.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1B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689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B7D1EB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130" algn="just">
                        <a:lnSpc>
                          <a:spcPts val="1310"/>
                        </a:lnSpc>
                      </a:pPr>
                      <a:r>
                        <a:rPr sz="11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Further</a:t>
                      </a:r>
                      <a:r>
                        <a:rPr sz="1100" b="1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information</a:t>
                      </a:r>
                      <a:r>
                        <a:rPr sz="1100" b="1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(Links)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68910" marR="224790" indent="-144780" algn="just">
                        <a:lnSpc>
                          <a:spcPct val="115999"/>
                        </a:lnSpc>
                        <a:spcBef>
                          <a:spcPts val="470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  <a:hlinkClick r:id="rId2"/>
                        </a:rPr>
                        <a:t>+</a:t>
                      </a:r>
                      <a:r>
                        <a:rPr sz="1000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  <a:hlinkClick r:id="rId2"/>
                        </a:rPr>
                        <a:t>You</a:t>
                      </a:r>
                      <a:r>
                        <a:rPr sz="1000" spc="-10" dirty="0"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  <a:hlinkClick r:id="rId2"/>
                        </a:rPr>
                        <a:t>can</a:t>
                      </a:r>
                      <a:r>
                        <a:rPr sz="1000" spc="-10" dirty="0"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  <a:hlinkClick r:id="rId2"/>
                        </a:rPr>
                        <a:t>view</a:t>
                      </a:r>
                      <a:r>
                        <a:rPr sz="1000" spc="-15" dirty="0"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  <a:hlinkClick r:id="rId2"/>
                        </a:rPr>
                        <a:t>further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help</a:t>
                      </a:r>
                      <a:r>
                        <a:rPr sz="1000" b="1" u="sng" spc="-1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on</a:t>
                      </a:r>
                      <a:r>
                        <a:rPr sz="1000" b="1" u="sng" spc="-1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 completing</a:t>
                      </a:r>
                      <a:r>
                        <a:rPr sz="1000" b="1" u="sng" spc="-15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b="1" u="sng" spc="-25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the</a:t>
                      </a:r>
                      <a:r>
                        <a:rPr sz="10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application</a:t>
                      </a:r>
                      <a:r>
                        <a:rPr sz="1000" b="1" u="sng" spc="-3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form</a:t>
                      </a:r>
                      <a:r>
                        <a:rPr sz="1000" b="1" u="sng" spc="-25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1000" b="1" u="sng" spc="-2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here.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175260" marR="169545" indent="-151130" algn="just">
                        <a:lnSpc>
                          <a:spcPct val="116500"/>
                        </a:lnSpc>
                        <a:spcBef>
                          <a:spcPts val="570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3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Practise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perfect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interview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technique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help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videos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leading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industry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professionals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via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Be</a:t>
                      </a:r>
                      <a:r>
                        <a:rPr sz="1000" b="1" u="sng" spc="-1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My</a:t>
                      </a:r>
                      <a:r>
                        <a:rPr sz="1000" b="1" u="sng" spc="-15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 </a:t>
                      </a:r>
                      <a:r>
                        <a:rPr sz="1000" b="1" u="sng" spc="-1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Interviewer.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175260" marR="224790" indent="-151130">
                        <a:lnSpc>
                          <a:spcPct val="116500"/>
                        </a:lnSpc>
                        <a:spcBef>
                          <a:spcPts val="570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detailed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overview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how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complete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application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NHS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jobs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pleas</a:t>
                      </a:r>
                      <a:r>
                        <a:rPr sz="1000" spc="-10" dirty="0">
                          <a:latin typeface="Calibri"/>
                          <a:cs typeface="Calibri"/>
                          <a:hlinkClick r:id="rId4"/>
                        </a:rPr>
                        <a:t>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click</a:t>
                      </a:r>
                      <a:r>
                        <a:rPr sz="1000" b="1" u="sng" spc="-2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 </a:t>
                      </a:r>
                      <a:r>
                        <a:rPr sz="1000" b="1" u="sng" spc="-10" dirty="0">
                          <a:solidFill>
                            <a:srgbClr val="005EB8"/>
                          </a:solidFill>
                          <a:uFill>
                            <a:solidFill>
                              <a:srgbClr val="005EB8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here.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B7D1EB"/>
                      </a:solidFill>
                      <a:prstDash val="solid"/>
                    </a:lnL>
                    <a:lnR w="12700">
                      <a:solidFill>
                        <a:srgbClr val="B7D1EB"/>
                      </a:solidFill>
                      <a:prstDash val="solid"/>
                    </a:lnR>
                    <a:lnT w="12700">
                      <a:solidFill>
                        <a:srgbClr val="B7D1EB"/>
                      </a:solidFill>
                      <a:prstDash val="solid"/>
                    </a:lnT>
                    <a:lnB w="12700">
                      <a:solidFill>
                        <a:srgbClr val="B7D1E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0" y="0"/>
            <a:ext cx="7559675" cy="3185795"/>
            <a:chOff x="0" y="0"/>
            <a:chExt cx="7559675" cy="3185795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7559675" cy="3185795"/>
            </a:xfrm>
            <a:custGeom>
              <a:avLst/>
              <a:gdLst/>
              <a:ahLst/>
              <a:cxnLst/>
              <a:rect l="l" t="t" r="r" b="b"/>
              <a:pathLst>
                <a:path w="7559675" h="3185795">
                  <a:moveTo>
                    <a:pt x="7559675" y="0"/>
                  </a:moveTo>
                  <a:lnTo>
                    <a:pt x="0" y="0"/>
                  </a:lnTo>
                  <a:lnTo>
                    <a:pt x="0" y="3185794"/>
                  </a:lnTo>
                  <a:lnTo>
                    <a:pt x="7559675" y="3185794"/>
                  </a:lnTo>
                  <a:lnTo>
                    <a:pt x="7559675" y="0"/>
                  </a:lnTo>
                  <a:close/>
                </a:path>
              </a:pathLst>
            </a:custGeom>
            <a:solidFill>
              <a:srgbClr val="CCC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9473" y="0"/>
              <a:ext cx="1081989" cy="318490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31660" y="0"/>
              <a:ext cx="1128395" cy="3185795"/>
            </a:xfrm>
            <a:custGeom>
              <a:avLst/>
              <a:gdLst/>
              <a:ahLst/>
              <a:cxnLst/>
              <a:rect l="l" t="t" r="r" b="b"/>
              <a:pathLst>
                <a:path w="1128395" h="3185795">
                  <a:moveTo>
                    <a:pt x="1128014" y="0"/>
                  </a:moveTo>
                  <a:lnTo>
                    <a:pt x="0" y="0"/>
                  </a:lnTo>
                  <a:lnTo>
                    <a:pt x="0" y="3185794"/>
                  </a:lnTo>
                  <a:lnTo>
                    <a:pt x="1128014" y="3185794"/>
                  </a:lnTo>
                  <a:lnTo>
                    <a:pt x="1128014" y="0"/>
                  </a:lnTo>
                  <a:close/>
                </a:path>
              </a:pathLst>
            </a:custGeom>
            <a:solidFill>
              <a:srgbClr val="CCC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3610" y="860297"/>
              <a:ext cx="1959279" cy="3164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31414" y="933957"/>
              <a:ext cx="165862" cy="1812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2182" y="858900"/>
              <a:ext cx="1728343" cy="2562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421" y="1329689"/>
              <a:ext cx="1945195" cy="3161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31032" y="1329689"/>
              <a:ext cx="1387475" cy="25488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8918" y="1793366"/>
              <a:ext cx="2372995" cy="320040"/>
            </a:xfrm>
            <a:custGeom>
              <a:avLst/>
              <a:gdLst/>
              <a:ahLst/>
              <a:cxnLst/>
              <a:rect l="l" t="t" r="r" b="b"/>
              <a:pathLst>
                <a:path w="2372995" h="320039">
                  <a:moveTo>
                    <a:pt x="86550" y="312166"/>
                  </a:moveTo>
                  <a:lnTo>
                    <a:pt x="86156" y="310515"/>
                  </a:lnTo>
                  <a:lnTo>
                    <a:pt x="77635" y="290715"/>
                  </a:lnTo>
                  <a:lnTo>
                    <a:pt x="70878" y="272605"/>
                  </a:lnTo>
                  <a:lnTo>
                    <a:pt x="60274" y="235839"/>
                  </a:lnTo>
                  <a:lnTo>
                    <a:pt x="53746" y="198018"/>
                  </a:lnTo>
                  <a:lnTo>
                    <a:pt x="51574" y="159131"/>
                  </a:lnTo>
                  <a:lnTo>
                    <a:pt x="52108" y="139636"/>
                  </a:lnTo>
                  <a:lnTo>
                    <a:pt x="56400" y="101346"/>
                  </a:lnTo>
                  <a:lnTo>
                    <a:pt x="64973" y="64033"/>
                  </a:lnTo>
                  <a:lnTo>
                    <a:pt x="77660" y="27787"/>
                  </a:lnTo>
                  <a:lnTo>
                    <a:pt x="85559" y="10033"/>
                  </a:lnTo>
                  <a:lnTo>
                    <a:pt x="86220" y="8509"/>
                  </a:lnTo>
                  <a:lnTo>
                    <a:pt x="69557" y="0"/>
                  </a:lnTo>
                  <a:lnTo>
                    <a:pt x="51536" y="381"/>
                  </a:lnTo>
                  <a:lnTo>
                    <a:pt x="28194" y="32588"/>
                  </a:lnTo>
                  <a:lnTo>
                    <a:pt x="13639" y="70904"/>
                  </a:lnTo>
                  <a:lnTo>
                    <a:pt x="4216" y="109829"/>
                  </a:lnTo>
                  <a:lnTo>
                    <a:pt x="165" y="149466"/>
                  </a:lnTo>
                  <a:lnTo>
                    <a:pt x="0" y="159512"/>
                  </a:lnTo>
                  <a:lnTo>
                    <a:pt x="152" y="169659"/>
                  </a:lnTo>
                  <a:lnTo>
                    <a:pt x="4064" y="209461"/>
                  </a:lnTo>
                  <a:lnTo>
                    <a:pt x="13309" y="248323"/>
                  </a:lnTo>
                  <a:lnTo>
                    <a:pt x="27952" y="286499"/>
                  </a:lnTo>
                  <a:lnTo>
                    <a:pt x="50673" y="319024"/>
                  </a:lnTo>
                  <a:lnTo>
                    <a:pt x="70497" y="320040"/>
                  </a:lnTo>
                  <a:lnTo>
                    <a:pt x="74663" y="319786"/>
                  </a:lnTo>
                  <a:lnTo>
                    <a:pt x="80657" y="318770"/>
                  </a:lnTo>
                  <a:lnTo>
                    <a:pt x="82892" y="318008"/>
                  </a:lnTo>
                  <a:lnTo>
                    <a:pt x="85826" y="316103"/>
                  </a:lnTo>
                  <a:lnTo>
                    <a:pt x="86550" y="314960"/>
                  </a:lnTo>
                  <a:lnTo>
                    <a:pt x="86550" y="312166"/>
                  </a:lnTo>
                  <a:close/>
                </a:path>
                <a:path w="2372995" h="320039">
                  <a:moveTo>
                    <a:pt x="334378" y="29210"/>
                  </a:moveTo>
                  <a:lnTo>
                    <a:pt x="334048" y="28067"/>
                  </a:lnTo>
                  <a:lnTo>
                    <a:pt x="333387" y="27178"/>
                  </a:lnTo>
                  <a:lnTo>
                    <a:pt x="332714" y="26162"/>
                  </a:lnTo>
                  <a:lnTo>
                    <a:pt x="315925" y="22606"/>
                  </a:lnTo>
                  <a:lnTo>
                    <a:pt x="306590" y="22606"/>
                  </a:lnTo>
                  <a:lnTo>
                    <a:pt x="288201" y="27178"/>
                  </a:lnTo>
                  <a:lnTo>
                    <a:pt x="287401" y="28067"/>
                  </a:lnTo>
                  <a:lnTo>
                    <a:pt x="287007" y="29210"/>
                  </a:lnTo>
                  <a:lnTo>
                    <a:pt x="287045" y="101219"/>
                  </a:lnTo>
                  <a:lnTo>
                    <a:pt x="287172" y="159080"/>
                  </a:lnTo>
                  <a:lnTo>
                    <a:pt x="287312" y="165862"/>
                  </a:lnTo>
                  <a:lnTo>
                    <a:pt x="287362" y="168021"/>
                  </a:lnTo>
                  <a:lnTo>
                    <a:pt x="287477" y="172974"/>
                  </a:lnTo>
                  <a:lnTo>
                    <a:pt x="287629" y="177673"/>
                  </a:lnTo>
                  <a:lnTo>
                    <a:pt x="287680" y="179298"/>
                  </a:lnTo>
                  <a:lnTo>
                    <a:pt x="287794" y="182499"/>
                  </a:lnTo>
                  <a:lnTo>
                    <a:pt x="287921" y="185801"/>
                  </a:lnTo>
                  <a:lnTo>
                    <a:pt x="288201" y="192151"/>
                  </a:lnTo>
                  <a:lnTo>
                    <a:pt x="288010" y="192151"/>
                  </a:lnTo>
                  <a:lnTo>
                    <a:pt x="285610" y="187325"/>
                  </a:lnTo>
                  <a:lnTo>
                    <a:pt x="283146" y="182499"/>
                  </a:lnTo>
                  <a:lnTo>
                    <a:pt x="280606" y="177673"/>
                  </a:lnTo>
                  <a:lnTo>
                    <a:pt x="278079" y="172974"/>
                  </a:lnTo>
                  <a:lnTo>
                    <a:pt x="275475" y="168021"/>
                  </a:lnTo>
                  <a:lnTo>
                    <a:pt x="270154" y="158115"/>
                  </a:lnTo>
                  <a:lnTo>
                    <a:pt x="267385" y="153035"/>
                  </a:lnTo>
                  <a:lnTo>
                    <a:pt x="261658" y="143129"/>
                  </a:lnTo>
                  <a:lnTo>
                    <a:pt x="258762" y="138049"/>
                  </a:lnTo>
                  <a:lnTo>
                    <a:pt x="255828" y="132842"/>
                  </a:lnTo>
                  <a:lnTo>
                    <a:pt x="221830" y="75438"/>
                  </a:lnTo>
                  <a:lnTo>
                    <a:pt x="205447" y="47752"/>
                  </a:lnTo>
                  <a:lnTo>
                    <a:pt x="178168" y="23876"/>
                  </a:lnTo>
                  <a:lnTo>
                    <a:pt x="179006" y="23876"/>
                  </a:lnTo>
                  <a:lnTo>
                    <a:pt x="173342" y="23368"/>
                  </a:lnTo>
                  <a:lnTo>
                    <a:pt x="134759" y="23368"/>
                  </a:lnTo>
                  <a:lnTo>
                    <a:pt x="130263" y="24765"/>
                  </a:lnTo>
                  <a:lnTo>
                    <a:pt x="126593" y="27559"/>
                  </a:lnTo>
                  <a:lnTo>
                    <a:pt x="122936" y="30480"/>
                  </a:lnTo>
                  <a:lnTo>
                    <a:pt x="121094" y="34671"/>
                  </a:lnTo>
                  <a:lnTo>
                    <a:pt x="121158" y="251206"/>
                  </a:lnTo>
                  <a:lnTo>
                    <a:pt x="139827" y="257556"/>
                  </a:lnTo>
                  <a:lnTo>
                    <a:pt x="149288" y="257556"/>
                  </a:lnTo>
                  <a:lnTo>
                    <a:pt x="168313" y="111760"/>
                  </a:lnTo>
                  <a:lnTo>
                    <a:pt x="168160" y="104775"/>
                  </a:lnTo>
                  <a:lnTo>
                    <a:pt x="168071" y="101219"/>
                  </a:lnTo>
                  <a:lnTo>
                    <a:pt x="167843" y="94818"/>
                  </a:lnTo>
                  <a:lnTo>
                    <a:pt x="167627" y="89789"/>
                  </a:lnTo>
                  <a:lnTo>
                    <a:pt x="167271" y="82550"/>
                  </a:lnTo>
                  <a:lnTo>
                    <a:pt x="166878" y="75438"/>
                  </a:lnTo>
                  <a:lnTo>
                    <a:pt x="167271" y="75438"/>
                  </a:lnTo>
                  <a:lnTo>
                    <a:pt x="185331" y="111760"/>
                  </a:lnTo>
                  <a:lnTo>
                    <a:pt x="253428" y="227203"/>
                  </a:lnTo>
                  <a:lnTo>
                    <a:pt x="256755" y="233299"/>
                  </a:lnTo>
                  <a:lnTo>
                    <a:pt x="276961" y="254762"/>
                  </a:lnTo>
                  <a:lnTo>
                    <a:pt x="277190" y="254762"/>
                  </a:lnTo>
                  <a:lnTo>
                    <a:pt x="283997" y="256540"/>
                  </a:lnTo>
                  <a:lnTo>
                    <a:pt x="284848" y="256540"/>
                  </a:lnTo>
                  <a:lnTo>
                    <a:pt x="287540" y="256794"/>
                  </a:lnTo>
                  <a:lnTo>
                    <a:pt x="317119" y="256794"/>
                  </a:lnTo>
                  <a:lnTo>
                    <a:pt x="318782" y="256540"/>
                  </a:lnTo>
                  <a:lnTo>
                    <a:pt x="319125" y="256540"/>
                  </a:lnTo>
                  <a:lnTo>
                    <a:pt x="324548" y="255143"/>
                  </a:lnTo>
                  <a:lnTo>
                    <a:pt x="326682" y="254127"/>
                  </a:lnTo>
                  <a:lnTo>
                    <a:pt x="328485" y="252603"/>
                  </a:lnTo>
                  <a:lnTo>
                    <a:pt x="330288" y="251206"/>
                  </a:lnTo>
                  <a:lnTo>
                    <a:pt x="331711" y="249428"/>
                  </a:lnTo>
                  <a:lnTo>
                    <a:pt x="333844" y="245110"/>
                  </a:lnTo>
                  <a:lnTo>
                    <a:pt x="334378" y="242570"/>
                  </a:lnTo>
                  <a:lnTo>
                    <a:pt x="334378" y="192151"/>
                  </a:lnTo>
                  <a:lnTo>
                    <a:pt x="334378" y="29210"/>
                  </a:lnTo>
                  <a:close/>
                </a:path>
                <a:path w="2372995" h="320039">
                  <a:moveTo>
                    <a:pt x="591261" y="28702"/>
                  </a:moveTo>
                  <a:lnTo>
                    <a:pt x="590753" y="27559"/>
                  </a:lnTo>
                  <a:lnTo>
                    <a:pt x="589864" y="26670"/>
                  </a:lnTo>
                  <a:lnTo>
                    <a:pt x="589102" y="25654"/>
                  </a:lnTo>
                  <a:lnTo>
                    <a:pt x="574243" y="22479"/>
                  </a:lnTo>
                  <a:lnTo>
                    <a:pt x="555574" y="22479"/>
                  </a:lnTo>
                  <a:lnTo>
                    <a:pt x="539953" y="26670"/>
                  </a:lnTo>
                  <a:lnTo>
                    <a:pt x="539064" y="27559"/>
                  </a:lnTo>
                  <a:lnTo>
                    <a:pt x="538683" y="28702"/>
                  </a:lnTo>
                  <a:lnTo>
                    <a:pt x="538683" y="115443"/>
                  </a:lnTo>
                  <a:lnTo>
                    <a:pt x="441909" y="115443"/>
                  </a:lnTo>
                  <a:lnTo>
                    <a:pt x="441909" y="28702"/>
                  </a:lnTo>
                  <a:lnTo>
                    <a:pt x="441528" y="27559"/>
                  </a:lnTo>
                  <a:lnTo>
                    <a:pt x="440639" y="26670"/>
                  </a:lnTo>
                  <a:lnTo>
                    <a:pt x="439877" y="25654"/>
                  </a:lnTo>
                  <a:lnTo>
                    <a:pt x="425145" y="22479"/>
                  </a:lnTo>
                  <a:lnTo>
                    <a:pt x="406412" y="22479"/>
                  </a:lnTo>
                  <a:lnTo>
                    <a:pt x="390626" y="26670"/>
                  </a:lnTo>
                  <a:lnTo>
                    <a:pt x="389750" y="27559"/>
                  </a:lnTo>
                  <a:lnTo>
                    <a:pt x="389318" y="28702"/>
                  </a:lnTo>
                  <a:lnTo>
                    <a:pt x="389318" y="251079"/>
                  </a:lnTo>
                  <a:lnTo>
                    <a:pt x="389750" y="252222"/>
                  </a:lnTo>
                  <a:lnTo>
                    <a:pt x="390626" y="253111"/>
                  </a:lnTo>
                  <a:lnTo>
                    <a:pt x="391490" y="254127"/>
                  </a:lnTo>
                  <a:lnTo>
                    <a:pt x="410641" y="257556"/>
                  </a:lnTo>
                  <a:lnTo>
                    <a:pt x="420903" y="257556"/>
                  </a:lnTo>
                  <a:lnTo>
                    <a:pt x="425145" y="257302"/>
                  </a:lnTo>
                  <a:lnTo>
                    <a:pt x="431876" y="256540"/>
                  </a:lnTo>
                  <a:lnTo>
                    <a:pt x="434543" y="256159"/>
                  </a:lnTo>
                  <a:lnTo>
                    <a:pt x="436448" y="255524"/>
                  </a:lnTo>
                  <a:lnTo>
                    <a:pt x="438480" y="254889"/>
                  </a:lnTo>
                  <a:lnTo>
                    <a:pt x="439877" y="254127"/>
                  </a:lnTo>
                  <a:lnTo>
                    <a:pt x="440639" y="253111"/>
                  </a:lnTo>
                  <a:lnTo>
                    <a:pt x="441528" y="252222"/>
                  </a:lnTo>
                  <a:lnTo>
                    <a:pt x="441909" y="251079"/>
                  </a:lnTo>
                  <a:lnTo>
                    <a:pt x="441909" y="155702"/>
                  </a:lnTo>
                  <a:lnTo>
                    <a:pt x="538683" y="155702"/>
                  </a:lnTo>
                  <a:lnTo>
                    <a:pt x="538683" y="251079"/>
                  </a:lnTo>
                  <a:lnTo>
                    <a:pt x="539064" y="252222"/>
                  </a:lnTo>
                  <a:lnTo>
                    <a:pt x="539953" y="253111"/>
                  </a:lnTo>
                  <a:lnTo>
                    <a:pt x="540842" y="254127"/>
                  </a:lnTo>
                  <a:lnTo>
                    <a:pt x="559892" y="257556"/>
                  </a:lnTo>
                  <a:lnTo>
                    <a:pt x="570052" y="257556"/>
                  </a:lnTo>
                  <a:lnTo>
                    <a:pt x="589864" y="253111"/>
                  </a:lnTo>
                  <a:lnTo>
                    <a:pt x="590753" y="252222"/>
                  </a:lnTo>
                  <a:lnTo>
                    <a:pt x="591261" y="251079"/>
                  </a:lnTo>
                  <a:lnTo>
                    <a:pt x="591261" y="155702"/>
                  </a:lnTo>
                  <a:lnTo>
                    <a:pt x="591261" y="115443"/>
                  </a:lnTo>
                  <a:lnTo>
                    <a:pt x="591261" y="28702"/>
                  </a:lnTo>
                  <a:close/>
                </a:path>
                <a:path w="2372995" h="320039">
                  <a:moveTo>
                    <a:pt x="800176" y="177165"/>
                  </a:moveTo>
                  <a:lnTo>
                    <a:pt x="798639" y="169037"/>
                  </a:lnTo>
                  <a:lnTo>
                    <a:pt x="795350" y="162179"/>
                  </a:lnTo>
                  <a:lnTo>
                    <a:pt x="792289" y="155448"/>
                  </a:lnTo>
                  <a:lnTo>
                    <a:pt x="758393" y="127381"/>
                  </a:lnTo>
                  <a:lnTo>
                    <a:pt x="724230" y="113030"/>
                  </a:lnTo>
                  <a:lnTo>
                    <a:pt x="717626" y="110363"/>
                  </a:lnTo>
                  <a:lnTo>
                    <a:pt x="711657" y="107696"/>
                  </a:lnTo>
                  <a:lnTo>
                    <a:pt x="706323" y="104648"/>
                  </a:lnTo>
                  <a:lnTo>
                    <a:pt x="701116" y="101727"/>
                  </a:lnTo>
                  <a:lnTo>
                    <a:pt x="696925" y="98425"/>
                  </a:lnTo>
                  <a:lnTo>
                    <a:pt x="690575" y="90805"/>
                  </a:lnTo>
                  <a:lnTo>
                    <a:pt x="689051" y="86360"/>
                  </a:lnTo>
                  <a:lnTo>
                    <a:pt x="689051" y="77724"/>
                  </a:lnTo>
                  <a:lnTo>
                    <a:pt x="717499" y="56134"/>
                  </a:lnTo>
                  <a:lnTo>
                    <a:pt x="730580" y="56134"/>
                  </a:lnTo>
                  <a:lnTo>
                    <a:pt x="759663" y="64008"/>
                  </a:lnTo>
                  <a:lnTo>
                    <a:pt x="764235" y="65913"/>
                  </a:lnTo>
                  <a:lnTo>
                    <a:pt x="768172" y="67818"/>
                  </a:lnTo>
                  <a:lnTo>
                    <a:pt x="771347" y="69469"/>
                  </a:lnTo>
                  <a:lnTo>
                    <a:pt x="774141" y="70866"/>
                  </a:lnTo>
                  <a:lnTo>
                    <a:pt x="774966" y="71247"/>
                  </a:lnTo>
                  <a:lnTo>
                    <a:pt x="776935" y="72009"/>
                  </a:lnTo>
                  <a:lnTo>
                    <a:pt x="779856" y="72009"/>
                  </a:lnTo>
                  <a:lnTo>
                    <a:pt x="780999" y="71628"/>
                  </a:lnTo>
                  <a:lnTo>
                    <a:pt x="781888" y="70866"/>
                  </a:lnTo>
                  <a:lnTo>
                    <a:pt x="782764" y="70231"/>
                  </a:lnTo>
                  <a:lnTo>
                    <a:pt x="785063" y="44958"/>
                  </a:lnTo>
                  <a:lnTo>
                    <a:pt x="784796" y="42799"/>
                  </a:lnTo>
                  <a:lnTo>
                    <a:pt x="784682" y="41021"/>
                  </a:lnTo>
                  <a:lnTo>
                    <a:pt x="746963" y="21336"/>
                  </a:lnTo>
                  <a:lnTo>
                    <a:pt x="728548" y="19304"/>
                  </a:lnTo>
                  <a:lnTo>
                    <a:pt x="722452" y="19304"/>
                  </a:lnTo>
                  <a:lnTo>
                    <a:pt x="681075" y="25730"/>
                  </a:lnTo>
                  <a:lnTo>
                    <a:pt x="646303" y="50927"/>
                  </a:lnTo>
                  <a:lnTo>
                    <a:pt x="636231" y="77724"/>
                  </a:lnTo>
                  <a:lnTo>
                    <a:pt x="636130" y="78295"/>
                  </a:lnTo>
                  <a:lnTo>
                    <a:pt x="635711" y="86360"/>
                  </a:lnTo>
                  <a:lnTo>
                    <a:pt x="635889" y="90805"/>
                  </a:lnTo>
                  <a:lnTo>
                    <a:pt x="635990" y="93433"/>
                  </a:lnTo>
                  <a:lnTo>
                    <a:pt x="658063" y="134620"/>
                  </a:lnTo>
                  <a:lnTo>
                    <a:pt x="697560" y="155448"/>
                  </a:lnTo>
                  <a:lnTo>
                    <a:pt x="710895" y="160655"/>
                  </a:lnTo>
                  <a:lnTo>
                    <a:pt x="717372" y="163322"/>
                  </a:lnTo>
                  <a:lnTo>
                    <a:pt x="723214" y="165989"/>
                  </a:lnTo>
                  <a:lnTo>
                    <a:pt x="728294" y="169037"/>
                  </a:lnTo>
                  <a:lnTo>
                    <a:pt x="733501" y="171958"/>
                  </a:lnTo>
                  <a:lnTo>
                    <a:pt x="737565" y="175260"/>
                  </a:lnTo>
                  <a:lnTo>
                    <a:pt x="740867" y="179070"/>
                  </a:lnTo>
                  <a:lnTo>
                    <a:pt x="744042" y="182880"/>
                  </a:lnTo>
                  <a:lnTo>
                    <a:pt x="745566" y="187325"/>
                  </a:lnTo>
                  <a:lnTo>
                    <a:pt x="745566" y="197231"/>
                  </a:lnTo>
                  <a:lnTo>
                    <a:pt x="744677" y="201422"/>
                  </a:lnTo>
                  <a:lnTo>
                    <a:pt x="742835" y="204978"/>
                  </a:lnTo>
                  <a:lnTo>
                    <a:pt x="740994" y="208788"/>
                  </a:lnTo>
                  <a:lnTo>
                    <a:pt x="711022" y="222377"/>
                  </a:lnTo>
                  <a:lnTo>
                    <a:pt x="704672" y="222377"/>
                  </a:lnTo>
                  <a:lnTo>
                    <a:pt x="697572" y="222199"/>
                  </a:lnTo>
                  <a:lnTo>
                    <a:pt x="692251" y="221742"/>
                  </a:lnTo>
                  <a:lnTo>
                    <a:pt x="691680" y="221742"/>
                  </a:lnTo>
                  <a:lnTo>
                    <a:pt x="654507" y="210439"/>
                  </a:lnTo>
                  <a:lnTo>
                    <a:pt x="643331" y="204216"/>
                  </a:lnTo>
                  <a:lnTo>
                    <a:pt x="640791" y="203327"/>
                  </a:lnTo>
                  <a:lnTo>
                    <a:pt x="637489" y="203327"/>
                  </a:lnTo>
                  <a:lnTo>
                    <a:pt x="636346" y="203581"/>
                  </a:lnTo>
                  <a:lnTo>
                    <a:pt x="635330" y="204216"/>
                  </a:lnTo>
                  <a:lnTo>
                    <a:pt x="634441" y="204978"/>
                  </a:lnTo>
                  <a:lnTo>
                    <a:pt x="633552" y="205994"/>
                  </a:lnTo>
                  <a:lnTo>
                    <a:pt x="633044" y="207645"/>
                  </a:lnTo>
                  <a:lnTo>
                    <a:pt x="632409" y="209169"/>
                  </a:lnTo>
                  <a:lnTo>
                    <a:pt x="631901" y="211201"/>
                  </a:lnTo>
                  <a:lnTo>
                    <a:pt x="631571" y="214503"/>
                  </a:lnTo>
                  <a:lnTo>
                    <a:pt x="631494" y="215265"/>
                  </a:lnTo>
                  <a:lnTo>
                    <a:pt x="631393" y="216281"/>
                  </a:lnTo>
                  <a:lnTo>
                    <a:pt x="631355" y="216916"/>
                  </a:lnTo>
                  <a:lnTo>
                    <a:pt x="631266" y="228600"/>
                  </a:lnTo>
                  <a:lnTo>
                    <a:pt x="631520" y="231482"/>
                  </a:lnTo>
                  <a:lnTo>
                    <a:pt x="659333" y="253746"/>
                  </a:lnTo>
                  <a:lnTo>
                    <a:pt x="665175" y="255651"/>
                  </a:lnTo>
                  <a:lnTo>
                    <a:pt x="671906" y="257302"/>
                  </a:lnTo>
                  <a:lnTo>
                    <a:pt x="687273" y="259842"/>
                  </a:lnTo>
                  <a:lnTo>
                    <a:pt x="695528" y="260604"/>
                  </a:lnTo>
                  <a:lnTo>
                    <a:pt x="704418" y="260604"/>
                  </a:lnTo>
                  <a:lnTo>
                    <a:pt x="750023" y="253263"/>
                  </a:lnTo>
                  <a:lnTo>
                    <a:pt x="783590" y="231482"/>
                  </a:lnTo>
                  <a:lnTo>
                    <a:pt x="799693" y="195453"/>
                  </a:lnTo>
                  <a:lnTo>
                    <a:pt x="800125" y="187325"/>
                  </a:lnTo>
                  <a:lnTo>
                    <a:pt x="800176" y="177165"/>
                  </a:lnTo>
                  <a:close/>
                </a:path>
                <a:path w="2372995" h="320039">
                  <a:moveTo>
                    <a:pt x="1093038" y="142748"/>
                  </a:moveTo>
                  <a:lnTo>
                    <a:pt x="1092746" y="134747"/>
                  </a:lnTo>
                  <a:lnTo>
                    <a:pt x="1092288" y="130683"/>
                  </a:lnTo>
                  <a:lnTo>
                    <a:pt x="1092212" y="130048"/>
                  </a:lnTo>
                  <a:lnTo>
                    <a:pt x="1092111" y="129159"/>
                  </a:lnTo>
                  <a:lnTo>
                    <a:pt x="1092073" y="128778"/>
                  </a:lnTo>
                  <a:lnTo>
                    <a:pt x="1091971" y="127889"/>
                  </a:lnTo>
                  <a:lnTo>
                    <a:pt x="1091907" y="127317"/>
                  </a:lnTo>
                  <a:lnTo>
                    <a:pt x="1069441" y="90868"/>
                  </a:lnTo>
                  <a:lnTo>
                    <a:pt x="1024331" y="79616"/>
                  </a:lnTo>
                  <a:lnTo>
                    <a:pt x="1014171" y="79375"/>
                  </a:lnTo>
                  <a:lnTo>
                    <a:pt x="1006297" y="79375"/>
                  </a:lnTo>
                  <a:lnTo>
                    <a:pt x="964641" y="87376"/>
                  </a:lnTo>
                  <a:lnTo>
                    <a:pt x="944702" y="97155"/>
                  </a:lnTo>
                  <a:lnTo>
                    <a:pt x="942797" y="98933"/>
                  </a:lnTo>
                  <a:lnTo>
                    <a:pt x="941527" y="100838"/>
                  </a:lnTo>
                  <a:lnTo>
                    <a:pt x="940892" y="102997"/>
                  </a:lnTo>
                  <a:lnTo>
                    <a:pt x="940130" y="105156"/>
                  </a:lnTo>
                  <a:lnTo>
                    <a:pt x="939876" y="108077"/>
                  </a:lnTo>
                  <a:lnTo>
                    <a:pt x="939876" y="114681"/>
                  </a:lnTo>
                  <a:lnTo>
                    <a:pt x="940003" y="117094"/>
                  </a:lnTo>
                  <a:lnTo>
                    <a:pt x="940511" y="119380"/>
                  </a:lnTo>
                  <a:lnTo>
                    <a:pt x="940587" y="119888"/>
                  </a:lnTo>
                  <a:lnTo>
                    <a:pt x="940689" y="120459"/>
                  </a:lnTo>
                  <a:lnTo>
                    <a:pt x="940803" y="121158"/>
                  </a:lnTo>
                  <a:lnTo>
                    <a:pt x="940892" y="121666"/>
                  </a:lnTo>
                  <a:lnTo>
                    <a:pt x="941463" y="123698"/>
                  </a:lnTo>
                  <a:lnTo>
                    <a:pt x="942162" y="125095"/>
                  </a:lnTo>
                  <a:lnTo>
                    <a:pt x="942505" y="125857"/>
                  </a:lnTo>
                  <a:lnTo>
                    <a:pt x="947369" y="130048"/>
                  </a:lnTo>
                  <a:lnTo>
                    <a:pt x="950925" y="130048"/>
                  </a:lnTo>
                  <a:lnTo>
                    <a:pt x="953719" y="129159"/>
                  </a:lnTo>
                  <a:lnTo>
                    <a:pt x="960577" y="125857"/>
                  </a:lnTo>
                  <a:lnTo>
                    <a:pt x="964768" y="123952"/>
                  </a:lnTo>
                  <a:lnTo>
                    <a:pt x="974928" y="119888"/>
                  </a:lnTo>
                  <a:lnTo>
                    <a:pt x="980770" y="117983"/>
                  </a:lnTo>
                  <a:lnTo>
                    <a:pt x="993978" y="114681"/>
                  </a:lnTo>
                  <a:lnTo>
                    <a:pt x="1001471" y="113792"/>
                  </a:lnTo>
                  <a:lnTo>
                    <a:pt x="1016203" y="113792"/>
                  </a:lnTo>
                  <a:lnTo>
                    <a:pt x="1022604" y="114554"/>
                  </a:lnTo>
                  <a:lnTo>
                    <a:pt x="1022007" y="114554"/>
                  </a:lnTo>
                  <a:lnTo>
                    <a:pt x="1025855" y="115570"/>
                  </a:lnTo>
                  <a:lnTo>
                    <a:pt x="1030300" y="116840"/>
                  </a:lnTo>
                  <a:lnTo>
                    <a:pt x="1033729" y="118618"/>
                  </a:lnTo>
                  <a:lnTo>
                    <a:pt x="1036269" y="121158"/>
                  </a:lnTo>
                  <a:lnTo>
                    <a:pt x="1038936" y="123698"/>
                  </a:lnTo>
                  <a:lnTo>
                    <a:pt x="1040714" y="126873"/>
                  </a:lnTo>
                  <a:lnTo>
                    <a:pt x="1041857" y="130683"/>
                  </a:lnTo>
                  <a:lnTo>
                    <a:pt x="1043000" y="134366"/>
                  </a:lnTo>
                  <a:lnTo>
                    <a:pt x="1043635" y="138811"/>
                  </a:lnTo>
                  <a:lnTo>
                    <a:pt x="1043635" y="153543"/>
                  </a:lnTo>
                  <a:lnTo>
                    <a:pt x="1043635" y="181991"/>
                  </a:lnTo>
                  <a:lnTo>
                    <a:pt x="1043635" y="209423"/>
                  </a:lnTo>
                  <a:lnTo>
                    <a:pt x="1037412" y="215646"/>
                  </a:lnTo>
                  <a:lnTo>
                    <a:pt x="1031443" y="220345"/>
                  </a:lnTo>
                  <a:lnTo>
                    <a:pt x="1019632" y="226822"/>
                  </a:lnTo>
                  <a:lnTo>
                    <a:pt x="1013028" y="228473"/>
                  </a:lnTo>
                  <a:lnTo>
                    <a:pt x="997661" y="228473"/>
                  </a:lnTo>
                  <a:lnTo>
                    <a:pt x="991057" y="226568"/>
                  </a:lnTo>
                  <a:lnTo>
                    <a:pt x="981659" y="218948"/>
                  </a:lnTo>
                  <a:lnTo>
                    <a:pt x="979246" y="213614"/>
                  </a:lnTo>
                  <a:lnTo>
                    <a:pt x="979246" y="202946"/>
                  </a:lnTo>
                  <a:lnTo>
                    <a:pt x="980008" y="199390"/>
                  </a:lnTo>
                  <a:lnTo>
                    <a:pt x="981786" y="196342"/>
                  </a:lnTo>
                  <a:lnTo>
                    <a:pt x="983437" y="193294"/>
                  </a:lnTo>
                  <a:lnTo>
                    <a:pt x="985977" y="190627"/>
                  </a:lnTo>
                  <a:lnTo>
                    <a:pt x="989660" y="188468"/>
                  </a:lnTo>
                  <a:lnTo>
                    <a:pt x="993216" y="186309"/>
                  </a:lnTo>
                  <a:lnTo>
                    <a:pt x="997915" y="184785"/>
                  </a:lnTo>
                  <a:lnTo>
                    <a:pt x="1003630" y="183642"/>
                  </a:lnTo>
                  <a:lnTo>
                    <a:pt x="1009345" y="182626"/>
                  </a:lnTo>
                  <a:lnTo>
                    <a:pt x="1016330" y="181991"/>
                  </a:lnTo>
                  <a:lnTo>
                    <a:pt x="1043635" y="181991"/>
                  </a:lnTo>
                  <a:lnTo>
                    <a:pt x="1043635" y="153543"/>
                  </a:lnTo>
                  <a:lnTo>
                    <a:pt x="1026236" y="153543"/>
                  </a:lnTo>
                  <a:lnTo>
                    <a:pt x="1014679" y="153758"/>
                  </a:lnTo>
                  <a:lnTo>
                    <a:pt x="975779" y="158686"/>
                  </a:lnTo>
                  <a:lnTo>
                    <a:pt x="940257" y="177038"/>
                  </a:lnTo>
                  <a:lnTo>
                    <a:pt x="930097" y="199009"/>
                  </a:lnTo>
                  <a:lnTo>
                    <a:pt x="930097" y="216916"/>
                  </a:lnTo>
                  <a:lnTo>
                    <a:pt x="931621" y="224536"/>
                  </a:lnTo>
                  <a:lnTo>
                    <a:pt x="934923" y="231013"/>
                  </a:lnTo>
                  <a:lnTo>
                    <a:pt x="938098" y="237490"/>
                  </a:lnTo>
                  <a:lnTo>
                    <a:pt x="942657" y="243052"/>
                  </a:lnTo>
                  <a:lnTo>
                    <a:pt x="948385" y="247269"/>
                  </a:lnTo>
                  <a:lnTo>
                    <a:pt x="954100" y="251714"/>
                  </a:lnTo>
                  <a:lnTo>
                    <a:pt x="994994" y="260604"/>
                  </a:lnTo>
                  <a:lnTo>
                    <a:pt x="1003439" y="260235"/>
                  </a:lnTo>
                  <a:lnTo>
                    <a:pt x="1039634" y="247510"/>
                  </a:lnTo>
                  <a:lnTo>
                    <a:pt x="1051382" y="237998"/>
                  </a:lnTo>
                  <a:lnTo>
                    <a:pt x="1051382" y="252476"/>
                  </a:lnTo>
                  <a:lnTo>
                    <a:pt x="1052017" y="253873"/>
                  </a:lnTo>
                  <a:lnTo>
                    <a:pt x="1053160" y="254762"/>
                  </a:lnTo>
                  <a:lnTo>
                    <a:pt x="1054176" y="255778"/>
                  </a:lnTo>
                  <a:lnTo>
                    <a:pt x="1056208" y="256413"/>
                  </a:lnTo>
                  <a:lnTo>
                    <a:pt x="1058875" y="256921"/>
                  </a:lnTo>
                  <a:lnTo>
                    <a:pt x="1061669" y="257302"/>
                  </a:lnTo>
                  <a:lnTo>
                    <a:pt x="1065987" y="257556"/>
                  </a:lnTo>
                  <a:lnTo>
                    <a:pt x="1077544" y="257556"/>
                  </a:lnTo>
                  <a:lnTo>
                    <a:pt x="1091006" y="254762"/>
                  </a:lnTo>
                  <a:lnTo>
                    <a:pt x="1092276" y="253873"/>
                  </a:lnTo>
                  <a:lnTo>
                    <a:pt x="1093038" y="252476"/>
                  </a:lnTo>
                  <a:lnTo>
                    <a:pt x="1093038" y="237998"/>
                  </a:lnTo>
                  <a:lnTo>
                    <a:pt x="1093038" y="228473"/>
                  </a:lnTo>
                  <a:lnTo>
                    <a:pt x="1093038" y="181991"/>
                  </a:lnTo>
                  <a:lnTo>
                    <a:pt x="1093038" y="142748"/>
                  </a:lnTo>
                  <a:close/>
                </a:path>
                <a:path w="2372995" h="320039">
                  <a:moveTo>
                    <a:pt x="1314018" y="151003"/>
                  </a:moveTo>
                  <a:lnTo>
                    <a:pt x="1313853" y="144653"/>
                  </a:lnTo>
                  <a:lnTo>
                    <a:pt x="1313802" y="142633"/>
                  </a:lnTo>
                  <a:lnTo>
                    <a:pt x="1313243" y="135763"/>
                  </a:lnTo>
                  <a:lnTo>
                    <a:pt x="1306029" y="108204"/>
                  </a:lnTo>
                  <a:lnTo>
                    <a:pt x="1304747" y="105664"/>
                  </a:lnTo>
                  <a:lnTo>
                    <a:pt x="1273098" y="82550"/>
                  </a:lnTo>
                  <a:lnTo>
                    <a:pt x="1273289" y="82550"/>
                  </a:lnTo>
                  <a:lnTo>
                    <a:pt x="1265466" y="80733"/>
                  </a:lnTo>
                  <a:lnTo>
                    <a:pt x="1258366" y="79832"/>
                  </a:lnTo>
                  <a:lnTo>
                    <a:pt x="1260487" y="79832"/>
                  </a:lnTo>
                  <a:lnTo>
                    <a:pt x="1248740" y="79375"/>
                  </a:lnTo>
                  <a:lnTo>
                    <a:pt x="1240523" y="79832"/>
                  </a:lnTo>
                  <a:lnTo>
                    <a:pt x="1232458" y="81191"/>
                  </a:lnTo>
                  <a:lnTo>
                    <a:pt x="1194142" y="101447"/>
                  </a:lnTo>
                  <a:lnTo>
                    <a:pt x="1186764" y="108204"/>
                  </a:lnTo>
                  <a:lnTo>
                    <a:pt x="1186764" y="88519"/>
                  </a:lnTo>
                  <a:lnTo>
                    <a:pt x="1175969" y="82931"/>
                  </a:lnTo>
                  <a:lnTo>
                    <a:pt x="1173175" y="82550"/>
                  </a:lnTo>
                  <a:lnTo>
                    <a:pt x="1157808" y="82550"/>
                  </a:lnTo>
                  <a:lnTo>
                    <a:pt x="1155014" y="82931"/>
                  </a:lnTo>
                  <a:lnTo>
                    <a:pt x="1152347" y="83185"/>
                  </a:lnTo>
                  <a:lnTo>
                    <a:pt x="1143711" y="88519"/>
                  </a:lnTo>
                  <a:lnTo>
                    <a:pt x="1143711" y="251460"/>
                  </a:lnTo>
                  <a:lnTo>
                    <a:pt x="1144092" y="252603"/>
                  </a:lnTo>
                  <a:lnTo>
                    <a:pt x="1144981" y="253492"/>
                  </a:lnTo>
                  <a:lnTo>
                    <a:pt x="1145743" y="254381"/>
                  </a:lnTo>
                  <a:lnTo>
                    <a:pt x="1147140" y="255143"/>
                  </a:lnTo>
                  <a:lnTo>
                    <a:pt x="1149045" y="255651"/>
                  </a:lnTo>
                  <a:lnTo>
                    <a:pt x="1150950" y="256286"/>
                  </a:lnTo>
                  <a:lnTo>
                    <a:pt x="1153490" y="256794"/>
                  </a:lnTo>
                  <a:lnTo>
                    <a:pt x="1159967" y="257302"/>
                  </a:lnTo>
                  <a:lnTo>
                    <a:pt x="1164031" y="257556"/>
                  </a:lnTo>
                  <a:lnTo>
                    <a:pt x="1173810" y="257556"/>
                  </a:lnTo>
                  <a:lnTo>
                    <a:pt x="1177874" y="257302"/>
                  </a:lnTo>
                  <a:lnTo>
                    <a:pt x="1184351" y="256794"/>
                  </a:lnTo>
                  <a:lnTo>
                    <a:pt x="1186891" y="256286"/>
                  </a:lnTo>
                  <a:lnTo>
                    <a:pt x="1188796" y="255651"/>
                  </a:lnTo>
                  <a:lnTo>
                    <a:pt x="1190701" y="255143"/>
                  </a:lnTo>
                  <a:lnTo>
                    <a:pt x="1192098" y="254381"/>
                  </a:lnTo>
                  <a:lnTo>
                    <a:pt x="1192987" y="253492"/>
                  </a:lnTo>
                  <a:lnTo>
                    <a:pt x="1193749" y="252603"/>
                  </a:lnTo>
                  <a:lnTo>
                    <a:pt x="1194130" y="251460"/>
                  </a:lnTo>
                  <a:lnTo>
                    <a:pt x="1194130" y="143510"/>
                  </a:lnTo>
                  <a:lnTo>
                    <a:pt x="1199388" y="137858"/>
                  </a:lnTo>
                  <a:lnTo>
                    <a:pt x="1227531" y="118872"/>
                  </a:lnTo>
                  <a:lnTo>
                    <a:pt x="1238961" y="118872"/>
                  </a:lnTo>
                  <a:lnTo>
                    <a:pt x="1263853" y="151003"/>
                  </a:lnTo>
                  <a:lnTo>
                    <a:pt x="1263853" y="251460"/>
                  </a:lnTo>
                  <a:lnTo>
                    <a:pt x="1264234" y="252603"/>
                  </a:lnTo>
                  <a:lnTo>
                    <a:pt x="1265123" y="253492"/>
                  </a:lnTo>
                  <a:lnTo>
                    <a:pt x="1265885" y="254381"/>
                  </a:lnTo>
                  <a:lnTo>
                    <a:pt x="1267155" y="255143"/>
                  </a:lnTo>
                  <a:lnTo>
                    <a:pt x="1269060" y="255651"/>
                  </a:lnTo>
                  <a:lnTo>
                    <a:pt x="1270965" y="256286"/>
                  </a:lnTo>
                  <a:lnTo>
                    <a:pt x="1273505" y="256794"/>
                  </a:lnTo>
                  <a:lnTo>
                    <a:pt x="1279982" y="257302"/>
                  </a:lnTo>
                  <a:lnTo>
                    <a:pt x="1284173" y="257556"/>
                  </a:lnTo>
                  <a:lnTo>
                    <a:pt x="1293825" y="257556"/>
                  </a:lnTo>
                  <a:lnTo>
                    <a:pt x="1297889" y="257302"/>
                  </a:lnTo>
                  <a:lnTo>
                    <a:pt x="1304493" y="256794"/>
                  </a:lnTo>
                  <a:lnTo>
                    <a:pt x="1307033" y="256286"/>
                  </a:lnTo>
                  <a:lnTo>
                    <a:pt x="1308811" y="255651"/>
                  </a:lnTo>
                  <a:lnTo>
                    <a:pt x="1310716" y="255143"/>
                  </a:lnTo>
                  <a:lnTo>
                    <a:pt x="1312113" y="254381"/>
                  </a:lnTo>
                  <a:lnTo>
                    <a:pt x="1313637" y="252603"/>
                  </a:lnTo>
                  <a:lnTo>
                    <a:pt x="1314018" y="251460"/>
                  </a:lnTo>
                  <a:lnTo>
                    <a:pt x="1314018" y="151003"/>
                  </a:lnTo>
                  <a:close/>
                </a:path>
                <a:path w="2372995" h="320039">
                  <a:moveTo>
                    <a:pt x="1532331" y="12827"/>
                  </a:moveTo>
                  <a:lnTo>
                    <a:pt x="1531950" y="11684"/>
                  </a:lnTo>
                  <a:lnTo>
                    <a:pt x="1531061" y="10795"/>
                  </a:lnTo>
                  <a:lnTo>
                    <a:pt x="1530299" y="9779"/>
                  </a:lnTo>
                  <a:lnTo>
                    <a:pt x="1512265" y="6223"/>
                  </a:lnTo>
                  <a:lnTo>
                    <a:pt x="1502359" y="6223"/>
                  </a:lnTo>
                  <a:lnTo>
                    <a:pt x="1498295" y="6477"/>
                  </a:lnTo>
                  <a:lnTo>
                    <a:pt x="1491945" y="7239"/>
                  </a:lnTo>
                  <a:lnTo>
                    <a:pt x="1489405" y="7747"/>
                  </a:lnTo>
                  <a:lnTo>
                    <a:pt x="1487500" y="8382"/>
                  </a:lnTo>
                  <a:lnTo>
                    <a:pt x="1485468" y="9017"/>
                  </a:lnTo>
                  <a:lnTo>
                    <a:pt x="1484198" y="9779"/>
                  </a:lnTo>
                  <a:lnTo>
                    <a:pt x="1483436" y="10795"/>
                  </a:lnTo>
                  <a:lnTo>
                    <a:pt x="1482674" y="11684"/>
                  </a:lnTo>
                  <a:lnTo>
                    <a:pt x="1482293" y="12827"/>
                  </a:lnTo>
                  <a:lnTo>
                    <a:pt x="1482293" y="100965"/>
                  </a:lnTo>
                  <a:lnTo>
                    <a:pt x="1482293" y="143002"/>
                  </a:lnTo>
                  <a:lnTo>
                    <a:pt x="1482293" y="196215"/>
                  </a:lnTo>
                  <a:lnTo>
                    <a:pt x="1478102" y="201041"/>
                  </a:lnTo>
                  <a:lnTo>
                    <a:pt x="1443431" y="222250"/>
                  </a:lnTo>
                  <a:lnTo>
                    <a:pt x="1433017" y="222250"/>
                  </a:lnTo>
                  <a:lnTo>
                    <a:pt x="1427302" y="220726"/>
                  </a:lnTo>
                  <a:lnTo>
                    <a:pt x="1418285" y="214757"/>
                  </a:lnTo>
                  <a:lnTo>
                    <a:pt x="1414602" y="210693"/>
                  </a:lnTo>
                  <a:lnTo>
                    <a:pt x="1411935" y="205740"/>
                  </a:lnTo>
                  <a:lnTo>
                    <a:pt x="1409141" y="200787"/>
                  </a:lnTo>
                  <a:lnTo>
                    <a:pt x="1407236" y="195072"/>
                  </a:lnTo>
                  <a:lnTo>
                    <a:pt x="1405966" y="188722"/>
                  </a:lnTo>
                  <a:lnTo>
                    <a:pt x="1404823" y="182372"/>
                  </a:lnTo>
                  <a:lnTo>
                    <a:pt x="1404188" y="175768"/>
                  </a:lnTo>
                  <a:lnTo>
                    <a:pt x="1404289" y="161683"/>
                  </a:lnTo>
                  <a:lnTo>
                    <a:pt x="1404823" y="156464"/>
                  </a:lnTo>
                  <a:lnTo>
                    <a:pt x="1406347" y="150495"/>
                  </a:lnTo>
                  <a:lnTo>
                    <a:pt x="1407744" y="144399"/>
                  </a:lnTo>
                  <a:lnTo>
                    <a:pt x="1409776" y="138938"/>
                  </a:lnTo>
                  <a:lnTo>
                    <a:pt x="1412697" y="133985"/>
                  </a:lnTo>
                  <a:lnTo>
                    <a:pt x="1415491" y="129032"/>
                  </a:lnTo>
                  <a:lnTo>
                    <a:pt x="1419301" y="125095"/>
                  </a:lnTo>
                  <a:lnTo>
                    <a:pt x="1424127" y="122174"/>
                  </a:lnTo>
                  <a:lnTo>
                    <a:pt x="1428826" y="119253"/>
                  </a:lnTo>
                  <a:lnTo>
                    <a:pt x="1434287" y="117767"/>
                  </a:lnTo>
                  <a:lnTo>
                    <a:pt x="1448231" y="117767"/>
                  </a:lnTo>
                  <a:lnTo>
                    <a:pt x="1482293" y="143002"/>
                  </a:lnTo>
                  <a:lnTo>
                    <a:pt x="1482293" y="100965"/>
                  </a:lnTo>
                  <a:lnTo>
                    <a:pt x="1445285" y="80772"/>
                  </a:lnTo>
                  <a:lnTo>
                    <a:pt x="1438656" y="79781"/>
                  </a:lnTo>
                  <a:lnTo>
                    <a:pt x="1439392" y="79781"/>
                  </a:lnTo>
                  <a:lnTo>
                    <a:pt x="1430985" y="79375"/>
                  </a:lnTo>
                  <a:lnTo>
                    <a:pt x="1421739" y="79781"/>
                  </a:lnTo>
                  <a:lnTo>
                    <a:pt x="1413052" y="81000"/>
                  </a:lnTo>
                  <a:lnTo>
                    <a:pt x="1378178" y="98729"/>
                  </a:lnTo>
                  <a:lnTo>
                    <a:pt x="1358087" y="133604"/>
                  </a:lnTo>
                  <a:lnTo>
                    <a:pt x="1353007" y="172085"/>
                  </a:lnTo>
                  <a:lnTo>
                    <a:pt x="1353261" y="180924"/>
                  </a:lnTo>
                  <a:lnTo>
                    <a:pt x="1362240" y="221170"/>
                  </a:lnTo>
                  <a:lnTo>
                    <a:pt x="1392224" y="253111"/>
                  </a:lnTo>
                  <a:lnTo>
                    <a:pt x="1427429" y="260604"/>
                  </a:lnTo>
                  <a:lnTo>
                    <a:pt x="1435925" y="260159"/>
                  </a:lnTo>
                  <a:lnTo>
                    <a:pt x="1436230" y="260159"/>
                  </a:lnTo>
                  <a:lnTo>
                    <a:pt x="1444358" y="258813"/>
                  </a:lnTo>
                  <a:lnTo>
                    <a:pt x="1444599" y="258813"/>
                  </a:lnTo>
                  <a:lnTo>
                    <a:pt x="1452943" y="256413"/>
                  </a:lnTo>
                  <a:lnTo>
                    <a:pt x="1489786" y="232410"/>
                  </a:lnTo>
                  <a:lnTo>
                    <a:pt x="1489786" y="251587"/>
                  </a:lnTo>
                  <a:lnTo>
                    <a:pt x="1507058" y="257556"/>
                  </a:lnTo>
                  <a:lnTo>
                    <a:pt x="1515313" y="257556"/>
                  </a:lnTo>
                  <a:lnTo>
                    <a:pt x="1532331" y="251587"/>
                  </a:lnTo>
                  <a:lnTo>
                    <a:pt x="1532331" y="232410"/>
                  </a:lnTo>
                  <a:lnTo>
                    <a:pt x="1532331" y="222250"/>
                  </a:lnTo>
                  <a:lnTo>
                    <a:pt x="1532331" y="117767"/>
                  </a:lnTo>
                  <a:lnTo>
                    <a:pt x="1532331" y="100965"/>
                  </a:lnTo>
                  <a:lnTo>
                    <a:pt x="1532331" y="12827"/>
                  </a:lnTo>
                  <a:close/>
                </a:path>
                <a:path w="2372995" h="320039">
                  <a:moveTo>
                    <a:pt x="1862785" y="36195"/>
                  </a:moveTo>
                  <a:lnTo>
                    <a:pt x="1862404" y="33655"/>
                  </a:lnTo>
                  <a:lnTo>
                    <a:pt x="1862150" y="31115"/>
                  </a:lnTo>
                  <a:lnTo>
                    <a:pt x="1861642" y="29083"/>
                  </a:lnTo>
                  <a:lnTo>
                    <a:pt x="1860880" y="27559"/>
                  </a:lnTo>
                  <a:lnTo>
                    <a:pt x="1860245" y="26162"/>
                  </a:lnTo>
                  <a:lnTo>
                    <a:pt x="1859483" y="25019"/>
                  </a:lnTo>
                  <a:lnTo>
                    <a:pt x="1857451" y="23749"/>
                  </a:lnTo>
                  <a:lnTo>
                    <a:pt x="1856308" y="23368"/>
                  </a:lnTo>
                  <a:lnTo>
                    <a:pt x="1671523" y="23368"/>
                  </a:lnTo>
                  <a:lnTo>
                    <a:pt x="1670380" y="23749"/>
                  </a:lnTo>
                  <a:lnTo>
                    <a:pt x="1669491" y="24384"/>
                  </a:lnTo>
                  <a:lnTo>
                    <a:pt x="1668475" y="25019"/>
                  </a:lnTo>
                  <a:lnTo>
                    <a:pt x="1667713" y="26162"/>
                  </a:lnTo>
                  <a:lnTo>
                    <a:pt x="1667078" y="27559"/>
                  </a:lnTo>
                  <a:lnTo>
                    <a:pt x="1666316" y="29083"/>
                  </a:lnTo>
                  <a:lnTo>
                    <a:pt x="1665808" y="31115"/>
                  </a:lnTo>
                  <a:lnTo>
                    <a:pt x="1665554" y="33655"/>
                  </a:lnTo>
                  <a:lnTo>
                    <a:pt x="1665173" y="36195"/>
                  </a:lnTo>
                  <a:lnTo>
                    <a:pt x="1665046" y="39243"/>
                  </a:lnTo>
                  <a:lnTo>
                    <a:pt x="1665046" y="46355"/>
                  </a:lnTo>
                  <a:lnTo>
                    <a:pt x="1665173" y="49276"/>
                  </a:lnTo>
                  <a:lnTo>
                    <a:pt x="1665554" y="51689"/>
                  </a:lnTo>
                  <a:lnTo>
                    <a:pt x="1665808" y="54229"/>
                  </a:lnTo>
                  <a:lnTo>
                    <a:pt x="1666316" y="56134"/>
                  </a:lnTo>
                  <a:lnTo>
                    <a:pt x="1667078" y="57658"/>
                  </a:lnTo>
                  <a:lnTo>
                    <a:pt x="1667713" y="59182"/>
                  </a:lnTo>
                  <a:lnTo>
                    <a:pt x="1668475" y="60325"/>
                  </a:lnTo>
                  <a:lnTo>
                    <a:pt x="1669491" y="61087"/>
                  </a:lnTo>
                  <a:lnTo>
                    <a:pt x="1670380" y="61722"/>
                  </a:lnTo>
                  <a:lnTo>
                    <a:pt x="1671523" y="62103"/>
                  </a:lnTo>
                  <a:lnTo>
                    <a:pt x="1737563" y="62103"/>
                  </a:lnTo>
                  <a:lnTo>
                    <a:pt x="1737563" y="251079"/>
                  </a:lnTo>
                  <a:lnTo>
                    <a:pt x="1758899" y="257556"/>
                  </a:lnTo>
                  <a:lnTo>
                    <a:pt x="1769059" y="257556"/>
                  </a:lnTo>
                  <a:lnTo>
                    <a:pt x="1790395" y="251079"/>
                  </a:lnTo>
                  <a:lnTo>
                    <a:pt x="1790395" y="62103"/>
                  </a:lnTo>
                  <a:lnTo>
                    <a:pt x="1856308" y="62103"/>
                  </a:lnTo>
                  <a:lnTo>
                    <a:pt x="1860880" y="57658"/>
                  </a:lnTo>
                  <a:lnTo>
                    <a:pt x="1861642" y="56134"/>
                  </a:lnTo>
                  <a:lnTo>
                    <a:pt x="1862150" y="54229"/>
                  </a:lnTo>
                  <a:lnTo>
                    <a:pt x="1862404" y="51689"/>
                  </a:lnTo>
                  <a:lnTo>
                    <a:pt x="1862785" y="49276"/>
                  </a:lnTo>
                  <a:lnTo>
                    <a:pt x="1862785" y="36195"/>
                  </a:lnTo>
                  <a:close/>
                </a:path>
                <a:path w="2372995" h="320039">
                  <a:moveTo>
                    <a:pt x="2004936" y="109601"/>
                  </a:moveTo>
                  <a:lnTo>
                    <a:pt x="2004898" y="94361"/>
                  </a:lnTo>
                  <a:lnTo>
                    <a:pt x="2004771" y="91821"/>
                  </a:lnTo>
                  <a:lnTo>
                    <a:pt x="2004517" y="89916"/>
                  </a:lnTo>
                  <a:lnTo>
                    <a:pt x="2004085" y="87757"/>
                  </a:lnTo>
                  <a:lnTo>
                    <a:pt x="2004009" y="87376"/>
                  </a:lnTo>
                  <a:lnTo>
                    <a:pt x="2003374" y="85725"/>
                  </a:lnTo>
                  <a:lnTo>
                    <a:pt x="2002993" y="84963"/>
                  </a:lnTo>
                  <a:lnTo>
                    <a:pt x="2002485" y="84328"/>
                  </a:lnTo>
                  <a:lnTo>
                    <a:pt x="2001113" y="83185"/>
                  </a:lnTo>
                  <a:lnTo>
                    <a:pt x="2001240" y="83185"/>
                  </a:lnTo>
                  <a:lnTo>
                    <a:pt x="1999818" y="82550"/>
                  </a:lnTo>
                  <a:lnTo>
                    <a:pt x="1998294" y="82042"/>
                  </a:lnTo>
                  <a:lnTo>
                    <a:pt x="1996643" y="81407"/>
                  </a:lnTo>
                  <a:lnTo>
                    <a:pt x="1994738" y="81026"/>
                  </a:lnTo>
                  <a:lnTo>
                    <a:pt x="1992706" y="80518"/>
                  </a:lnTo>
                  <a:lnTo>
                    <a:pt x="1990547" y="80137"/>
                  </a:lnTo>
                  <a:lnTo>
                    <a:pt x="1986483" y="79629"/>
                  </a:lnTo>
                  <a:lnTo>
                    <a:pt x="1975243" y="79629"/>
                  </a:lnTo>
                  <a:lnTo>
                    <a:pt x="1938096" y="103632"/>
                  </a:lnTo>
                  <a:lnTo>
                    <a:pt x="1933524" y="109601"/>
                  </a:lnTo>
                  <a:lnTo>
                    <a:pt x="1933524" y="88519"/>
                  </a:lnTo>
                  <a:lnTo>
                    <a:pt x="1925523" y="83185"/>
                  </a:lnTo>
                  <a:lnTo>
                    <a:pt x="1924583" y="83185"/>
                  </a:lnTo>
                  <a:lnTo>
                    <a:pt x="1919935" y="82550"/>
                  </a:lnTo>
                  <a:lnTo>
                    <a:pt x="1904568" y="82550"/>
                  </a:lnTo>
                  <a:lnTo>
                    <a:pt x="1899907" y="83185"/>
                  </a:lnTo>
                  <a:lnTo>
                    <a:pt x="1899107" y="83185"/>
                  </a:lnTo>
                  <a:lnTo>
                    <a:pt x="1896821" y="83693"/>
                  </a:lnTo>
                  <a:lnTo>
                    <a:pt x="1894814" y="84328"/>
                  </a:lnTo>
                  <a:lnTo>
                    <a:pt x="1893036" y="84963"/>
                  </a:lnTo>
                  <a:lnTo>
                    <a:pt x="1893176" y="84963"/>
                  </a:lnTo>
                  <a:lnTo>
                    <a:pt x="1892020" y="85725"/>
                  </a:lnTo>
                  <a:lnTo>
                    <a:pt x="1890852" y="87376"/>
                  </a:lnTo>
                  <a:lnTo>
                    <a:pt x="1890471" y="88519"/>
                  </a:lnTo>
                  <a:lnTo>
                    <a:pt x="1890471" y="251460"/>
                  </a:lnTo>
                  <a:lnTo>
                    <a:pt x="1890852" y="252603"/>
                  </a:lnTo>
                  <a:lnTo>
                    <a:pt x="1891741" y="253492"/>
                  </a:lnTo>
                  <a:lnTo>
                    <a:pt x="1892503" y="254381"/>
                  </a:lnTo>
                  <a:lnTo>
                    <a:pt x="1893900" y="255143"/>
                  </a:lnTo>
                  <a:lnTo>
                    <a:pt x="1895805" y="255651"/>
                  </a:lnTo>
                  <a:lnTo>
                    <a:pt x="1897710" y="256286"/>
                  </a:lnTo>
                  <a:lnTo>
                    <a:pt x="1900250" y="256794"/>
                  </a:lnTo>
                  <a:lnTo>
                    <a:pt x="1906727" y="257302"/>
                  </a:lnTo>
                  <a:lnTo>
                    <a:pt x="1910791" y="257556"/>
                  </a:lnTo>
                  <a:lnTo>
                    <a:pt x="1920570" y="257556"/>
                  </a:lnTo>
                  <a:lnTo>
                    <a:pt x="1924634" y="257302"/>
                  </a:lnTo>
                  <a:lnTo>
                    <a:pt x="1931111" y="256794"/>
                  </a:lnTo>
                  <a:lnTo>
                    <a:pt x="1933651" y="256286"/>
                  </a:lnTo>
                  <a:lnTo>
                    <a:pt x="1935556" y="255651"/>
                  </a:lnTo>
                  <a:lnTo>
                    <a:pt x="1937461" y="255143"/>
                  </a:lnTo>
                  <a:lnTo>
                    <a:pt x="1938858" y="254381"/>
                  </a:lnTo>
                  <a:lnTo>
                    <a:pt x="1939747" y="253492"/>
                  </a:lnTo>
                  <a:lnTo>
                    <a:pt x="1940509" y="252603"/>
                  </a:lnTo>
                  <a:lnTo>
                    <a:pt x="1940890" y="251460"/>
                  </a:lnTo>
                  <a:lnTo>
                    <a:pt x="1940890" y="150114"/>
                  </a:lnTo>
                  <a:lnTo>
                    <a:pt x="1944573" y="144907"/>
                  </a:lnTo>
                  <a:lnTo>
                    <a:pt x="1948129" y="140462"/>
                  </a:lnTo>
                  <a:lnTo>
                    <a:pt x="1954606" y="133223"/>
                  </a:lnTo>
                  <a:lnTo>
                    <a:pt x="1957781" y="130302"/>
                  </a:lnTo>
                  <a:lnTo>
                    <a:pt x="1960829" y="128143"/>
                  </a:lnTo>
                  <a:lnTo>
                    <a:pt x="1963750" y="125984"/>
                  </a:lnTo>
                  <a:lnTo>
                    <a:pt x="1966671" y="124460"/>
                  </a:lnTo>
                  <a:lnTo>
                    <a:pt x="1972259" y="122428"/>
                  </a:lnTo>
                  <a:lnTo>
                    <a:pt x="1974354" y="122047"/>
                  </a:lnTo>
                  <a:lnTo>
                    <a:pt x="1982419" y="122047"/>
                  </a:lnTo>
                  <a:lnTo>
                    <a:pt x="1984451" y="122555"/>
                  </a:lnTo>
                  <a:lnTo>
                    <a:pt x="1986483" y="122936"/>
                  </a:lnTo>
                  <a:lnTo>
                    <a:pt x="1988261" y="123444"/>
                  </a:lnTo>
                  <a:lnTo>
                    <a:pt x="1989912" y="123825"/>
                  </a:lnTo>
                  <a:lnTo>
                    <a:pt x="1991944" y="124460"/>
                  </a:lnTo>
                  <a:lnTo>
                    <a:pt x="1993087" y="124841"/>
                  </a:lnTo>
                  <a:lnTo>
                    <a:pt x="1994484" y="125222"/>
                  </a:lnTo>
                  <a:lnTo>
                    <a:pt x="1995754" y="125603"/>
                  </a:lnTo>
                  <a:lnTo>
                    <a:pt x="1997646" y="125984"/>
                  </a:lnTo>
                  <a:lnTo>
                    <a:pt x="1998929" y="125984"/>
                  </a:lnTo>
                  <a:lnTo>
                    <a:pt x="2004898" y="112522"/>
                  </a:lnTo>
                  <a:lnTo>
                    <a:pt x="2004936" y="109601"/>
                  </a:lnTo>
                  <a:close/>
                </a:path>
                <a:path w="2372995" h="320039">
                  <a:moveTo>
                    <a:pt x="2187270" y="142748"/>
                  </a:moveTo>
                  <a:lnTo>
                    <a:pt x="2186978" y="134747"/>
                  </a:lnTo>
                  <a:lnTo>
                    <a:pt x="2186521" y="130683"/>
                  </a:lnTo>
                  <a:lnTo>
                    <a:pt x="2186444" y="130048"/>
                  </a:lnTo>
                  <a:lnTo>
                    <a:pt x="2186343" y="129159"/>
                  </a:lnTo>
                  <a:lnTo>
                    <a:pt x="2186305" y="128778"/>
                  </a:lnTo>
                  <a:lnTo>
                    <a:pt x="2186203" y="127889"/>
                  </a:lnTo>
                  <a:lnTo>
                    <a:pt x="2186140" y="127317"/>
                  </a:lnTo>
                  <a:lnTo>
                    <a:pt x="2163673" y="90868"/>
                  </a:lnTo>
                  <a:lnTo>
                    <a:pt x="2118563" y="79616"/>
                  </a:lnTo>
                  <a:lnTo>
                    <a:pt x="2108403" y="79375"/>
                  </a:lnTo>
                  <a:lnTo>
                    <a:pt x="2100529" y="79375"/>
                  </a:lnTo>
                  <a:lnTo>
                    <a:pt x="2058873" y="87376"/>
                  </a:lnTo>
                  <a:lnTo>
                    <a:pt x="2038934" y="97155"/>
                  </a:lnTo>
                  <a:lnTo>
                    <a:pt x="2037029" y="98933"/>
                  </a:lnTo>
                  <a:lnTo>
                    <a:pt x="2035759" y="100838"/>
                  </a:lnTo>
                  <a:lnTo>
                    <a:pt x="2035124" y="102997"/>
                  </a:lnTo>
                  <a:lnTo>
                    <a:pt x="2034362" y="105156"/>
                  </a:lnTo>
                  <a:lnTo>
                    <a:pt x="2034108" y="108077"/>
                  </a:lnTo>
                  <a:lnTo>
                    <a:pt x="2034108" y="114681"/>
                  </a:lnTo>
                  <a:lnTo>
                    <a:pt x="2034235" y="117094"/>
                  </a:lnTo>
                  <a:lnTo>
                    <a:pt x="2034743" y="119380"/>
                  </a:lnTo>
                  <a:lnTo>
                    <a:pt x="2034819" y="119888"/>
                  </a:lnTo>
                  <a:lnTo>
                    <a:pt x="2034921" y="120459"/>
                  </a:lnTo>
                  <a:lnTo>
                    <a:pt x="2035035" y="121158"/>
                  </a:lnTo>
                  <a:lnTo>
                    <a:pt x="2035124" y="121666"/>
                  </a:lnTo>
                  <a:lnTo>
                    <a:pt x="2035695" y="123698"/>
                  </a:lnTo>
                  <a:lnTo>
                    <a:pt x="2036394" y="125095"/>
                  </a:lnTo>
                  <a:lnTo>
                    <a:pt x="2036737" y="125857"/>
                  </a:lnTo>
                  <a:lnTo>
                    <a:pt x="2041601" y="130048"/>
                  </a:lnTo>
                  <a:lnTo>
                    <a:pt x="2045157" y="130048"/>
                  </a:lnTo>
                  <a:lnTo>
                    <a:pt x="2047951" y="129159"/>
                  </a:lnTo>
                  <a:lnTo>
                    <a:pt x="2054809" y="125857"/>
                  </a:lnTo>
                  <a:lnTo>
                    <a:pt x="2059000" y="123952"/>
                  </a:lnTo>
                  <a:lnTo>
                    <a:pt x="2069160" y="119888"/>
                  </a:lnTo>
                  <a:lnTo>
                    <a:pt x="2075002" y="117983"/>
                  </a:lnTo>
                  <a:lnTo>
                    <a:pt x="2088210" y="114681"/>
                  </a:lnTo>
                  <a:lnTo>
                    <a:pt x="2095703" y="113792"/>
                  </a:lnTo>
                  <a:lnTo>
                    <a:pt x="2110435" y="113792"/>
                  </a:lnTo>
                  <a:lnTo>
                    <a:pt x="2116836" y="114554"/>
                  </a:lnTo>
                  <a:lnTo>
                    <a:pt x="2116239" y="114554"/>
                  </a:lnTo>
                  <a:lnTo>
                    <a:pt x="2120087" y="115570"/>
                  </a:lnTo>
                  <a:lnTo>
                    <a:pt x="2124532" y="116840"/>
                  </a:lnTo>
                  <a:lnTo>
                    <a:pt x="2127961" y="118618"/>
                  </a:lnTo>
                  <a:lnTo>
                    <a:pt x="2130501" y="121158"/>
                  </a:lnTo>
                  <a:lnTo>
                    <a:pt x="2133168" y="123698"/>
                  </a:lnTo>
                  <a:lnTo>
                    <a:pt x="2134946" y="126873"/>
                  </a:lnTo>
                  <a:lnTo>
                    <a:pt x="2136089" y="130683"/>
                  </a:lnTo>
                  <a:lnTo>
                    <a:pt x="2137232" y="134366"/>
                  </a:lnTo>
                  <a:lnTo>
                    <a:pt x="2137867" y="138811"/>
                  </a:lnTo>
                  <a:lnTo>
                    <a:pt x="2137867" y="153543"/>
                  </a:lnTo>
                  <a:lnTo>
                    <a:pt x="2137867" y="181991"/>
                  </a:lnTo>
                  <a:lnTo>
                    <a:pt x="2137867" y="209423"/>
                  </a:lnTo>
                  <a:lnTo>
                    <a:pt x="2131644" y="215646"/>
                  </a:lnTo>
                  <a:lnTo>
                    <a:pt x="2125675" y="220345"/>
                  </a:lnTo>
                  <a:lnTo>
                    <a:pt x="2113864" y="226822"/>
                  </a:lnTo>
                  <a:lnTo>
                    <a:pt x="2107260" y="228473"/>
                  </a:lnTo>
                  <a:lnTo>
                    <a:pt x="2091893" y="228473"/>
                  </a:lnTo>
                  <a:lnTo>
                    <a:pt x="2085289" y="226568"/>
                  </a:lnTo>
                  <a:lnTo>
                    <a:pt x="2075891" y="218948"/>
                  </a:lnTo>
                  <a:lnTo>
                    <a:pt x="2073478" y="213614"/>
                  </a:lnTo>
                  <a:lnTo>
                    <a:pt x="2073478" y="202946"/>
                  </a:lnTo>
                  <a:lnTo>
                    <a:pt x="2074240" y="199390"/>
                  </a:lnTo>
                  <a:lnTo>
                    <a:pt x="2076018" y="196342"/>
                  </a:lnTo>
                  <a:lnTo>
                    <a:pt x="2077669" y="193294"/>
                  </a:lnTo>
                  <a:lnTo>
                    <a:pt x="2080209" y="190627"/>
                  </a:lnTo>
                  <a:lnTo>
                    <a:pt x="2083892" y="188468"/>
                  </a:lnTo>
                  <a:lnTo>
                    <a:pt x="2087448" y="186309"/>
                  </a:lnTo>
                  <a:lnTo>
                    <a:pt x="2092147" y="184785"/>
                  </a:lnTo>
                  <a:lnTo>
                    <a:pt x="2097862" y="183642"/>
                  </a:lnTo>
                  <a:lnTo>
                    <a:pt x="2103577" y="182626"/>
                  </a:lnTo>
                  <a:lnTo>
                    <a:pt x="2110562" y="181991"/>
                  </a:lnTo>
                  <a:lnTo>
                    <a:pt x="2137867" y="181991"/>
                  </a:lnTo>
                  <a:lnTo>
                    <a:pt x="2137867" y="153543"/>
                  </a:lnTo>
                  <a:lnTo>
                    <a:pt x="2120468" y="153543"/>
                  </a:lnTo>
                  <a:lnTo>
                    <a:pt x="2108911" y="153758"/>
                  </a:lnTo>
                  <a:lnTo>
                    <a:pt x="2070011" y="158686"/>
                  </a:lnTo>
                  <a:lnTo>
                    <a:pt x="2034489" y="177038"/>
                  </a:lnTo>
                  <a:lnTo>
                    <a:pt x="2024329" y="199009"/>
                  </a:lnTo>
                  <a:lnTo>
                    <a:pt x="2024329" y="216916"/>
                  </a:lnTo>
                  <a:lnTo>
                    <a:pt x="2025853" y="224536"/>
                  </a:lnTo>
                  <a:lnTo>
                    <a:pt x="2029155" y="231013"/>
                  </a:lnTo>
                  <a:lnTo>
                    <a:pt x="2032330" y="237490"/>
                  </a:lnTo>
                  <a:lnTo>
                    <a:pt x="2036889" y="243052"/>
                  </a:lnTo>
                  <a:lnTo>
                    <a:pt x="2042617" y="247269"/>
                  </a:lnTo>
                  <a:lnTo>
                    <a:pt x="2048332" y="251714"/>
                  </a:lnTo>
                  <a:lnTo>
                    <a:pt x="2089226" y="260604"/>
                  </a:lnTo>
                  <a:lnTo>
                    <a:pt x="2097671" y="260235"/>
                  </a:lnTo>
                  <a:lnTo>
                    <a:pt x="2133866" y="247510"/>
                  </a:lnTo>
                  <a:lnTo>
                    <a:pt x="2145614" y="237998"/>
                  </a:lnTo>
                  <a:lnTo>
                    <a:pt x="2145614" y="252476"/>
                  </a:lnTo>
                  <a:lnTo>
                    <a:pt x="2146249" y="253873"/>
                  </a:lnTo>
                  <a:lnTo>
                    <a:pt x="2147392" y="254762"/>
                  </a:lnTo>
                  <a:lnTo>
                    <a:pt x="2148408" y="255778"/>
                  </a:lnTo>
                  <a:lnTo>
                    <a:pt x="2150440" y="256413"/>
                  </a:lnTo>
                  <a:lnTo>
                    <a:pt x="2153107" y="256921"/>
                  </a:lnTo>
                  <a:lnTo>
                    <a:pt x="2155901" y="257302"/>
                  </a:lnTo>
                  <a:lnTo>
                    <a:pt x="2160219" y="257556"/>
                  </a:lnTo>
                  <a:lnTo>
                    <a:pt x="2171776" y="257556"/>
                  </a:lnTo>
                  <a:lnTo>
                    <a:pt x="2185238" y="254762"/>
                  </a:lnTo>
                  <a:lnTo>
                    <a:pt x="2186508" y="253873"/>
                  </a:lnTo>
                  <a:lnTo>
                    <a:pt x="2187270" y="252476"/>
                  </a:lnTo>
                  <a:lnTo>
                    <a:pt x="2187270" y="237998"/>
                  </a:lnTo>
                  <a:lnTo>
                    <a:pt x="2187270" y="228473"/>
                  </a:lnTo>
                  <a:lnTo>
                    <a:pt x="2187270" y="181991"/>
                  </a:lnTo>
                  <a:lnTo>
                    <a:pt x="2187270" y="142748"/>
                  </a:lnTo>
                  <a:close/>
                </a:path>
                <a:path w="2372995" h="320039">
                  <a:moveTo>
                    <a:pt x="2372893" y="222504"/>
                  </a:moveTo>
                  <a:lnTo>
                    <a:pt x="2372817" y="217551"/>
                  </a:lnTo>
                  <a:lnTo>
                    <a:pt x="2372639" y="215773"/>
                  </a:lnTo>
                  <a:lnTo>
                    <a:pt x="2372563" y="215011"/>
                  </a:lnTo>
                  <a:lnTo>
                    <a:pt x="2372182" y="212471"/>
                  </a:lnTo>
                  <a:lnTo>
                    <a:pt x="2372029" y="211328"/>
                  </a:lnTo>
                  <a:lnTo>
                    <a:pt x="2371928" y="210439"/>
                  </a:lnTo>
                  <a:lnTo>
                    <a:pt x="2370988" y="207391"/>
                  </a:lnTo>
                  <a:lnTo>
                    <a:pt x="2370912" y="207137"/>
                  </a:lnTo>
                  <a:lnTo>
                    <a:pt x="2370277" y="205994"/>
                  </a:lnTo>
                  <a:lnTo>
                    <a:pt x="2369515" y="205486"/>
                  </a:lnTo>
                  <a:lnTo>
                    <a:pt x="2368753" y="204851"/>
                  </a:lnTo>
                  <a:lnTo>
                    <a:pt x="2367737" y="204597"/>
                  </a:lnTo>
                  <a:lnTo>
                    <a:pt x="2364816" y="204597"/>
                  </a:lnTo>
                  <a:lnTo>
                    <a:pt x="2362657" y="205486"/>
                  </a:lnTo>
                  <a:lnTo>
                    <a:pt x="2360117" y="207391"/>
                  </a:lnTo>
                  <a:lnTo>
                    <a:pt x="2357577" y="209169"/>
                  </a:lnTo>
                  <a:lnTo>
                    <a:pt x="2337638" y="219710"/>
                  </a:lnTo>
                  <a:lnTo>
                    <a:pt x="2332685" y="221615"/>
                  </a:lnTo>
                  <a:lnTo>
                    <a:pt x="2326716" y="222504"/>
                  </a:lnTo>
                  <a:lnTo>
                    <a:pt x="2313000" y="222504"/>
                  </a:lnTo>
                  <a:lnTo>
                    <a:pt x="2307767" y="221615"/>
                  </a:lnTo>
                  <a:lnTo>
                    <a:pt x="2307310" y="221615"/>
                  </a:lnTo>
                  <a:lnTo>
                    <a:pt x="2301824" y="219202"/>
                  </a:lnTo>
                  <a:lnTo>
                    <a:pt x="2296744" y="217043"/>
                  </a:lnTo>
                  <a:lnTo>
                    <a:pt x="2292426" y="213614"/>
                  </a:lnTo>
                  <a:lnTo>
                    <a:pt x="2285695" y="204851"/>
                  </a:lnTo>
                  <a:lnTo>
                    <a:pt x="2283155" y="199263"/>
                  </a:lnTo>
                  <a:lnTo>
                    <a:pt x="2279599" y="186055"/>
                  </a:lnTo>
                  <a:lnTo>
                    <a:pt x="2278710" y="178435"/>
                  </a:lnTo>
                  <a:lnTo>
                    <a:pt x="2278710" y="169799"/>
                  </a:lnTo>
                  <a:lnTo>
                    <a:pt x="2289048" y="130048"/>
                  </a:lnTo>
                  <a:lnTo>
                    <a:pt x="2319096" y="116332"/>
                  </a:lnTo>
                  <a:lnTo>
                    <a:pt x="2325827" y="116332"/>
                  </a:lnTo>
                  <a:lnTo>
                    <a:pt x="2332240" y="117195"/>
                  </a:lnTo>
                  <a:lnTo>
                    <a:pt x="2331783" y="117195"/>
                  </a:lnTo>
                  <a:lnTo>
                    <a:pt x="2336368" y="118872"/>
                  </a:lnTo>
                  <a:lnTo>
                    <a:pt x="2341067" y="120523"/>
                  </a:lnTo>
                  <a:lnTo>
                    <a:pt x="2345258" y="122428"/>
                  </a:lnTo>
                  <a:lnTo>
                    <a:pt x="2348687" y="124460"/>
                  </a:lnTo>
                  <a:lnTo>
                    <a:pt x="2352243" y="126492"/>
                  </a:lnTo>
                  <a:lnTo>
                    <a:pt x="2355164" y="128270"/>
                  </a:lnTo>
                  <a:lnTo>
                    <a:pt x="2357704" y="130048"/>
                  </a:lnTo>
                  <a:lnTo>
                    <a:pt x="2360244" y="131699"/>
                  </a:lnTo>
                  <a:lnTo>
                    <a:pt x="2362657" y="132461"/>
                  </a:lnTo>
                  <a:lnTo>
                    <a:pt x="2367102" y="132461"/>
                  </a:lnTo>
                  <a:lnTo>
                    <a:pt x="2368753" y="131064"/>
                  </a:lnTo>
                  <a:lnTo>
                    <a:pt x="2370150" y="128270"/>
                  </a:lnTo>
                  <a:lnTo>
                    <a:pt x="2371420" y="125476"/>
                  </a:lnTo>
                  <a:lnTo>
                    <a:pt x="2372055" y="120523"/>
                  </a:lnTo>
                  <a:lnTo>
                    <a:pt x="2372055" y="116332"/>
                  </a:lnTo>
                  <a:lnTo>
                    <a:pt x="2372055" y="108077"/>
                  </a:lnTo>
                  <a:lnTo>
                    <a:pt x="2366467" y="93853"/>
                  </a:lnTo>
                  <a:lnTo>
                    <a:pt x="2365070" y="92456"/>
                  </a:lnTo>
                  <a:lnTo>
                    <a:pt x="2362530" y="90932"/>
                  </a:lnTo>
                  <a:lnTo>
                    <a:pt x="2358974" y="89154"/>
                  </a:lnTo>
                  <a:lnTo>
                    <a:pt x="2355545" y="87376"/>
                  </a:lnTo>
                  <a:lnTo>
                    <a:pt x="2322271" y="79629"/>
                  </a:lnTo>
                  <a:lnTo>
                    <a:pt x="2316937" y="79629"/>
                  </a:lnTo>
                  <a:lnTo>
                    <a:pt x="2306091" y="80010"/>
                  </a:lnTo>
                  <a:lnTo>
                    <a:pt x="2306942" y="80010"/>
                  </a:lnTo>
                  <a:lnTo>
                    <a:pt x="2298154" y="81000"/>
                  </a:lnTo>
                  <a:lnTo>
                    <a:pt x="2258822" y="96888"/>
                  </a:lnTo>
                  <a:lnTo>
                    <a:pt x="2233980" y="131064"/>
                  </a:lnTo>
                  <a:lnTo>
                    <a:pt x="2227262" y="169799"/>
                  </a:lnTo>
                  <a:lnTo>
                    <a:pt x="2227148" y="172974"/>
                  </a:lnTo>
                  <a:lnTo>
                    <a:pt x="2227491" y="183172"/>
                  </a:lnTo>
                  <a:lnTo>
                    <a:pt x="2239480" y="225145"/>
                  </a:lnTo>
                  <a:lnTo>
                    <a:pt x="2268055" y="251434"/>
                  </a:lnTo>
                  <a:lnTo>
                    <a:pt x="2312111" y="260350"/>
                  </a:lnTo>
                  <a:lnTo>
                    <a:pt x="2318334" y="260350"/>
                  </a:lnTo>
                  <a:lnTo>
                    <a:pt x="2359355" y="249809"/>
                  </a:lnTo>
                  <a:lnTo>
                    <a:pt x="2363165" y="247904"/>
                  </a:lnTo>
                  <a:lnTo>
                    <a:pt x="2372563" y="232537"/>
                  </a:lnTo>
                  <a:lnTo>
                    <a:pt x="2372817" y="230505"/>
                  </a:lnTo>
                  <a:lnTo>
                    <a:pt x="2372893" y="222504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8448" y="1793620"/>
              <a:ext cx="839597" cy="31978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5967" y="0"/>
              <a:ext cx="1622869" cy="575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859269"/>
            <a:ext cx="7000875" cy="3448050"/>
            <a:chOff x="0" y="6859269"/>
            <a:chExt cx="7000875" cy="3448050"/>
          </a:xfrm>
        </p:grpSpPr>
        <p:sp>
          <p:nvSpPr>
            <p:cNvPr id="4" name="object 4"/>
            <p:cNvSpPr/>
            <p:nvPr/>
          </p:nvSpPr>
          <p:spPr>
            <a:xfrm>
              <a:off x="6031864" y="995870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5">
                  <a:moveTo>
                    <a:pt x="170434" y="0"/>
                  </a:moveTo>
                  <a:lnTo>
                    <a:pt x="125133" y="6090"/>
                  </a:lnTo>
                  <a:lnTo>
                    <a:pt x="84422" y="23279"/>
                  </a:lnTo>
                  <a:lnTo>
                    <a:pt x="49926" y="49939"/>
                  </a:lnTo>
                  <a:lnTo>
                    <a:pt x="23273" y="84446"/>
                  </a:lnTo>
                  <a:lnTo>
                    <a:pt x="6089" y="125174"/>
                  </a:lnTo>
                  <a:lnTo>
                    <a:pt x="0" y="170497"/>
                  </a:lnTo>
                  <a:lnTo>
                    <a:pt x="6089" y="215825"/>
                  </a:lnTo>
                  <a:lnTo>
                    <a:pt x="23273" y="256554"/>
                  </a:lnTo>
                  <a:lnTo>
                    <a:pt x="49926" y="291060"/>
                  </a:lnTo>
                  <a:lnTo>
                    <a:pt x="84422" y="317718"/>
                  </a:lnTo>
                  <a:lnTo>
                    <a:pt x="125133" y="334905"/>
                  </a:lnTo>
                  <a:lnTo>
                    <a:pt x="170434" y="340994"/>
                  </a:lnTo>
                  <a:lnTo>
                    <a:pt x="215788" y="334905"/>
                  </a:lnTo>
                  <a:lnTo>
                    <a:pt x="256535" y="317718"/>
                  </a:lnTo>
                  <a:lnTo>
                    <a:pt x="291052" y="291060"/>
                  </a:lnTo>
                  <a:lnTo>
                    <a:pt x="317716" y="256554"/>
                  </a:lnTo>
                  <a:lnTo>
                    <a:pt x="334904" y="215825"/>
                  </a:lnTo>
                  <a:lnTo>
                    <a:pt x="340995" y="170497"/>
                  </a:lnTo>
                  <a:lnTo>
                    <a:pt x="334904" y="125174"/>
                  </a:lnTo>
                  <a:lnTo>
                    <a:pt x="317716" y="84446"/>
                  </a:lnTo>
                  <a:lnTo>
                    <a:pt x="291052" y="49939"/>
                  </a:lnTo>
                  <a:lnTo>
                    <a:pt x="256535" y="23279"/>
                  </a:lnTo>
                  <a:lnTo>
                    <a:pt x="215788" y="6090"/>
                  </a:lnTo>
                  <a:lnTo>
                    <a:pt x="170434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59269"/>
              <a:ext cx="7000366" cy="309943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15136" y="4554753"/>
            <a:ext cx="2776855" cy="545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7480" marR="5080" indent="-144780" algn="just">
              <a:lnSpc>
                <a:spcPct val="113500"/>
              </a:lnSpc>
              <a:spcBef>
                <a:spcPts val="105"/>
              </a:spcBef>
            </a:pPr>
            <a:r>
              <a:rPr sz="1000" dirty="0">
                <a:latin typeface="Calibri"/>
                <a:cs typeface="Calibri"/>
              </a:rPr>
              <a:t>1.</a:t>
            </a:r>
            <a:r>
              <a:rPr sz="1000" spc="1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Try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put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application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side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0" dirty="0">
                <a:latin typeface="Calibri"/>
                <a:cs typeface="Calibri"/>
              </a:rPr>
              <a:t> while, </a:t>
            </a:r>
            <a:r>
              <a:rPr sz="1000" dirty="0">
                <a:latin typeface="Calibri"/>
                <a:cs typeface="Calibri"/>
              </a:rPr>
              <a:t>overnight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possible,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come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back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review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fresh</a:t>
            </a:r>
            <a:r>
              <a:rPr sz="1000" spc="-20" dirty="0">
                <a:latin typeface="Calibri"/>
                <a:cs typeface="Calibri"/>
              </a:rPr>
              <a:t> eyes.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136" y="5169534"/>
            <a:ext cx="22364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2.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brief,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point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easy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read?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136" y="5397270"/>
            <a:ext cx="2903220" cy="54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7480" marR="5080" indent="-144780">
              <a:lnSpc>
                <a:spcPct val="113599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3.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Ask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trusted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friend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colleague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honest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feedback </a:t>
            </a:r>
            <a:r>
              <a:rPr sz="1000" dirty="0">
                <a:latin typeface="Calibri"/>
                <a:cs typeface="Calibri"/>
              </a:rPr>
              <a:t>–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spot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things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missed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strengths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haven’t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recognised.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136" y="5990615"/>
            <a:ext cx="284416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478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4.</a:t>
            </a:r>
            <a:r>
              <a:rPr sz="1000" spc="1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Present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yourself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professionally.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Keep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sentences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paragraphs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concise.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136" y="6411239"/>
            <a:ext cx="2599690" cy="37020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00" dirty="0">
                <a:latin typeface="Calibri"/>
                <a:cs typeface="Calibri"/>
              </a:rPr>
              <a:t>5.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Don’t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include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irrelevant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material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does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not</a:t>
            </a:r>
            <a:endParaRPr sz="1000">
              <a:latin typeface="Calibri"/>
              <a:cs typeface="Calibri"/>
            </a:endParaRPr>
          </a:p>
          <a:p>
            <a:pPr marL="157480">
              <a:lnSpc>
                <a:spcPct val="100000"/>
              </a:lnSpc>
              <a:spcBef>
                <a:spcPts val="155"/>
              </a:spcBef>
            </a:pPr>
            <a:r>
              <a:rPr sz="1000" dirty="0">
                <a:latin typeface="Calibri"/>
                <a:cs typeface="Calibri"/>
              </a:rPr>
              <a:t>differentiate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add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narrative.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3636" y="4554753"/>
            <a:ext cx="2582545" cy="545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845" marR="5080" indent="-144780">
              <a:lnSpc>
                <a:spcPct val="113500"/>
              </a:lnSpc>
              <a:spcBef>
                <a:spcPts val="105"/>
              </a:spcBef>
            </a:pPr>
            <a:r>
              <a:rPr sz="1000" dirty="0">
                <a:latin typeface="Calibri"/>
                <a:cs typeface="Calibri"/>
              </a:rPr>
              <a:t>6.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Remember: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spelling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grammar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check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is</a:t>
            </a:r>
            <a:r>
              <a:rPr sz="1000" dirty="0">
                <a:latin typeface="Calibri"/>
                <a:cs typeface="Calibri"/>
              </a:rPr>
              <a:t> essential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create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maintain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positive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first impression.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53636" y="5147589"/>
            <a:ext cx="2517140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845" marR="5080" indent="-144780">
              <a:lnSpc>
                <a:spcPct val="113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7.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Cross-</a:t>
            </a:r>
            <a:r>
              <a:rPr sz="1000" dirty="0">
                <a:latin typeface="Calibri"/>
                <a:cs typeface="Calibri"/>
              </a:rPr>
              <a:t>reference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application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key</a:t>
            </a:r>
            <a:r>
              <a:rPr sz="1000" dirty="0">
                <a:latin typeface="Calibri"/>
                <a:cs typeface="Calibri"/>
              </a:rPr>
              <a:t> skills,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attributes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requirements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of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53636" y="5590413"/>
            <a:ext cx="25031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8.</a:t>
            </a:r>
            <a:r>
              <a:rPr sz="1000" spc="1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addressed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key</a:t>
            </a:r>
            <a:r>
              <a:rPr sz="1000" spc="-10" dirty="0">
                <a:latin typeface="Calibri"/>
                <a:cs typeface="Calibri"/>
              </a:rPr>
              <a:t> criteria?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53636" y="5818403"/>
            <a:ext cx="2590800" cy="716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5080" indent="-144780">
              <a:lnSpc>
                <a:spcPct val="1133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9.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Don’t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modest: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honest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authentic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but</a:t>
            </a:r>
            <a:r>
              <a:rPr sz="1000" dirty="0">
                <a:latin typeface="Calibri"/>
                <a:cs typeface="Calibri"/>
              </a:rPr>
              <a:t> also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confident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about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experience, achievements</a:t>
            </a:r>
            <a:r>
              <a:rPr sz="1000" dirty="0">
                <a:latin typeface="Calibri"/>
                <a:cs typeface="Calibri"/>
              </a:rPr>
              <a:t> and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skills,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readers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not </a:t>
            </a:r>
            <a:r>
              <a:rPr sz="1000" spc="-20" dirty="0">
                <a:latin typeface="Calibri"/>
                <a:cs typeface="Calibri"/>
              </a:rPr>
              <a:t>have </a:t>
            </a:r>
            <a:r>
              <a:rPr sz="1000" dirty="0">
                <a:latin typeface="Calibri"/>
                <a:cs typeface="Calibri"/>
              </a:rPr>
              <a:t>time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‘read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between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lines’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–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make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easy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42617" y="4390770"/>
            <a:ext cx="41795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Once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completed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before</a:t>
            </a:r>
            <a:r>
              <a:rPr sz="1100" b="1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submitting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consider the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following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pointers: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28039" y="726058"/>
            <a:ext cx="6732905" cy="3185795"/>
            <a:chOff x="828039" y="726058"/>
            <a:chExt cx="6732905" cy="318579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039" y="726058"/>
              <a:ext cx="6732524" cy="318579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28039" y="726058"/>
              <a:ext cx="756285" cy="3185795"/>
            </a:xfrm>
            <a:custGeom>
              <a:avLst/>
              <a:gdLst/>
              <a:ahLst/>
              <a:cxnLst/>
              <a:rect l="l" t="t" r="r" b="b"/>
              <a:pathLst>
                <a:path w="756285" h="3185795">
                  <a:moveTo>
                    <a:pt x="755904" y="0"/>
                  </a:moveTo>
                  <a:lnTo>
                    <a:pt x="0" y="0"/>
                  </a:lnTo>
                  <a:lnTo>
                    <a:pt x="0" y="3185795"/>
                  </a:lnTo>
                  <a:lnTo>
                    <a:pt x="755904" y="3185795"/>
                  </a:lnTo>
                  <a:lnTo>
                    <a:pt x="755904" y="0"/>
                  </a:lnTo>
                  <a:close/>
                </a:path>
              </a:pathLst>
            </a:custGeom>
            <a:solidFill>
              <a:srgbClr val="CCC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9916" y="686206"/>
            <a:ext cx="2602230" cy="3733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000" dirty="0">
                <a:latin typeface="Calibri"/>
                <a:cs typeface="Calibri"/>
              </a:rPr>
              <a:t>for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them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you’ve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done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past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000" spc="-10" dirty="0">
                <a:latin typeface="Calibri"/>
                <a:cs typeface="Calibri"/>
              </a:rPr>
              <a:t>demonstrates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deliver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future.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5136" y="1129029"/>
            <a:ext cx="185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Calibri"/>
                <a:cs typeface="Calibri"/>
              </a:rPr>
              <a:t>10.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2286" y="1129029"/>
            <a:ext cx="2438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Ensure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clearly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articulate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want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9916" y="1282344"/>
            <a:ext cx="2364105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role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(this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help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demonstrate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prior </a:t>
            </a:r>
            <a:r>
              <a:rPr sz="1000" dirty="0">
                <a:latin typeface="Calibri"/>
                <a:cs typeface="Calibri"/>
              </a:rPr>
              <a:t>research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 </a:t>
            </a:r>
            <a:r>
              <a:rPr sz="1000" spc="-10" dirty="0">
                <a:latin typeface="Calibri"/>
                <a:cs typeface="Calibri"/>
              </a:rPr>
              <a:t>knowledge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organisation).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136" y="1721865"/>
            <a:ext cx="185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latin typeface="Calibri"/>
                <a:cs typeface="Calibri"/>
              </a:rPr>
              <a:t>11.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2286" y="1721865"/>
            <a:ext cx="24593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Ensure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2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highlighted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not only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technical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9916" y="1875180"/>
            <a:ext cx="2813050" cy="1095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7675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skills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 </a:t>
            </a:r>
            <a:r>
              <a:rPr sz="1000" spc="-10" dirty="0">
                <a:latin typeface="Calibri"/>
                <a:cs typeface="Calibri"/>
              </a:rPr>
              <a:t>experience </a:t>
            </a:r>
            <a:r>
              <a:rPr sz="1000" dirty="0">
                <a:latin typeface="Calibri"/>
                <a:cs typeface="Calibri"/>
              </a:rPr>
              <a:t>but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also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 values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leadership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approach.</a:t>
            </a:r>
            <a:endParaRPr sz="1000" dirty="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600"/>
              </a:spcBef>
            </a:pP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role(s)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–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adequately highlighted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these?</a:t>
            </a:r>
            <a:endParaRPr sz="1000" dirty="0">
              <a:latin typeface="Calibri"/>
              <a:cs typeface="Calibri"/>
            </a:endParaRPr>
          </a:p>
          <a:p>
            <a:pPr marL="273050">
              <a:lnSpc>
                <a:spcPct val="100000"/>
              </a:lnSpc>
              <a:spcBef>
                <a:spcPts val="71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Next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up: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3220" y="3192907"/>
            <a:ext cx="162433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Interviews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92327" y="3158299"/>
            <a:ext cx="2832481" cy="537210"/>
          </a:xfrm>
          <a:custGeom>
            <a:avLst/>
            <a:gdLst/>
            <a:ahLst/>
            <a:cxnLst/>
            <a:rect l="l" t="t" r="r" b="b"/>
            <a:pathLst>
              <a:path w="2577465" h="537210">
                <a:moveTo>
                  <a:pt x="2577338" y="0"/>
                </a:moveTo>
                <a:lnTo>
                  <a:pt x="0" y="0"/>
                </a:lnTo>
                <a:lnTo>
                  <a:pt x="0" y="536752"/>
                </a:lnTo>
                <a:lnTo>
                  <a:pt x="2577338" y="536752"/>
                </a:lnTo>
                <a:lnTo>
                  <a:pt x="2577338" y="0"/>
                </a:lnTo>
                <a:close/>
              </a:path>
            </a:pathLst>
          </a:custGeom>
          <a:solidFill>
            <a:srgbClr val="005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00556" y="3206457"/>
            <a:ext cx="189865" cy="499109"/>
          </a:xfrm>
          <a:prstGeom prst="rect">
            <a:avLst/>
          </a:prstGeom>
          <a:solidFill>
            <a:srgbClr val="41B6E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90"/>
              </a:lnSpc>
            </a:pPr>
            <a:r>
              <a:rPr sz="3200" b="1" spc="-50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6581" y="3669483"/>
            <a:ext cx="2832481" cy="5448415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108000" tIns="24130" rIns="0" bIns="0" rtlCol="0">
            <a:spAutoFit/>
          </a:bodyPr>
          <a:lstStyle/>
          <a:p>
            <a:pPr marR="41910">
              <a:lnSpc>
                <a:spcPct val="94500"/>
              </a:lnSpc>
              <a:spcBef>
                <a:spcPts val="190"/>
              </a:spcBef>
            </a:pP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As</a:t>
            </a:r>
            <a:r>
              <a:rPr sz="2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you</a:t>
            </a:r>
            <a:r>
              <a:rPr sz="2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progress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through</a:t>
            </a:r>
            <a:r>
              <a:rPr sz="20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senior</a:t>
            </a:r>
            <a:r>
              <a:rPr sz="20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levels,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I</a:t>
            </a:r>
            <a:r>
              <a:rPr sz="20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find</a:t>
            </a:r>
            <a:r>
              <a:rPr sz="20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there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sz="2000" spc="-20" dirty="0">
                <a:solidFill>
                  <a:schemeClr val="bg1"/>
                </a:solidFill>
                <a:latin typeface="Calibri"/>
                <a:cs typeface="Calibri"/>
              </a:rPr>
              <a:t> less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about</a:t>
            </a:r>
            <a:r>
              <a:rPr sz="20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technical competence,</a:t>
            </a:r>
            <a:r>
              <a:rPr sz="2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(that</a:t>
            </a:r>
            <a:r>
              <a:rPr sz="20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Calibri"/>
                <a:cs typeface="Calibri"/>
              </a:rPr>
              <a:t>is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assumed</a:t>
            </a:r>
            <a:r>
              <a:rPr sz="200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chemeClr val="bg1"/>
                </a:solidFill>
                <a:latin typeface="Calibri"/>
                <a:cs typeface="Calibri"/>
              </a:rPr>
              <a:t>via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application,</a:t>
            </a:r>
            <a:r>
              <a:rPr sz="2000" spc="-9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position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held,</a:t>
            </a:r>
            <a:r>
              <a:rPr sz="2000" spc="-5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references</a:t>
            </a:r>
            <a:r>
              <a:rPr sz="2000" spc="-6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Calibri"/>
                <a:cs typeface="Calibri"/>
              </a:rPr>
              <a:t>etc)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sz="20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interview</a:t>
            </a:r>
            <a:r>
              <a:rPr sz="20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panels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sz="2000" spc="-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far</a:t>
            </a:r>
            <a:r>
              <a:rPr sz="2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Calibri"/>
                <a:cs typeface="Calibri"/>
              </a:rPr>
              <a:t>more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interested</a:t>
            </a:r>
            <a:r>
              <a:rPr sz="2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sz="2000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chemeClr val="bg1"/>
                </a:solidFill>
                <a:latin typeface="Calibri"/>
                <a:cs typeface="Calibri"/>
              </a:rPr>
              <a:t>you,</a:t>
            </a:r>
            <a:r>
              <a:rPr lang="en-GB" sz="2000" spc="-20" dirty="0">
                <a:solidFill>
                  <a:schemeClr val="bg1"/>
                </a:solidFill>
                <a:latin typeface="Calibri"/>
                <a:cs typeface="Calibri"/>
              </a:rPr>
              <a:t> your leadership style, risk, governance and of course your own views and thinking on a range of matters!</a:t>
            </a:r>
          </a:p>
          <a:p>
            <a:pPr marR="41910">
              <a:lnSpc>
                <a:spcPct val="94500"/>
              </a:lnSpc>
              <a:spcBef>
                <a:spcPts val="190"/>
              </a:spcBef>
            </a:pPr>
            <a:endParaRPr lang="en-GB" sz="2000" spc="-2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R="41910">
              <a:lnSpc>
                <a:spcPct val="94500"/>
              </a:lnSpc>
              <a:spcBef>
                <a:spcPts val="190"/>
              </a:spcBef>
            </a:pPr>
            <a:r>
              <a:rPr lang="en-GB" sz="1600" spc="-20" dirty="0">
                <a:solidFill>
                  <a:schemeClr val="bg1"/>
                </a:solidFill>
                <a:latin typeface="Calibri"/>
                <a:cs typeface="Calibri"/>
              </a:rPr>
              <a:t>Lisa Crichton-Jones</a:t>
            </a:r>
          </a:p>
          <a:p>
            <a:pPr marR="41910">
              <a:lnSpc>
                <a:spcPct val="94500"/>
              </a:lnSpc>
              <a:spcBef>
                <a:spcPts val="190"/>
              </a:spcBef>
            </a:pPr>
            <a:r>
              <a:rPr lang="en-GB" sz="1600" spc="-20" dirty="0">
                <a:solidFill>
                  <a:schemeClr val="bg1"/>
                </a:solidFill>
                <a:latin typeface="Calibri"/>
                <a:cs typeface="Calibri"/>
              </a:rPr>
              <a:t>Executive Director of People and OD Gateshead Health Foundation Trust</a:t>
            </a:r>
          </a:p>
          <a:p>
            <a:pPr marR="41910">
              <a:lnSpc>
                <a:spcPct val="94500"/>
              </a:lnSpc>
              <a:spcBef>
                <a:spcPts val="190"/>
              </a:spcBef>
            </a:pP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7470" y="359409"/>
            <a:ext cx="3657473" cy="9972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59384"/>
            <a:ext cx="7198995" cy="9972675"/>
            <a:chOff x="0" y="359384"/>
            <a:chExt cx="7198995" cy="9972675"/>
          </a:xfrm>
        </p:grpSpPr>
        <p:sp>
          <p:nvSpPr>
            <p:cNvPr id="4" name="object 4"/>
            <p:cNvSpPr/>
            <p:nvPr/>
          </p:nvSpPr>
          <p:spPr>
            <a:xfrm>
              <a:off x="1214119" y="995870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561" y="0"/>
                  </a:moveTo>
                  <a:lnTo>
                    <a:pt x="125206" y="6090"/>
                  </a:lnTo>
                  <a:lnTo>
                    <a:pt x="84459" y="23279"/>
                  </a:lnTo>
                  <a:lnTo>
                    <a:pt x="49942" y="49939"/>
                  </a:lnTo>
                  <a:lnTo>
                    <a:pt x="23278" y="84446"/>
                  </a:lnTo>
                  <a:lnTo>
                    <a:pt x="6090" y="125174"/>
                  </a:lnTo>
                  <a:lnTo>
                    <a:pt x="0" y="170497"/>
                  </a:lnTo>
                  <a:lnTo>
                    <a:pt x="6090" y="215825"/>
                  </a:lnTo>
                  <a:lnTo>
                    <a:pt x="23278" y="256554"/>
                  </a:lnTo>
                  <a:lnTo>
                    <a:pt x="49942" y="291060"/>
                  </a:lnTo>
                  <a:lnTo>
                    <a:pt x="84459" y="317718"/>
                  </a:lnTo>
                  <a:lnTo>
                    <a:pt x="125206" y="334905"/>
                  </a:lnTo>
                  <a:lnTo>
                    <a:pt x="170561" y="340994"/>
                  </a:lnTo>
                  <a:lnTo>
                    <a:pt x="215861" y="334905"/>
                  </a:lnTo>
                  <a:lnTo>
                    <a:pt x="256572" y="317718"/>
                  </a:lnTo>
                  <a:lnTo>
                    <a:pt x="291068" y="291060"/>
                  </a:lnTo>
                  <a:lnTo>
                    <a:pt x="317721" y="256554"/>
                  </a:lnTo>
                  <a:lnTo>
                    <a:pt x="334905" y="215825"/>
                  </a:lnTo>
                  <a:lnTo>
                    <a:pt x="340995" y="170497"/>
                  </a:lnTo>
                  <a:lnTo>
                    <a:pt x="334905" y="125174"/>
                  </a:lnTo>
                  <a:lnTo>
                    <a:pt x="317721" y="84446"/>
                  </a:lnTo>
                  <a:lnTo>
                    <a:pt x="291068" y="49939"/>
                  </a:lnTo>
                  <a:lnTo>
                    <a:pt x="256572" y="23279"/>
                  </a:lnTo>
                  <a:lnTo>
                    <a:pt x="215861" y="6090"/>
                  </a:lnTo>
                  <a:lnTo>
                    <a:pt x="170561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9384"/>
              <a:ext cx="7198994" cy="9972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1865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70434" y="0"/>
                </a:moveTo>
                <a:lnTo>
                  <a:pt x="125133" y="6090"/>
                </a:lnTo>
                <a:lnTo>
                  <a:pt x="84422" y="23279"/>
                </a:lnTo>
                <a:lnTo>
                  <a:pt x="49926" y="49939"/>
                </a:lnTo>
                <a:lnTo>
                  <a:pt x="23273" y="84446"/>
                </a:lnTo>
                <a:lnTo>
                  <a:pt x="6089" y="125174"/>
                </a:lnTo>
                <a:lnTo>
                  <a:pt x="0" y="170497"/>
                </a:lnTo>
                <a:lnTo>
                  <a:pt x="6089" y="215825"/>
                </a:lnTo>
                <a:lnTo>
                  <a:pt x="23273" y="256554"/>
                </a:lnTo>
                <a:lnTo>
                  <a:pt x="49926" y="291060"/>
                </a:lnTo>
                <a:lnTo>
                  <a:pt x="84422" y="317718"/>
                </a:lnTo>
                <a:lnTo>
                  <a:pt x="125133" y="334905"/>
                </a:lnTo>
                <a:lnTo>
                  <a:pt x="170434" y="340994"/>
                </a:lnTo>
                <a:lnTo>
                  <a:pt x="215788" y="334905"/>
                </a:lnTo>
                <a:lnTo>
                  <a:pt x="256535" y="317718"/>
                </a:lnTo>
                <a:lnTo>
                  <a:pt x="291052" y="291060"/>
                </a:lnTo>
                <a:lnTo>
                  <a:pt x="317716" y="256554"/>
                </a:lnTo>
                <a:lnTo>
                  <a:pt x="334904" y="215825"/>
                </a:lnTo>
                <a:lnTo>
                  <a:pt x="340995" y="170497"/>
                </a:lnTo>
                <a:lnTo>
                  <a:pt x="334904" y="125174"/>
                </a:lnTo>
                <a:lnTo>
                  <a:pt x="317716" y="84446"/>
                </a:lnTo>
                <a:lnTo>
                  <a:pt x="291052" y="49939"/>
                </a:lnTo>
                <a:lnTo>
                  <a:pt x="256535" y="23279"/>
                </a:lnTo>
                <a:lnTo>
                  <a:pt x="215788" y="6090"/>
                </a:lnTo>
                <a:lnTo>
                  <a:pt x="170434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5992" y="729741"/>
            <a:ext cx="4202430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Interview</a:t>
            </a:r>
            <a:r>
              <a:rPr spc="-3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10" dirty="0"/>
              <a:t>Presentation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8214" y="1535521"/>
            <a:ext cx="2592705" cy="1624547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900" b="1" dirty="0">
                <a:solidFill>
                  <a:srgbClr val="005EB8"/>
                </a:solidFill>
                <a:latin typeface="Calibri"/>
                <a:cs typeface="Calibri"/>
              </a:rPr>
              <a:t>Hints</a:t>
            </a:r>
            <a:r>
              <a:rPr sz="29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29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29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2900" b="1" spc="-20" dirty="0">
                <a:solidFill>
                  <a:srgbClr val="005EB8"/>
                </a:solidFill>
                <a:latin typeface="Calibri"/>
                <a:cs typeface="Calibri"/>
              </a:rPr>
              <a:t>Tips</a:t>
            </a:r>
            <a:endParaRPr sz="2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Before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interview:</a:t>
            </a:r>
            <a:endParaRPr lang="en-GB" sz="1400" b="1" spc="-10" dirty="0">
              <a:solidFill>
                <a:srgbClr val="005EB8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endParaRPr sz="1400" dirty="0">
              <a:latin typeface="Calibri"/>
              <a:cs typeface="Calibri"/>
            </a:endParaRPr>
          </a:p>
          <a:p>
            <a:pPr marL="166370" marR="5080" indent="-14478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1.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Ensure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aware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organisation’s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key</a:t>
            </a:r>
            <a:r>
              <a:rPr sz="1000" dirty="0">
                <a:latin typeface="Calibri"/>
                <a:cs typeface="Calibri"/>
              </a:rPr>
              <a:t> information,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number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employees,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strategic </a:t>
            </a:r>
            <a:r>
              <a:rPr sz="1000" dirty="0">
                <a:latin typeface="Calibri"/>
                <a:cs typeface="Calibri"/>
              </a:rPr>
              <a:t>objectives,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CQC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reports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USP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etc.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8214" y="3716259"/>
            <a:ext cx="2684780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478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2.</a:t>
            </a:r>
            <a:r>
              <a:rPr sz="1000" spc="1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Ensure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aware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who is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panel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their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areas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expertise.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2489" y="4631690"/>
            <a:ext cx="2709545" cy="715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4780">
              <a:lnSpc>
                <a:spcPct val="113100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3.</a:t>
            </a:r>
            <a:r>
              <a:rPr sz="1000" spc="15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Consider the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 </a:t>
            </a:r>
            <a:r>
              <a:rPr sz="1000" spc="-10" dirty="0">
                <a:latin typeface="Calibri"/>
                <a:cs typeface="Calibri"/>
              </a:rPr>
              <a:t>description</a:t>
            </a:r>
            <a:r>
              <a:rPr sz="1000" dirty="0">
                <a:latin typeface="Calibri"/>
                <a:cs typeface="Calibri"/>
              </a:rPr>
              <a:t> and </a:t>
            </a:r>
            <a:r>
              <a:rPr sz="1000" spc="-10" dirty="0">
                <a:latin typeface="Calibri"/>
                <a:cs typeface="Calibri"/>
              </a:rPr>
              <a:t>requirements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of</a:t>
            </a:r>
            <a:r>
              <a:rPr sz="1000" dirty="0">
                <a:latin typeface="Calibri"/>
                <a:cs typeface="Calibri"/>
              </a:rPr>
              <a:t> 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applying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against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key</a:t>
            </a:r>
            <a:r>
              <a:rPr sz="1000" dirty="0">
                <a:latin typeface="Calibri"/>
                <a:cs typeface="Calibri"/>
              </a:rPr>
              <a:t> values,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skills,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strengths,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knowledge,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achievements.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289" y="5746621"/>
            <a:ext cx="2816860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478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4.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Draft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scenarios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-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think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about 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types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questions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 be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asked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based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description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construct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ideal</a:t>
            </a:r>
            <a:r>
              <a:rPr sz="1000" spc="-10" dirty="0">
                <a:latin typeface="Calibri"/>
                <a:cs typeface="Calibri"/>
              </a:rPr>
              <a:t> scenario-</a:t>
            </a:r>
            <a:r>
              <a:rPr sz="1000" dirty="0">
                <a:latin typeface="Calibri"/>
                <a:cs typeface="Calibri"/>
              </a:rPr>
              <a:t>based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answers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using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STAR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model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(see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below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STAR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model).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5189" y="6915168"/>
            <a:ext cx="5602605" cy="11982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marR="2863215" indent="-14478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5.</a:t>
            </a:r>
            <a:r>
              <a:rPr sz="1000" spc="114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When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preparing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scenario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questions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consider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added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value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organisation, </a:t>
            </a:r>
            <a:r>
              <a:rPr sz="1000" dirty="0">
                <a:latin typeface="Calibri"/>
                <a:cs typeface="Calibri"/>
              </a:rPr>
              <a:t>system,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patients,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team,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lang="en-GB" sz="1000" spc="-25" dirty="0">
                <a:latin typeface="Calibri"/>
                <a:cs typeface="Calibri"/>
              </a:rPr>
              <a:t> others within a strategic context.</a:t>
            </a: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Use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this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to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prepare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examples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to demonstrate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how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you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have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succeeded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before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will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do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it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again.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4990" y="1180787"/>
            <a:ext cx="2843530" cy="211596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spc="-10" dirty="0">
                <a:latin typeface="Calibri"/>
                <a:cs typeface="Calibri"/>
              </a:rPr>
              <a:t>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3572" y="2628955"/>
            <a:ext cx="2653030" cy="37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5415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6.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Consider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examples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recent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past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which </a:t>
            </a:r>
            <a:r>
              <a:rPr sz="1000" dirty="0">
                <a:latin typeface="Calibri"/>
                <a:cs typeface="Calibri"/>
              </a:rPr>
              <a:t>demonstrate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meet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18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criteria.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1347" y="3471645"/>
            <a:ext cx="2830195" cy="8896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7480" marR="5080" indent="-145415">
              <a:lnSpc>
                <a:spcPct val="113199"/>
              </a:lnSpc>
              <a:spcBef>
                <a:spcPts val="110"/>
              </a:spcBef>
            </a:pPr>
            <a:r>
              <a:rPr sz="1000" dirty="0">
                <a:latin typeface="Calibri"/>
                <a:cs typeface="Calibri"/>
              </a:rPr>
              <a:t>7.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Ensure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considered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vision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role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wider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strategic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context.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be</a:t>
            </a:r>
            <a:r>
              <a:rPr sz="1000" dirty="0">
                <a:latin typeface="Calibri"/>
                <a:cs typeface="Calibri"/>
              </a:rPr>
              <a:t> able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articulate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clearly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key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priorities </a:t>
            </a:r>
            <a:r>
              <a:rPr sz="1000" dirty="0">
                <a:latin typeface="Calibri"/>
                <a:cs typeface="Calibri"/>
              </a:rPr>
              <a:t>would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over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next</a:t>
            </a:r>
            <a:r>
              <a:rPr sz="1000" spc="2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12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months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what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impact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would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hope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appointed.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74468" y="4693406"/>
            <a:ext cx="2348865" cy="370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5415">
              <a:lnSpc>
                <a:spcPct val="113300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8.</a:t>
            </a:r>
            <a:r>
              <a:rPr sz="1000" spc="1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Take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pre-</a:t>
            </a:r>
            <a:r>
              <a:rPr sz="1000" dirty="0">
                <a:latin typeface="Calibri"/>
                <a:cs typeface="Calibri"/>
              </a:rPr>
              <a:t>prepared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examples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interview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prompt.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2630" y="5608592"/>
            <a:ext cx="2675890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5415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9.</a:t>
            </a:r>
            <a:r>
              <a:rPr sz="1000" spc="1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Don’t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forget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practicalities –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personal presentation,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travel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plans,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parking,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will </a:t>
            </a:r>
            <a:r>
              <a:rPr sz="1000" dirty="0">
                <a:latin typeface="Calibri"/>
                <a:cs typeface="Calibri"/>
              </a:rPr>
              <a:t>get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yourself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right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frame</a:t>
            </a:r>
            <a:r>
              <a:rPr sz="1000" spc="2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mind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how</a:t>
            </a:r>
            <a:r>
              <a:rPr sz="1000" dirty="0">
                <a:latin typeface="Calibri"/>
                <a:cs typeface="Calibri"/>
              </a:rPr>
              <a:t> 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handle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difficult</a:t>
            </a:r>
            <a:r>
              <a:rPr sz="1000" spc="-10" dirty="0">
                <a:latin typeface="Calibri"/>
                <a:cs typeface="Calibri"/>
              </a:rPr>
              <a:t> questions?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208" y="0"/>
            <a:ext cx="1213485" cy="683260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2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INTERVIEWS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61361"/>
              </p:ext>
            </p:extLst>
          </p:nvPr>
        </p:nvGraphicFramePr>
        <p:xfrm>
          <a:off x="833932" y="4127500"/>
          <a:ext cx="5904865" cy="32398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7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98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930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b="1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1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day</a:t>
                      </a:r>
                      <a:r>
                        <a:rPr sz="1400" b="1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interview: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37820" marR="230504" indent="-144780">
                        <a:lnSpc>
                          <a:spcPct val="116599"/>
                        </a:lnSpc>
                        <a:spcBef>
                          <a:spcPts val="90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Remember,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this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Don’t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spend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too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much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setting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up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context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ask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the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interviewer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enough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context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and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move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on.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want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know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are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bring –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spend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most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here.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37820" marR="137795" indent="-144780">
                        <a:lnSpc>
                          <a:spcPct val="115999"/>
                        </a:lnSpc>
                        <a:spcBef>
                          <a:spcPts val="580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Speak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clearly,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manage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pace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response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body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language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might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suggest.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37820" marR="114300" indent="-144780">
                        <a:lnSpc>
                          <a:spcPct val="115999"/>
                        </a:lnSpc>
                        <a:spcBef>
                          <a:spcPts val="575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1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Don’t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shy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away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promoting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yourself,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examples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leverage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brand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purpose.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337820" marR="104775" indent="-144780">
                        <a:lnSpc>
                          <a:spcPct val="110000"/>
                        </a:lnSpc>
                        <a:spcBef>
                          <a:spcPts val="645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Connect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build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rapport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colleagues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panel.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41B6E6"/>
                      </a:solidFill>
                      <a:prstDash val="solid"/>
                    </a:lnL>
                    <a:lnT w="12700">
                      <a:solidFill>
                        <a:srgbClr val="41B6E6"/>
                      </a:solidFill>
                      <a:prstDash val="solid"/>
                    </a:lnT>
                    <a:lnB w="12700">
                      <a:solidFill>
                        <a:srgbClr val="41B6E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7810" marR="374015" indent="-145415">
                        <a:lnSpc>
                          <a:spcPct val="115999"/>
                        </a:lnSpc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Demonstrate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enthusiasm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show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how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genuinely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interested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role.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Ensure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actively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listen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observe.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257810" marR="220979" indent="-145415">
                        <a:lnSpc>
                          <a:spcPct val="1167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Avoid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using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jargon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set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pieces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make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interview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personal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you,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showing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are,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did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would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do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situation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how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prefer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lead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through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others.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257810" marR="172720" indent="-145415">
                        <a:lnSpc>
                          <a:spcPct val="1170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35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Demonstrate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desirable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leadership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behaviours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and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attitudes.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00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005EB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unclear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about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anything,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ask</a:t>
                      </a:r>
                      <a:r>
                        <a:rPr sz="1000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clarity.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41B6E6"/>
                      </a:solidFill>
                      <a:prstDash val="solid"/>
                    </a:lnR>
                    <a:lnT w="12700">
                      <a:solidFill>
                        <a:srgbClr val="41B6E6"/>
                      </a:solidFill>
                      <a:prstDash val="solid"/>
                    </a:lnT>
                    <a:lnB w="12700">
                      <a:solidFill>
                        <a:srgbClr val="41B6E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2164333" y="756665"/>
            <a:ext cx="3230880" cy="3230880"/>
            <a:chOff x="2164333" y="756665"/>
            <a:chExt cx="3230880" cy="32308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333" y="756665"/>
              <a:ext cx="1551305" cy="15543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0607" y="2432811"/>
              <a:ext cx="1554352" cy="15543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0607" y="756665"/>
              <a:ext cx="1554352" cy="15543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4333" y="2432811"/>
              <a:ext cx="1551305" cy="15543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39898" y="2948558"/>
              <a:ext cx="2254885" cy="620395"/>
            </a:xfrm>
            <a:custGeom>
              <a:avLst/>
              <a:gdLst/>
              <a:ahLst/>
              <a:cxnLst/>
              <a:rect l="l" t="t" r="r" b="b"/>
              <a:pathLst>
                <a:path w="2254885" h="620395">
                  <a:moveTo>
                    <a:pt x="162534" y="73152"/>
                  </a:moveTo>
                  <a:lnTo>
                    <a:pt x="161099" y="63500"/>
                  </a:lnTo>
                  <a:lnTo>
                    <a:pt x="161010" y="62865"/>
                  </a:lnTo>
                  <a:lnTo>
                    <a:pt x="159486" y="57531"/>
                  </a:lnTo>
                  <a:lnTo>
                    <a:pt x="157073" y="51943"/>
                  </a:lnTo>
                  <a:lnTo>
                    <a:pt x="155168" y="48133"/>
                  </a:lnTo>
                  <a:lnTo>
                    <a:pt x="153898" y="45847"/>
                  </a:lnTo>
                  <a:lnTo>
                    <a:pt x="152755" y="43561"/>
                  </a:lnTo>
                  <a:lnTo>
                    <a:pt x="147510" y="35052"/>
                  </a:lnTo>
                  <a:lnTo>
                    <a:pt x="134848" y="14516"/>
                  </a:lnTo>
                  <a:lnTo>
                    <a:pt x="134848" y="67818"/>
                  </a:lnTo>
                  <a:lnTo>
                    <a:pt x="133197" y="71501"/>
                  </a:lnTo>
                  <a:lnTo>
                    <a:pt x="131419" y="75184"/>
                  </a:lnTo>
                  <a:lnTo>
                    <a:pt x="128498" y="78232"/>
                  </a:lnTo>
                  <a:lnTo>
                    <a:pt x="124434" y="80899"/>
                  </a:lnTo>
                  <a:lnTo>
                    <a:pt x="121424" y="82677"/>
                  </a:lnTo>
                  <a:lnTo>
                    <a:pt x="121285" y="82677"/>
                  </a:lnTo>
                  <a:lnTo>
                    <a:pt x="118846" y="83566"/>
                  </a:lnTo>
                  <a:lnTo>
                    <a:pt x="116179" y="84074"/>
                  </a:lnTo>
                  <a:lnTo>
                    <a:pt x="113385" y="84455"/>
                  </a:lnTo>
                  <a:lnTo>
                    <a:pt x="110972" y="84455"/>
                  </a:lnTo>
                  <a:lnTo>
                    <a:pt x="108305" y="83566"/>
                  </a:lnTo>
                  <a:lnTo>
                    <a:pt x="105130" y="82677"/>
                  </a:lnTo>
                  <a:lnTo>
                    <a:pt x="84683" y="57150"/>
                  </a:lnTo>
                  <a:lnTo>
                    <a:pt x="120497" y="35052"/>
                  </a:lnTo>
                  <a:lnTo>
                    <a:pt x="134848" y="67818"/>
                  </a:lnTo>
                  <a:lnTo>
                    <a:pt x="134848" y="14516"/>
                  </a:lnTo>
                  <a:lnTo>
                    <a:pt x="128879" y="4826"/>
                  </a:lnTo>
                  <a:lnTo>
                    <a:pt x="127609" y="2794"/>
                  </a:lnTo>
                  <a:lnTo>
                    <a:pt x="125831" y="1270"/>
                  </a:lnTo>
                  <a:lnTo>
                    <a:pt x="121513" y="0"/>
                  </a:lnTo>
                  <a:lnTo>
                    <a:pt x="118973" y="508"/>
                  </a:lnTo>
                  <a:lnTo>
                    <a:pt x="116052" y="2286"/>
                  </a:lnTo>
                  <a:lnTo>
                    <a:pt x="1625" y="73152"/>
                  </a:lnTo>
                  <a:lnTo>
                    <a:pt x="863" y="73533"/>
                  </a:lnTo>
                  <a:lnTo>
                    <a:pt x="482" y="74041"/>
                  </a:lnTo>
                  <a:lnTo>
                    <a:pt x="228" y="74803"/>
                  </a:lnTo>
                  <a:lnTo>
                    <a:pt x="0" y="75184"/>
                  </a:lnTo>
                  <a:lnTo>
                    <a:pt x="12" y="76962"/>
                  </a:lnTo>
                  <a:lnTo>
                    <a:pt x="228" y="77597"/>
                  </a:lnTo>
                  <a:lnTo>
                    <a:pt x="304" y="77978"/>
                  </a:lnTo>
                  <a:lnTo>
                    <a:pt x="368" y="78232"/>
                  </a:lnTo>
                  <a:lnTo>
                    <a:pt x="482" y="78740"/>
                  </a:lnTo>
                  <a:lnTo>
                    <a:pt x="990" y="80264"/>
                  </a:lnTo>
                  <a:lnTo>
                    <a:pt x="1879" y="82042"/>
                  </a:lnTo>
                  <a:lnTo>
                    <a:pt x="2527" y="83566"/>
                  </a:lnTo>
                  <a:lnTo>
                    <a:pt x="2641" y="83820"/>
                  </a:lnTo>
                  <a:lnTo>
                    <a:pt x="14706" y="99187"/>
                  </a:lnTo>
                  <a:lnTo>
                    <a:pt x="15214" y="99187"/>
                  </a:lnTo>
                  <a:lnTo>
                    <a:pt x="16103" y="99314"/>
                  </a:lnTo>
                  <a:lnTo>
                    <a:pt x="16738" y="99187"/>
                  </a:lnTo>
                  <a:lnTo>
                    <a:pt x="65506" y="69088"/>
                  </a:lnTo>
                  <a:lnTo>
                    <a:pt x="70459" y="76962"/>
                  </a:lnTo>
                  <a:lnTo>
                    <a:pt x="72110" y="79756"/>
                  </a:lnTo>
                  <a:lnTo>
                    <a:pt x="72974" y="82042"/>
                  </a:lnTo>
                  <a:lnTo>
                    <a:pt x="73177" y="82677"/>
                  </a:lnTo>
                  <a:lnTo>
                    <a:pt x="73355" y="83566"/>
                  </a:lnTo>
                  <a:lnTo>
                    <a:pt x="73406" y="83820"/>
                  </a:lnTo>
                  <a:lnTo>
                    <a:pt x="73520" y="84455"/>
                  </a:lnTo>
                  <a:lnTo>
                    <a:pt x="73634" y="84963"/>
                  </a:lnTo>
                  <a:lnTo>
                    <a:pt x="73774" y="85979"/>
                  </a:lnTo>
                  <a:lnTo>
                    <a:pt x="73888" y="90170"/>
                  </a:lnTo>
                  <a:lnTo>
                    <a:pt x="72618" y="95504"/>
                  </a:lnTo>
                  <a:lnTo>
                    <a:pt x="71577" y="97917"/>
                  </a:lnTo>
                  <a:lnTo>
                    <a:pt x="71475" y="98171"/>
                  </a:lnTo>
                  <a:lnTo>
                    <a:pt x="69697" y="100965"/>
                  </a:lnTo>
                  <a:lnTo>
                    <a:pt x="68046" y="103886"/>
                  </a:lnTo>
                  <a:lnTo>
                    <a:pt x="66141" y="106934"/>
                  </a:lnTo>
                  <a:lnTo>
                    <a:pt x="63728" y="110236"/>
                  </a:lnTo>
                  <a:lnTo>
                    <a:pt x="42519" y="138938"/>
                  </a:lnTo>
                  <a:lnTo>
                    <a:pt x="41503" y="140462"/>
                  </a:lnTo>
                  <a:lnTo>
                    <a:pt x="41122" y="141224"/>
                  </a:lnTo>
                  <a:lnTo>
                    <a:pt x="40995" y="144018"/>
                  </a:lnTo>
                  <a:lnTo>
                    <a:pt x="41249" y="145161"/>
                  </a:lnTo>
                  <a:lnTo>
                    <a:pt x="41757" y="146685"/>
                  </a:lnTo>
                  <a:lnTo>
                    <a:pt x="43535" y="149987"/>
                  </a:lnTo>
                  <a:lnTo>
                    <a:pt x="44805" y="152273"/>
                  </a:lnTo>
                  <a:lnTo>
                    <a:pt x="46583" y="154940"/>
                  </a:lnTo>
                  <a:lnTo>
                    <a:pt x="48488" y="158242"/>
                  </a:lnTo>
                  <a:lnTo>
                    <a:pt x="50139" y="160782"/>
                  </a:lnTo>
                  <a:lnTo>
                    <a:pt x="51536" y="162560"/>
                  </a:lnTo>
                  <a:lnTo>
                    <a:pt x="52806" y="164338"/>
                  </a:lnTo>
                  <a:lnTo>
                    <a:pt x="54089" y="165735"/>
                  </a:lnTo>
                  <a:lnTo>
                    <a:pt x="54838" y="166370"/>
                  </a:lnTo>
                  <a:lnTo>
                    <a:pt x="55727" y="167259"/>
                  </a:lnTo>
                  <a:lnTo>
                    <a:pt x="56489" y="167513"/>
                  </a:lnTo>
                  <a:lnTo>
                    <a:pt x="57886" y="167513"/>
                  </a:lnTo>
                  <a:lnTo>
                    <a:pt x="58521" y="167259"/>
                  </a:lnTo>
                  <a:lnTo>
                    <a:pt x="59283" y="166751"/>
                  </a:lnTo>
                  <a:lnTo>
                    <a:pt x="59918" y="166370"/>
                  </a:lnTo>
                  <a:lnTo>
                    <a:pt x="60680" y="165735"/>
                  </a:lnTo>
                  <a:lnTo>
                    <a:pt x="62585" y="163576"/>
                  </a:lnTo>
                  <a:lnTo>
                    <a:pt x="63982" y="161925"/>
                  </a:lnTo>
                  <a:lnTo>
                    <a:pt x="84048" y="133350"/>
                  </a:lnTo>
                  <a:lnTo>
                    <a:pt x="86334" y="130302"/>
                  </a:lnTo>
                  <a:lnTo>
                    <a:pt x="88239" y="127381"/>
                  </a:lnTo>
                  <a:lnTo>
                    <a:pt x="89763" y="124587"/>
                  </a:lnTo>
                  <a:lnTo>
                    <a:pt x="91414" y="121793"/>
                  </a:lnTo>
                  <a:lnTo>
                    <a:pt x="92557" y="119126"/>
                  </a:lnTo>
                  <a:lnTo>
                    <a:pt x="93573" y="116586"/>
                  </a:lnTo>
                  <a:lnTo>
                    <a:pt x="94462" y="113919"/>
                  </a:lnTo>
                  <a:lnTo>
                    <a:pt x="94970" y="111887"/>
                  </a:lnTo>
                  <a:lnTo>
                    <a:pt x="95097" y="111379"/>
                  </a:lnTo>
                  <a:lnTo>
                    <a:pt x="95351" y="108966"/>
                  </a:lnTo>
                  <a:lnTo>
                    <a:pt x="95618" y="107188"/>
                  </a:lnTo>
                  <a:lnTo>
                    <a:pt x="95707" y="103886"/>
                  </a:lnTo>
                  <a:lnTo>
                    <a:pt x="95580" y="102616"/>
                  </a:lnTo>
                  <a:lnTo>
                    <a:pt x="95478" y="101600"/>
                  </a:lnTo>
                  <a:lnTo>
                    <a:pt x="99034" y="104648"/>
                  </a:lnTo>
                  <a:lnTo>
                    <a:pt x="102844" y="107188"/>
                  </a:lnTo>
                  <a:lnTo>
                    <a:pt x="106781" y="108966"/>
                  </a:lnTo>
                  <a:lnTo>
                    <a:pt x="110591" y="110744"/>
                  </a:lnTo>
                  <a:lnTo>
                    <a:pt x="114655" y="111887"/>
                  </a:lnTo>
                  <a:lnTo>
                    <a:pt x="122656" y="112649"/>
                  </a:lnTo>
                  <a:lnTo>
                    <a:pt x="126720" y="112395"/>
                  </a:lnTo>
                  <a:lnTo>
                    <a:pt x="130441" y="111379"/>
                  </a:lnTo>
                  <a:lnTo>
                    <a:pt x="134975" y="110236"/>
                  </a:lnTo>
                  <a:lnTo>
                    <a:pt x="139166" y="108331"/>
                  </a:lnTo>
                  <a:lnTo>
                    <a:pt x="143357" y="105664"/>
                  </a:lnTo>
                  <a:lnTo>
                    <a:pt x="148437" y="102616"/>
                  </a:lnTo>
                  <a:lnTo>
                    <a:pt x="149593" y="101600"/>
                  </a:lnTo>
                  <a:lnTo>
                    <a:pt x="152374" y="99187"/>
                  </a:lnTo>
                  <a:lnTo>
                    <a:pt x="158216" y="91313"/>
                  </a:lnTo>
                  <a:lnTo>
                    <a:pt x="160248" y="87122"/>
                  </a:lnTo>
                  <a:lnTo>
                    <a:pt x="160782" y="84963"/>
                  </a:lnTo>
                  <a:lnTo>
                    <a:pt x="160909" y="84455"/>
                  </a:lnTo>
                  <a:lnTo>
                    <a:pt x="161493" y="82042"/>
                  </a:lnTo>
                  <a:lnTo>
                    <a:pt x="162179" y="78994"/>
                  </a:lnTo>
                  <a:lnTo>
                    <a:pt x="162229" y="78740"/>
                  </a:lnTo>
                  <a:lnTo>
                    <a:pt x="162344" y="78232"/>
                  </a:lnTo>
                  <a:lnTo>
                    <a:pt x="162471" y="75438"/>
                  </a:lnTo>
                  <a:lnTo>
                    <a:pt x="162534" y="73152"/>
                  </a:lnTo>
                  <a:close/>
                </a:path>
                <a:path w="2254885" h="620395">
                  <a:moveTo>
                    <a:pt x="205003" y="197231"/>
                  </a:moveTo>
                  <a:lnTo>
                    <a:pt x="195529" y="168148"/>
                  </a:lnTo>
                  <a:lnTo>
                    <a:pt x="192887" y="164719"/>
                  </a:lnTo>
                  <a:lnTo>
                    <a:pt x="187934" y="158242"/>
                  </a:lnTo>
                  <a:lnTo>
                    <a:pt x="182473" y="153289"/>
                  </a:lnTo>
                  <a:lnTo>
                    <a:pt x="182092" y="153073"/>
                  </a:lnTo>
                  <a:lnTo>
                    <a:pt x="182092" y="187960"/>
                  </a:lnTo>
                  <a:lnTo>
                    <a:pt x="180441" y="193548"/>
                  </a:lnTo>
                  <a:lnTo>
                    <a:pt x="178917" y="199009"/>
                  </a:lnTo>
                  <a:lnTo>
                    <a:pt x="174853" y="204216"/>
                  </a:lnTo>
                  <a:lnTo>
                    <a:pt x="168249" y="208915"/>
                  </a:lnTo>
                  <a:lnTo>
                    <a:pt x="150787" y="185928"/>
                  </a:lnTo>
                  <a:lnTo>
                    <a:pt x="142214" y="174625"/>
                  </a:lnTo>
                  <a:lnTo>
                    <a:pt x="145135" y="172593"/>
                  </a:lnTo>
                  <a:lnTo>
                    <a:pt x="148183" y="170942"/>
                  </a:lnTo>
                  <a:lnTo>
                    <a:pt x="153936" y="168783"/>
                  </a:lnTo>
                  <a:lnTo>
                    <a:pt x="153504" y="168783"/>
                  </a:lnTo>
                  <a:lnTo>
                    <a:pt x="157327" y="168148"/>
                  </a:lnTo>
                  <a:lnTo>
                    <a:pt x="163296" y="168148"/>
                  </a:lnTo>
                  <a:lnTo>
                    <a:pt x="166090" y="168783"/>
                  </a:lnTo>
                  <a:lnTo>
                    <a:pt x="168757" y="170180"/>
                  </a:lnTo>
                  <a:lnTo>
                    <a:pt x="171551" y="171450"/>
                  </a:lnTo>
                  <a:lnTo>
                    <a:pt x="174091" y="173609"/>
                  </a:lnTo>
                  <a:lnTo>
                    <a:pt x="176339" y="176657"/>
                  </a:lnTo>
                  <a:lnTo>
                    <a:pt x="180695" y="182245"/>
                  </a:lnTo>
                  <a:lnTo>
                    <a:pt x="182092" y="187960"/>
                  </a:lnTo>
                  <a:lnTo>
                    <a:pt x="182092" y="153073"/>
                  </a:lnTo>
                  <a:lnTo>
                    <a:pt x="176504" y="149733"/>
                  </a:lnTo>
                  <a:lnTo>
                    <a:pt x="170408" y="146177"/>
                  </a:lnTo>
                  <a:lnTo>
                    <a:pt x="164058" y="144145"/>
                  </a:lnTo>
                  <a:lnTo>
                    <a:pt x="150469" y="143129"/>
                  </a:lnTo>
                  <a:lnTo>
                    <a:pt x="143484" y="144145"/>
                  </a:lnTo>
                  <a:lnTo>
                    <a:pt x="106781" y="164719"/>
                  </a:lnTo>
                  <a:lnTo>
                    <a:pt x="96748" y="176657"/>
                  </a:lnTo>
                  <a:lnTo>
                    <a:pt x="92430" y="182753"/>
                  </a:lnTo>
                  <a:lnTo>
                    <a:pt x="89763" y="188976"/>
                  </a:lnTo>
                  <a:lnTo>
                    <a:pt x="87985" y="201930"/>
                  </a:lnTo>
                  <a:lnTo>
                    <a:pt x="88620" y="208534"/>
                  </a:lnTo>
                  <a:lnTo>
                    <a:pt x="90906" y="215392"/>
                  </a:lnTo>
                  <a:lnTo>
                    <a:pt x="93319" y="222250"/>
                  </a:lnTo>
                  <a:lnTo>
                    <a:pt x="97129" y="229235"/>
                  </a:lnTo>
                  <a:lnTo>
                    <a:pt x="102717" y="236474"/>
                  </a:lnTo>
                  <a:lnTo>
                    <a:pt x="105765" y="240538"/>
                  </a:lnTo>
                  <a:lnTo>
                    <a:pt x="128371" y="260350"/>
                  </a:lnTo>
                  <a:lnTo>
                    <a:pt x="130403" y="261620"/>
                  </a:lnTo>
                  <a:lnTo>
                    <a:pt x="131800" y="262255"/>
                  </a:lnTo>
                  <a:lnTo>
                    <a:pt x="134899" y="262255"/>
                  </a:lnTo>
                  <a:lnTo>
                    <a:pt x="140309" y="259207"/>
                  </a:lnTo>
                  <a:lnTo>
                    <a:pt x="141452" y="258445"/>
                  </a:lnTo>
                  <a:lnTo>
                    <a:pt x="148818" y="251460"/>
                  </a:lnTo>
                  <a:lnTo>
                    <a:pt x="148818" y="249809"/>
                  </a:lnTo>
                  <a:lnTo>
                    <a:pt x="142849" y="244856"/>
                  </a:lnTo>
                  <a:lnTo>
                    <a:pt x="138404" y="241808"/>
                  </a:lnTo>
                  <a:lnTo>
                    <a:pt x="136118" y="240030"/>
                  </a:lnTo>
                  <a:lnTo>
                    <a:pt x="133451" y="237998"/>
                  </a:lnTo>
                  <a:lnTo>
                    <a:pt x="130530" y="235331"/>
                  </a:lnTo>
                  <a:lnTo>
                    <a:pt x="127609" y="232791"/>
                  </a:lnTo>
                  <a:lnTo>
                    <a:pt x="124688" y="229489"/>
                  </a:lnTo>
                  <a:lnTo>
                    <a:pt x="121640" y="225425"/>
                  </a:lnTo>
                  <a:lnTo>
                    <a:pt x="118592" y="221488"/>
                  </a:lnTo>
                  <a:lnTo>
                    <a:pt x="116560" y="217678"/>
                  </a:lnTo>
                  <a:lnTo>
                    <a:pt x="115417" y="214122"/>
                  </a:lnTo>
                  <a:lnTo>
                    <a:pt x="114274" y="210439"/>
                  </a:lnTo>
                  <a:lnTo>
                    <a:pt x="114160" y="208915"/>
                  </a:lnTo>
                  <a:lnTo>
                    <a:pt x="114122" y="208534"/>
                  </a:lnTo>
                  <a:lnTo>
                    <a:pt x="127355" y="185928"/>
                  </a:lnTo>
                  <a:lnTo>
                    <a:pt x="166725" y="237617"/>
                  </a:lnTo>
                  <a:lnTo>
                    <a:pt x="168757" y="238760"/>
                  </a:lnTo>
                  <a:lnTo>
                    <a:pt x="173329" y="239268"/>
                  </a:lnTo>
                  <a:lnTo>
                    <a:pt x="175869" y="238252"/>
                  </a:lnTo>
                  <a:lnTo>
                    <a:pt x="178663" y="236220"/>
                  </a:lnTo>
                  <a:lnTo>
                    <a:pt x="182219" y="233426"/>
                  </a:lnTo>
                  <a:lnTo>
                    <a:pt x="187756" y="229235"/>
                  </a:lnTo>
                  <a:lnTo>
                    <a:pt x="192760" y="224282"/>
                  </a:lnTo>
                  <a:lnTo>
                    <a:pt x="196443" y="219075"/>
                  </a:lnTo>
                  <a:lnTo>
                    <a:pt x="200152" y="214122"/>
                  </a:lnTo>
                  <a:lnTo>
                    <a:pt x="202488" y="208915"/>
                  </a:lnTo>
                  <a:lnTo>
                    <a:pt x="202666" y="208534"/>
                  </a:lnTo>
                  <a:lnTo>
                    <a:pt x="203936" y="202692"/>
                  </a:lnTo>
                  <a:lnTo>
                    <a:pt x="205003" y="197231"/>
                  </a:lnTo>
                  <a:close/>
                </a:path>
                <a:path w="2254885" h="620395">
                  <a:moveTo>
                    <a:pt x="278739" y="276479"/>
                  </a:moveTo>
                  <a:lnTo>
                    <a:pt x="256641" y="243205"/>
                  </a:lnTo>
                  <a:lnTo>
                    <a:pt x="233527" y="234569"/>
                  </a:lnTo>
                  <a:lnTo>
                    <a:pt x="229209" y="234823"/>
                  </a:lnTo>
                  <a:lnTo>
                    <a:pt x="202158" y="266319"/>
                  </a:lnTo>
                  <a:lnTo>
                    <a:pt x="202412" y="269621"/>
                  </a:lnTo>
                  <a:lnTo>
                    <a:pt x="203047" y="273050"/>
                  </a:lnTo>
                  <a:lnTo>
                    <a:pt x="204698" y="279527"/>
                  </a:lnTo>
                  <a:lnTo>
                    <a:pt x="210413" y="294767"/>
                  </a:lnTo>
                  <a:lnTo>
                    <a:pt x="212699" y="302514"/>
                  </a:lnTo>
                  <a:lnTo>
                    <a:pt x="203301" y="315722"/>
                  </a:lnTo>
                  <a:lnTo>
                    <a:pt x="201650" y="315722"/>
                  </a:lnTo>
                  <a:lnTo>
                    <a:pt x="177139" y="280797"/>
                  </a:lnTo>
                  <a:lnTo>
                    <a:pt x="176123" y="279654"/>
                  </a:lnTo>
                  <a:lnTo>
                    <a:pt x="159486" y="292862"/>
                  </a:lnTo>
                  <a:lnTo>
                    <a:pt x="159486" y="295148"/>
                  </a:lnTo>
                  <a:lnTo>
                    <a:pt x="182981" y="331343"/>
                  </a:lnTo>
                  <a:lnTo>
                    <a:pt x="206984" y="341249"/>
                  </a:lnTo>
                  <a:lnTo>
                    <a:pt x="211810" y="341122"/>
                  </a:lnTo>
                  <a:lnTo>
                    <a:pt x="240131" y="315468"/>
                  </a:lnTo>
                  <a:lnTo>
                    <a:pt x="240512" y="308610"/>
                  </a:lnTo>
                  <a:lnTo>
                    <a:pt x="240258" y="305181"/>
                  </a:lnTo>
                  <a:lnTo>
                    <a:pt x="238734" y="298450"/>
                  </a:lnTo>
                  <a:lnTo>
                    <a:pt x="237718" y="295275"/>
                  </a:lnTo>
                  <a:lnTo>
                    <a:pt x="230860" y="277241"/>
                  </a:lnTo>
                  <a:lnTo>
                    <a:pt x="229590" y="272034"/>
                  </a:lnTo>
                  <a:lnTo>
                    <a:pt x="239115" y="259207"/>
                  </a:lnTo>
                  <a:lnTo>
                    <a:pt x="242290" y="259715"/>
                  </a:lnTo>
                  <a:lnTo>
                    <a:pt x="243941" y="260350"/>
                  </a:lnTo>
                  <a:lnTo>
                    <a:pt x="249021" y="263906"/>
                  </a:lnTo>
                  <a:lnTo>
                    <a:pt x="250672" y="265938"/>
                  </a:lnTo>
                  <a:lnTo>
                    <a:pt x="253212" y="268605"/>
                  </a:lnTo>
                  <a:lnTo>
                    <a:pt x="254990" y="271272"/>
                  </a:lnTo>
                  <a:lnTo>
                    <a:pt x="258800" y="279019"/>
                  </a:lnTo>
                  <a:lnTo>
                    <a:pt x="260324" y="283591"/>
                  </a:lnTo>
                  <a:lnTo>
                    <a:pt x="261594" y="288671"/>
                  </a:lnTo>
                  <a:lnTo>
                    <a:pt x="262102" y="289814"/>
                  </a:lnTo>
                  <a:lnTo>
                    <a:pt x="263372" y="291084"/>
                  </a:lnTo>
                  <a:lnTo>
                    <a:pt x="264388" y="291338"/>
                  </a:lnTo>
                  <a:lnTo>
                    <a:pt x="266547" y="290703"/>
                  </a:lnTo>
                  <a:lnTo>
                    <a:pt x="273659" y="284861"/>
                  </a:lnTo>
                  <a:lnTo>
                    <a:pt x="277469" y="280670"/>
                  </a:lnTo>
                  <a:lnTo>
                    <a:pt x="278739" y="278130"/>
                  </a:lnTo>
                  <a:lnTo>
                    <a:pt x="278739" y="276479"/>
                  </a:lnTo>
                  <a:close/>
                </a:path>
                <a:path w="2254885" h="620395">
                  <a:moveTo>
                    <a:pt x="372338" y="365506"/>
                  </a:moveTo>
                  <a:lnTo>
                    <a:pt x="352907" y="347472"/>
                  </a:lnTo>
                  <a:lnTo>
                    <a:pt x="351510" y="347726"/>
                  </a:lnTo>
                  <a:lnTo>
                    <a:pt x="304139" y="398399"/>
                  </a:lnTo>
                  <a:lnTo>
                    <a:pt x="297535" y="399288"/>
                  </a:lnTo>
                  <a:lnTo>
                    <a:pt x="271119" y="383159"/>
                  </a:lnTo>
                  <a:lnTo>
                    <a:pt x="271754" y="378206"/>
                  </a:lnTo>
                  <a:lnTo>
                    <a:pt x="272643" y="375793"/>
                  </a:lnTo>
                  <a:lnTo>
                    <a:pt x="275564" y="370713"/>
                  </a:lnTo>
                  <a:lnTo>
                    <a:pt x="278104" y="367538"/>
                  </a:lnTo>
                  <a:lnTo>
                    <a:pt x="321030" y="321310"/>
                  </a:lnTo>
                  <a:lnTo>
                    <a:pt x="321919" y="320040"/>
                  </a:lnTo>
                  <a:lnTo>
                    <a:pt x="302488" y="300482"/>
                  </a:lnTo>
                  <a:lnTo>
                    <a:pt x="301091" y="300736"/>
                  </a:lnTo>
                  <a:lnTo>
                    <a:pt x="252069" y="353187"/>
                  </a:lnTo>
                  <a:lnTo>
                    <a:pt x="240131" y="382397"/>
                  </a:lnTo>
                  <a:lnTo>
                    <a:pt x="240766" y="387350"/>
                  </a:lnTo>
                  <a:lnTo>
                    <a:pt x="276072" y="417576"/>
                  </a:lnTo>
                  <a:lnTo>
                    <a:pt x="283438" y="418211"/>
                  </a:lnTo>
                  <a:lnTo>
                    <a:pt x="291820" y="417576"/>
                  </a:lnTo>
                  <a:lnTo>
                    <a:pt x="283184" y="426720"/>
                  </a:lnTo>
                  <a:lnTo>
                    <a:pt x="282930" y="427355"/>
                  </a:lnTo>
                  <a:lnTo>
                    <a:pt x="282803" y="429514"/>
                  </a:lnTo>
                  <a:lnTo>
                    <a:pt x="284327" y="432308"/>
                  </a:lnTo>
                  <a:lnTo>
                    <a:pt x="287756" y="436245"/>
                  </a:lnTo>
                  <a:lnTo>
                    <a:pt x="292836" y="440817"/>
                  </a:lnTo>
                  <a:lnTo>
                    <a:pt x="296519" y="443357"/>
                  </a:lnTo>
                  <a:lnTo>
                    <a:pt x="299313" y="444246"/>
                  </a:lnTo>
                  <a:lnTo>
                    <a:pt x="300583" y="443865"/>
                  </a:lnTo>
                  <a:lnTo>
                    <a:pt x="301726" y="442976"/>
                  </a:lnTo>
                  <a:lnTo>
                    <a:pt x="371449" y="368173"/>
                  </a:lnTo>
                  <a:lnTo>
                    <a:pt x="372211" y="366903"/>
                  </a:lnTo>
                  <a:lnTo>
                    <a:pt x="372338" y="365506"/>
                  </a:lnTo>
                  <a:close/>
                </a:path>
                <a:path w="2254885" h="620395">
                  <a:moveTo>
                    <a:pt x="455904" y="371856"/>
                  </a:moveTo>
                  <a:lnTo>
                    <a:pt x="435203" y="353695"/>
                  </a:lnTo>
                  <a:lnTo>
                    <a:pt x="433679" y="354076"/>
                  </a:lnTo>
                  <a:lnTo>
                    <a:pt x="433171" y="354457"/>
                  </a:lnTo>
                  <a:lnTo>
                    <a:pt x="337667" y="473075"/>
                  </a:lnTo>
                  <a:lnTo>
                    <a:pt x="337540" y="473837"/>
                  </a:lnTo>
                  <a:lnTo>
                    <a:pt x="337794" y="476123"/>
                  </a:lnTo>
                  <a:lnTo>
                    <a:pt x="358241" y="491871"/>
                  </a:lnTo>
                  <a:lnTo>
                    <a:pt x="359638" y="491617"/>
                  </a:lnTo>
                  <a:lnTo>
                    <a:pt x="360273" y="491236"/>
                  </a:lnTo>
                  <a:lnTo>
                    <a:pt x="360654" y="490601"/>
                  </a:lnTo>
                  <a:lnTo>
                    <a:pt x="455650" y="372618"/>
                  </a:lnTo>
                  <a:lnTo>
                    <a:pt x="455904" y="371856"/>
                  </a:lnTo>
                  <a:close/>
                </a:path>
                <a:path w="2254885" h="620395">
                  <a:moveTo>
                    <a:pt x="497306" y="459740"/>
                  </a:moveTo>
                  <a:lnTo>
                    <a:pt x="496417" y="457962"/>
                  </a:lnTo>
                  <a:lnTo>
                    <a:pt x="477748" y="444500"/>
                  </a:lnTo>
                  <a:lnTo>
                    <a:pt x="491591" y="425450"/>
                  </a:lnTo>
                  <a:lnTo>
                    <a:pt x="470128" y="407670"/>
                  </a:lnTo>
                  <a:lnTo>
                    <a:pt x="468223" y="408559"/>
                  </a:lnTo>
                  <a:lnTo>
                    <a:pt x="454380" y="427736"/>
                  </a:lnTo>
                  <a:lnTo>
                    <a:pt x="443331" y="419862"/>
                  </a:lnTo>
                  <a:lnTo>
                    <a:pt x="441934" y="419862"/>
                  </a:lnTo>
                  <a:lnTo>
                    <a:pt x="440283" y="420624"/>
                  </a:lnTo>
                  <a:lnTo>
                    <a:pt x="437489" y="423037"/>
                  </a:lnTo>
                  <a:lnTo>
                    <a:pt x="431520" y="430784"/>
                  </a:lnTo>
                  <a:lnTo>
                    <a:pt x="430123" y="433451"/>
                  </a:lnTo>
                  <a:lnTo>
                    <a:pt x="429234" y="437261"/>
                  </a:lnTo>
                  <a:lnTo>
                    <a:pt x="429615" y="438658"/>
                  </a:lnTo>
                  <a:lnTo>
                    <a:pt x="440791" y="446659"/>
                  </a:lnTo>
                  <a:lnTo>
                    <a:pt x="406501" y="494284"/>
                  </a:lnTo>
                  <a:lnTo>
                    <a:pt x="403834" y="498983"/>
                  </a:lnTo>
                  <a:lnTo>
                    <a:pt x="400532" y="508000"/>
                  </a:lnTo>
                  <a:lnTo>
                    <a:pt x="400024" y="512191"/>
                  </a:lnTo>
                  <a:lnTo>
                    <a:pt x="400913" y="520319"/>
                  </a:lnTo>
                  <a:lnTo>
                    <a:pt x="429742" y="545592"/>
                  </a:lnTo>
                  <a:lnTo>
                    <a:pt x="433806" y="546354"/>
                  </a:lnTo>
                  <a:lnTo>
                    <a:pt x="435711" y="545973"/>
                  </a:lnTo>
                  <a:lnTo>
                    <a:pt x="436981" y="545211"/>
                  </a:lnTo>
                  <a:lnTo>
                    <a:pt x="439775" y="542798"/>
                  </a:lnTo>
                  <a:lnTo>
                    <a:pt x="441426" y="540893"/>
                  </a:lnTo>
                  <a:lnTo>
                    <a:pt x="443331" y="538099"/>
                  </a:lnTo>
                  <a:lnTo>
                    <a:pt x="445617" y="534924"/>
                  </a:lnTo>
                  <a:lnTo>
                    <a:pt x="447903" y="529844"/>
                  </a:lnTo>
                  <a:lnTo>
                    <a:pt x="447649" y="528320"/>
                  </a:lnTo>
                  <a:lnTo>
                    <a:pt x="446506" y="527304"/>
                  </a:lnTo>
                  <a:lnTo>
                    <a:pt x="441807" y="526034"/>
                  </a:lnTo>
                  <a:lnTo>
                    <a:pt x="437235" y="524002"/>
                  </a:lnTo>
                  <a:lnTo>
                    <a:pt x="432409" y="520446"/>
                  </a:lnTo>
                  <a:lnTo>
                    <a:pt x="430631" y="517398"/>
                  </a:lnTo>
                  <a:lnTo>
                    <a:pt x="431012" y="510921"/>
                  </a:lnTo>
                  <a:lnTo>
                    <a:pt x="432790" y="506984"/>
                  </a:lnTo>
                  <a:lnTo>
                    <a:pt x="464032" y="463423"/>
                  </a:lnTo>
                  <a:lnTo>
                    <a:pt x="483463" y="477393"/>
                  </a:lnTo>
                  <a:lnTo>
                    <a:pt x="484860" y="477266"/>
                  </a:lnTo>
                  <a:lnTo>
                    <a:pt x="488162" y="475234"/>
                  </a:lnTo>
                  <a:lnTo>
                    <a:pt x="490194" y="473075"/>
                  </a:lnTo>
                  <a:lnTo>
                    <a:pt x="495020" y="466344"/>
                  </a:lnTo>
                  <a:lnTo>
                    <a:pt x="496925" y="462407"/>
                  </a:lnTo>
                  <a:lnTo>
                    <a:pt x="497306" y="459740"/>
                  </a:lnTo>
                  <a:close/>
                </a:path>
                <a:path w="2254885" h="620395">
                  <a:moveTo>
                    <a:pt x="2053691" y="542671"/>
                  </a:moveTo>
                  <a:lnTo>
                    <a:pt x="2053310" y="541528"/>
                  </a:lnTo>
                  <a:lnTo>
                    <a:pt x="2052167" y="540258"/>
                  </a:lnTo>
                  <a:lnTo>
                    <a:pt x="2051913" y="540004"/>
                  </a:lnTo>
                  <a:lnTo>
                    <a:pt x="2051024" y="539115"/>
                  </a:lnTo>
                  <a:lnTo>
                    <a:pt x="2049373" y="537591"/>
                  </a:lnTo>
                  <a:lnTo>
                    <a:pt x="2047087" y="535940"/>
                  </a:lnTo>
                  <a:lnTo>
                    <a:pt x="1982317" y="488276"/>
                  </a:lnTo>
                  <a:lnTo>
                    <a:pt x="1982317" y="524764"/>
                  </a:lnTo>
                  <a:lnTo>
                    <a:pt x="1947646" y="548640"/>
                  </a:lnTo>
                  <a:lnTo>
                    <a:pt x="1929358" y="484632"/>
                  </a:lnTo>
                  <a:lnTo>
                    <a:pt x="1982317" y="524764"/>
                  </a:lnTo>
                  <a:lnTo>
                    <a:pt x="1982317" y="488276"/>
                  </a:lnTo>
                  <a:lnTo>
                    <a:pt x="1934946" y="453390"/>
                  </a:lnTo>
                  <a:lnTo>
                    <a:pt x="1930958" y="451231"/>
                  </a:lnTo>
                  <a:lnTo>
                    <a:pt x="1929358" y="451231"/>
                  </a:lnTo>
                  <a:lnTo>
                    <a:pt x="1927580" y="451866"/>
                  </a:lnTo>
                  <a:lnTo>
                    <a:pt x="1926437" y="452247"/>
                  </a:lnTo>
                  <a:lnTo>
                    <a:pt x="1924532" y="453136"/>
                  </a:lnTo>
                  <a:lnTo>
                    <a:pt x="1922246" y="454660"/>
                  </a:lnTo>
                  <a:lnTo>
                    <a:pt x="1919960" y="456057"/>
                  </a:lnTo>
                  <a:lnTo>
                    <a:pt x="1917039" y="457962"/>
                  </a:lnTo>
                  <a:lnTo>
                    <a:pt x="1913356" y="460629"/>
                  </a:lnTo>
                  <a:lnTo>
                    <a:pt x="1910054" y="462788"/>
                  </a:lnTo>
                  <a:lnTo>
                    <a:pt x="1900148" y="471932"/>
                  </a:lnTo>
                  <a:lnTo>
                    <a:pt x="1900275" y="475107"/>
                  </a:lnTo>
                  <a:lnTo>
                    <a:pt x="1937258" y="610997"/>
                  </a:lnTo>
                  <a:lnTo>
                    <a:pt x="1937994" y="613537"/>
                  </a:lnTo>
                  <a:lnTo>
                    <a:pt x="1938756" y="615696"/>
                  </a:lnTo>
                  <a:lnTo>
                    <a:pt x="1939518" y="617093"/>
                  </a:lnTo>
                  <a:lnTo>
                    <a:pt x="1939823" y="617855"/>
                  </a:lnTo>
                  <a:lnTo>
                    <a:pt x="1940293" y="618744"/>
                  </a:lnTo>
                  <a:lnTo>
                    <a:pt x="1941169" y="619506"/>
                  </a:lnTo>
                  <a:lnTo>
                    <a:pt x="1942312" y="619760"/>
                  </a:lnTo>
                  <a:lnTo>
                    <a:pt x="1943328" y="620014"/>
                  </a:lnTo>
                  <a:lnTo>
                    <a:pt x="1944852" y="619760"/>
                  </a:lnTo>
                  <a:lnTo>
                    <a:pt x="1946630" y="618744"/>
                  </a:lnTo>
                  <a:lnTo>
                    <a:pt x="1948408" y="617855"/>
                  </a:lnTo>
                  <a:lnTo>
                    <a:pt x="1950694" y="616331"/>
                  </a:lnTo>
                  <a:lnTo>
                    <a:pt x="1953615" y="614426"/>
                  </a:lnTo>
                  <a:lnTo>
                    <a:pt x="1958441" y="610997"/>
                  </a:lnTo>
                  <a:lnTo>
                    <a:pt x="1960092" y="609727"/>
                  </a:lnTo>
                  <a:lnTo>
                    <a:pt x="1961616" y="608457"/>
                  </a:lnTo>
                  <a:lnTo>
                    <a:pt x="1962759" y="607314"/>
                  </a:lnTo>
                  <a:lnTo>
                    <a:pt x="1963394" y="606298"/>
                  </a:lnTo>
                  <a:lnTo>
                    <a:pt x="1964156" y="605409"/>
                  </a:lnTo>
                  <a:lnTo>
                    <a:pt x="1964410" y="604393"/>
                  </a:lnTo>
                  <a:lnTo>
                    <a:pt x="1964283" y="601726"/>
                  </a:lnTo>
                  <a:lnTo>
                    <a:pt x="1963902" y="600710"/>
                  </a:lnTo>
                  <a:lnTo>
                    <a:pt x="1955266" y="571373"/>
                  </a:lnTo>
                  <a:lnTo>
                    <a:pt x="1988578" y="548640"/>
                  </a:lnTo>
                  <a:lnTo>
                    <a:pt x="2001240" y="540004"/>
                  </a:lnTo>
                  <a:lnTo>
                    <a:pt x="2026259" y="558927"/>
                  </a:lnTo>
                  <a:lnTo>
                    <a:pt x="2027148" y="559562"/>
                  </a:lnTo>
                  <a:lnTo>
                    <a:pt x="2027910" y="559943"/>
                  </a:lnTo>
                  <a:lnTo>
                    <a:pt x="2028545" y="560197"/>
                  </a:lnTo>
                  <a:lnTo>
                    <a:pt x="2029307" y="560451"/>
                  </a:lnTo>
                  <a:lnTo>
                    <a:pt x="2030196" y="560451"/>
                  </a:lnTo>
                  <a:lnTo>
                    <a:pt x="2050643" y="547497"/>
                  </a:lnTo>
                  <a:lnTo>
                    <a:pt x="2052294" y="546227"/>
                  </a:lnTo>
                  <a:lnTo>
                    <a:pt x="2053183" y="544957"/>
                  </a:lnTo>
                  <a:lnTo>
                    <a:pt x="2053691" y="542671"/>
                  </a:lnTo>
                  <a:close/>
                </a:path>
                <a:path w="2254885" h="620395">
                  <a:moveTo>
                    <a:pt x="2141702" y="461391"/>
                  </a:moveTo>
                  <a:lnTo>
                    <a:pt x="2126970" y="443611"/>
                  </a:lnTo>
                  <a:lnTo>
                    <a:pt x="2125700" y="443611"/>
                  </a:lnTo>
                  <a:lnTo>
                    <a:pt x="2123922" y="444881"/>
                  </a:lnTo>
                  <a:lnTo>
                    <a:pt x="2123414" y="446151"/>
                  </a:lnTo>
                  <a:lnTo>
                    <a:pt x="2120747" y="456946"/>
                  </a:lnTo>
                  <a:lnTo>
                    <a:pt x="2119604" y="459613"/>
                  </a:lnTo>
                  <a:lnTo>
                    <a:pt x="2099030" y="475996"/>
                  </a:lnTo>
                  <a:lnTo>
                    <a:pt x="2095855" y="475996"/>
                  </a:lnTo>
                  <a:lnTo>
                    <a:pt x="2063572" y="447319"/>
                  </a:lnTo>
                  <a:lnTo>
                    <a:pt x="2059533" y="429260"/>
                  </a:lnTo>
                  <a:lnTo>
                    <a:pt x="2062073" y="423418"/>
                  </a:lnTo>
                  <a:lnTo>
                    <a:pt x="2092172" y="410972"/>
                  </a:lnTo>
                  <a:lnTo>
                    <a:pt x="2093569" y="410464"/>
                  </a:lnTo>
                  <a:lnTo>
                    <a:pt x="2078202" y="390144"/>
                  </a:lnTo>
                  <a:lnTo>
                    <a:pt x="2071979" y="391033"/>
                  </a:lnTo>
                  <a:lnTo>
                    <a:pt x="2035022" y="423291"/>
                  </a:lnTo>
                  <a:lnTo>
                    <a:pt x="2032482" y="442976"/>
                  </a:lnTo>
                  <a:lnTo>
                    <a:pt x="2033625" y="449961"/>
                  </a:lnTo>
                  <a:lnTo>
                    <a:pt x="2056231" y="486918"/>
                  </a:lnTo>
                  <a:lnTo>
                    <a:pt x="2092680" y="504571"/>
                  </a:lnTo>
                  <a:lnTo>
                    <a:pt x="2098903" y="504190"/>
                  </a:lnTo>
                  <a:lnTo>
                    <a:pt x="2134844" y="479044"/>
                  </a:lnTo>
                  <a:lnTo>
                    <a:pt x="2141448" y="464820"/>
                  </a:lnTo>
                  <a:lnTo>
                    <a:pt x="2141702" y="461391"/>
                  </a:lnTo>
                  <a:close/>
                </a:path>
                <a:path w="2254885" h="620395">
                  <a:moveTo>
                    <a:pt x="2161641" y="270510"/>
                  </a:moveTo>
                  <a:lnTo>
                    <a:pt x="2159482" y="266954"/>
                  </a:lnTo>
                  <a:lnTo>
                    <a:pt x="2155291" y="263017"/>
                  </a:lnTo>
                  <a:lnTo>
                    <a:pt x="2151100" y="259207"/>
                  </a:lnTo>
                  <a:lnTo>
                    <a:pt x="2147786" y="257556"/>
                  </a:lnTo>
                  <a:lnTo>
                    <a:pt x="2144369" y="257556"/>
                  </a:lnTo>
                  <a:lnTo>
                    <a:pt x="2126462" y="273685"/>
                  </a:lnTo>
                  <a:lnTo>
                    <a:pt x="2126589" y="280162"/>
                  </a:lnTo>
                  <a:lnTo>
                    <a:pt x="2128748" y="283718"/>
                  </a:lnTo>
                  <a:lnTo>
                    <a:pt x="2133066" y="287782"/>
                  </a:lnTo>
                  <a:lnTo>
                    <a:pt x="2137130" y="291465"/>
                  </a:lnTo>
                  <a:lnTo>
                    <a:pt x="2140674" y="293382"/>
                  </a:lnTo>
                  <a:lnTo>
                    <a:pt x="2143861" y="293116"/>
                  </a:lnTo>
                  <a:lnTo>
                    <a:pt x="2146719" y="293116"/>
                  </a:lnTo>
                  <a:lnTo>
                    <a:pt x="2150719" y="290449"/>
                  </a:lnTo>
                  <a:lnTo>
                    <a:pt x="2155037" y="285750"/>
                  </a:lnTo>
                  <a:lnTo>
                    <a:pt x="2159482" y="281051"/>
                  </a:lnTo>
                  <a:lnTo>
                    <a:pt x="2161641" y="276987"/>
                  </a:lnTo>
                  <a:lnTo>
                    <a:pt x="2161641" y="270510"/>
                  </a:lnTo>
                  <a:close/>
                </a:path>
                <a:path w="2254885" h="620395">
                  <a:moveTo>
                    <a:pt x="2212949" y="402717"/>
                  </a:moveTo>
                  <a:lnTo>
                    <a:pt x="2212441" y="401447"/>
                  </a:lnTo>
                  <a:lnTo>
                    <a:pt x="2210663" y="398272"/>
                  </a:lnTo>
                  <a:lnTo>
                    <a:pt x="2206599" y="393954"/>
                  </a:lnTo>
                  <a:lnTo>
                    <a:pt x="2205202" y="392303"/>
                  </a:lnTo>
                  <a:lnTo>
                    <a:pt x="2202789" y="390271"/>
                  </a:lnTo>
                  <a:lnTo>
                    <a:pt x="2199360" y="387985"/>
                  </a:lnTo>
                  <a:lnTo>
                    <a:pt x="2197709" y="387985"/>
                  </a:lnTo>
                  <a:lnTo>
                    <a:pt x="2196566" y="388874"/>
                  </a:lnTo>
                  <a:lnTo>
                    <a:pt x="2195423" y="391541"/>
                  </a:lnTo>
                  <a:lnTo>
                    <a:pt x="2192502" y="396367"/>
                  </a:lnTo>
                  <a:lnTo>
                    <a:pt x="2187295" y="401574"/>
                  </a:lnTo>
                  <a:lnTo>
                    <a:pt x="2183993" y="402844"/>
                  </a:lnTo>
                  <a:lnTo>
                    <a:pt x="2177643" y="401193"/>
                  </a:lnTo>
                  <a:lnTo>
                    <a:pt x="2174087" y="398780"/>
                  </a:lnTo>
                  <a:lnTo>
                    <a:pt x="2136876" y="360299"/>
                  </a:lnTo>
                  <a:lnTo>
                    <a:pt x="2154021" y="343789"/>
                  </a:lnTo>
                  <a:lnTo>
                    <a:pt x="2154148" y="342265"/>
                  </a:lnTo>
                  <a:lnTo>
                    <a:pt x="2139162" y="326898"/>
                  </a:lnTo>
                  <a:lnTo>
                    <a:pt x="2137765" y="327152"/>
                  </a:lnTo>
                  <a:lnTo>
                    <a:pt x="2137130" y="327533"/>
                  </a:lnTo>
                  <a:lnTo>
                    <a:pt x="2120620" y="343408"/>
                  </a:lnTo>
                  <a:lnTo>
                    <a:pt x="2104745" y="327025"/>
                  </a:lnTo>
                  <a:lnTo>
                    <a:pt x="2103602" y="326136"/>
                  </a:lnTo>
                  <a:lnTo>
                    <a:pt x="2102078" y="325882"/>
                  </a:lnTo>
                  <a:lnTo>
                    <a:pt x="2099030" y="326898"/>
                  </a:lnTo>
                  <a:lnTo>
                    <a:pt x="2083028" y="344424"/>
                  </a:lnTo>
                  <a:lnTo>
                    <a:pt x="2083536" y="346456"/>
                  </a:lnTo>
                  <a:lnTo>
                    <a:pt x="2099919" y="363474"/>
                  </a:lnTo>
                  <a:lnTo>
                    <a:pt x="2091156" y="371856"/>
                  </a:lnTo>
                  <a:lnTo>
                    <a:pt x="2090267" y="372999"/>
                  </a:lnTo>
                  <a:lnTo>
                    <a:pt x="2090013" y="374396"/>
                  </a:lnTo>
                  <a:lnTo>
                    <a:pt x="2090775" y="376936"/>
                  </a:lnTo>
                  <a:lnTo>
                    <a:pt x="2092299" y="379222"/>
                  </a:lnTo>
                  <a:lnTo>
                    <a:pt x="2098903" y="386461"/>
                  </a:lnTo>
                  <a:lnTo>
                    <a:pt x="2101316" y="388366"/>
                  </a:lnTo>
                  <a:lnTo>
                    <a:pt x="2104872" y="389890"/>
                  </a:lnTo>
                  <a:lnTo>
                    <a:pt x="2106269" y="389763"/>
                  </a:lnTo>
                  <a:lnTo>
                    <a:pt x="2116175" y="380238"/>
                  </a:lnTo>
                  <a:lnTo>
                    <a:pt x="2156942" y="422402"/>
                  </a:lnTo>
                  <a:lnTo>
                    <a:pt x="2161133" y="425831"/>
                  </a:lnTo>
                  <a:lnTo>
                    <a:pt x="2169388" y="430657"/>
                  </a:lnTo>
                  <a:lnTo>
                    <a:pt x="2173452" y="432054"/>
                  </a:lnTo>
                  <a:lnTo>
                    <a:pt x="2181580" y="432562"/>
                  </a:lnTo>
                  <a:lnTo>
                    <a:pt x="2185644" y="431673"/>
                  </a:lnTo>
                  <a:lnTo>
                    <a:pt x="2193772" y="427990"/>
                  </a:lnTo>
                  <a:lnTo>
                    <a:pt x="2197836" y="425069"/>
                  </a:lnTo>
                  <a:lnTo>
                    <a:pt x="2201900" y="421005"/>
                  </a:lnTo>
                  <a:lnTo>
                    <a:pt x="2203551" y="419608"/>
                  </a:lnTo>
                  <a:lnTo>
                    <a:pt x="2206345" y="416433"/>
                  </a:lnTo>
                  <a:lnTo>
                    <a:pt x="2210790" y="410083"/>
                  </a:lnTo>
                  <a:lnTo>
                    <a:pt x="2212187" y="407289"/>
                  </a:lnTo>
                  <a:lnTo>
                    <a:pt x="2212949" y="404749"/>
                  </a:lnTo>
                  <a:lnTo>
                    <a:pt x="2212949" y="402717"/>
                  </a:lnTo>
                  <a:close/>
                </a:path>
                <a:path w="2254885" h="620395">
                  <a:moveTo>
                    <a:pt x="2254859" y="358902"/>
                  </a:moveTo>
                  <a:lnTo>
                    <a:pt x="2254478" y="358267"/>
                  </a:lnTo>
                  <a:lnTo>
                    <a:pt x="2253970" y="357759"/>
                  </a:lnTo>
                  <a:lnTo>
                    <a:pt x="2179294" y="288290"/>
                  </a:lnTo>
                  <a:lnTo>
                    <a:pt x="2178659" y="287782"/>
                  </a:lnTo>
                  <a:lnTo>
                    <a:pt x="2175446" y="287782"/>
                  </a:lnTo>
                  <a:lnTo>
                    <a:pt x="2165959" y="295656"/>
                  </a:lnTo>
                  <a:lnTo>
                    <a:pt x="2163927" y="297688"/>
                  </a:lnTo>
                  <a:lnTo>
                    <a:pt x="2158466" y="306832"/>
                  </a:lnTo>
                  <a:lnTo>
                    <a:pt x="2158720" y="308356"/>
                  </a:lnTo>
                  <a:lnTo>
                    <a:pt x="2159101" y="308991"/>
                  </a:lnTo>
                  <a:lnTo>
                    <a:pt x="2159609" y="309499"/>
                  </a:lnTo>
                  <a:lnTo>
                    <a:pt x="2234285" y="378968"/>
                  </a:lnTo>
                  <a:lnTo>
                    <a:pt x="2235238" y="379730"/>
                  </a:lnTo>
                  <a:lnTo>
                    <a:pt x="2237625" y="379730"/>
                  </a:lnTo>
                  <a:lnTo>
                    <a:pt x="2238857" y="378968"/>
                  </a:lnTo>
                  <a:lnTo>
                    <a:pt x="2239873" y="378460"/>
                  </a:lnTo>
                  <a:lnTo>
                    <a:pt x="2254859" y="361315"/>
                  </a:lnTo>
                  <a:lnTo>
                    <a:pt x="2254859" y="358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25267" y="1167256"/>
              <a:ext cx="2292985" cy="11983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750689" y="3036442"/>
              <a:ext cx="213360" cy="232410"/>
            </a:xfrm>
            <a:custGeom>
              <a:avLst/>
              <a:gdLst/>
              <a:ahLst/>
              <a:cxnLst/>
              <a:rect l="l" t="t" r="r" b="b"/>
              <a:pathLst>
                <a:path w="213360" h="232410">
                  <a:moveTo>
                    <a:pt x="117983" y="173228"/>
                  </a:moveTo>
                  <a:lnTo>
                    <a:pt x="104978" y="140843"/>
                  </a:lnTo>
                  <a:lnTo>
                    <a:pt x="104648" y="140335"/>
                  </a:lnTo>
                  <a:lnTo>
                    <a:pt x="99187" y="134493"/>
                  </a:lnTo>
                  <a:lnTo>
                    <a:pt x="91821" y="128549"/>
                  </a:lnTo>
                  <a:lnTo>
                    <a:pt x="91821" y="180340"/>
                  </a:lnTo>
                  <a:lnTo>
                    <a:pt x="91059" y="183896"/>
                  </a:lnTo>
                  <a:lnTo>
                    <a:pt x="90297" y="187325"/>
                  </a:lnTo>
                  <a:lnTo>
                    <a:pt x="88519" y="190754"/>
                  </a:lnTo>
                  <a:lnTo>
                    <a:pt x="85725" y="194183"/>
                  </a:lnTo>
                  <a:lnTo>
                    <a:pt x="82804" y="197866"/>
                  </a:lnTo>
                  <a:lnTo>
                    <a:pt x="79629" y="200406"/>
                  </a:lnTo>
                  <a:lnTo>
                    <a:pt x="76022" y="202057"/>
                  </a:lnTo>
                  <a:lnTo>
                    <a:pt x="73025" y="203327"/>
                  </a:lnTo>
                  <a:lnTo>
                    <a:pt x="69469" y="203835"/>
                  </a:lnTo>
                  <a:lnTo>
                    <a:pt x="62230" y="202819"/>
                  </a:lnTo>
                  <a:lnTo>
                    <a:pt x="58547" y="201549"/>
                  </a:lnTo>
                  <a:lnTo>
                    <a:pt x="54737" y="199517"/>
                  </a:lnTo>
                  <a:lnTo>
                    <a:pt x="50800" y="197485"/>
                  </a:lnTo>
                  <a:lnTo>
                    <a:pt x="46990" y="194945"/>
                  </a:lnTo>
                  <a:lnTo>
                    <a:pt x="43053" y="191770"/>
                  </a:lnTo>
                  <a:lnTo>
                    <a:pt x="38862" y="188468"/>
                  </a:lnTo>
                  <a:lnTo>
                    <a:pt x="35433" y="185166"/>
                  </a:lnTo>
                  <a:lnTo>
                    <a:pt x="34480" y="183896"/>
                  </a:lnTo>
                  <a:lnTo>
                    <a:pt x="32766" y="181483"/>
                  </a:lnTo>
                  <a:lnTo>
                    <a:pt x="30099" y="178054"/>
                  </a:lnTo>
                  <a:lnTo>
                    <a:pt x="28194" y="174625"/>
                  </a:lnTo>
                  <a:lnTo>
                    <a:pt x="27279" y="171450"/>
                  </a:lnTo>
                  <a:lnTo>
                    <a:pt x="27178" y="171069"/>
                  </a:lnTo>
                  <a:lnTo>
                    <a:pt x="26035" y="167640"/>
                  </a:lnTo>
                  <a:lnTo>
                    <a:pt x="25908" y="164084"/>
                  </a:lnTo>
                  <a:lnTo>
                    <a:pt x="26670" y="160655"/>
                  </a:lnTo>
                  <a:lnTo>
                    <a:pt x="27432" y="157099"/>
                  </a:lnTo>
                  <a:lnTo>
                    <a:pt x="41402" y="142748"/>
                  </a:lnTo>
                  <a:lnTo>
                    <a:pt x="44831" y="141351"/>
                  </a:lnTo>
                  <a:lnTo>
                    <a:pt x="74676" y="152908"/>
                  </a:lnTo>
                  <a:lnTo>
                    <a:pt x="78994" y="156210"/>
                  </a:lnTo>
                  <a:lnTo>
                    <a:pt x="82423" y="159639"/>
                  </a:lnTo>
                  <a:lnTo>
                    <a:pt x="87757" y="166497"/>
                  </a:lnTo>
                  <a:lnTo>
                    <a:pt x="89662" y="169926"/>
                  </a:lnTo>
                  <a:lnTo>
                    <a:pt x="90601" y="173228"/>
                  </a:lnTo>
                  <a:lnTo>
                    <a:pt x="91694" y="176911"/>
                  </a:lnTo>
                  <a:lnTo>
                    <a:pt x="91821" y="180340"/>
                  </a:lnTo>
                  <a:lnTo>
                    <a:pt x="91821" y="128549"/>
                  </a:lnTo>
                  <a:lnTo>
                    <a:pt x="58039" y="112522"/>
                  </a:lnTo>
                  <a:lnTo>
                    <a:pt x="45085" y="113284"/>
                  </a:lnTo>
                  <a:lnTo>
                    <a:pt x="14732" y="135382"/>
                  </a:lnTo>
                  <a:lnTo>
                    <a:pt x="9499" y="141859"/>
                  </a:lnTo>
                  <a:lnTo>
                    <a:pt x="0" y="171450"/>
                  </a:lnTo>
                  <a:lnTo>
                    <a:pt x="1092" y="178054"/>
                  </a:lnTo>
                  <a:lnTo>
                    <a:pt x="2159" y="185166"/>
                  </a:lnTo>
                  <a:lnTo>
                    <a:pt x="25400" y="215773"/>
                  </a:lnTo>
                  <a:lnTo>
                    <a:pt x="59690" y="232156"/>
                  </a:lnTo>
                  <a:lnTo>
                    <a:pt x="66294" y="231775"/>
                  </a:lnTo>
                  <a:lnTo>
                    <a:pt x="103124" y="209423"/>
                  </a:lnTo>
                  <a:lnTo>
                    <a:pt x="107543" y="203835"/>
                  </a:lnTo>
                  <a:lnTo>
                    <a:pt x="108966" y="202057"/>
                  </a:lnTo>
                  <a:lnTo>
                    <a:pt x="112953" y="194945"/>
                  </a:lnTo>
                  <a:lnTo>
                    <a:pt x="113207" y="194183"/>
                  </a:lnTo>
                  <a:lnTo>
                    <a:pt x="117348" y="180340"/>
                  </a:lnTo>
                  <a:lnTo>
                    <a:pt x="117856" y="174625"/>
                  </a:lnTo>
                  <a:lnTo>
                    <a:pt x="117983" y="173228"/>
                  </a:lnTo>
                  <a:close/>
                </a:path>
                <a:path w="213360" h="232410">
                  <a:moveTo>
                    <a:pt x="212979" y="47879"/>
                  </a:moveTo>
                  <a:lnTo>
                    <a:pt x="212598" y="46482"/>
                  </a:lnTo>
                  <a:lnTo>
                    <a:pt x="212090" y="45847"/>
                  </a:lnTo>
                  <a:lnTo>
                    <a:pt x="211455" y="45466"/>
                  </a:lnTo>
                  <a:lnTo>
                    <a:pt x="152273" y="7239"/>
                  </a:lnTo>
                  <a:lnTo>
                    <a:pt x="146558" y="4318"/>
                  </a:lnTo>
                  <a:lnTo>
                    <a:pt x="136271" y="762"/>
                  </a:lnTo>
                  <a:lnTo>
                    <a:pt x="131191" y="0"/>
                  </a:lnTo>
                  <a:lnTo>
                    <a:pt x="121412" y="762"/>
                  </a:lnTo>
                  <a:lnTo>
                    <a:pt x="94361" y="29210"/>
                  </a:lnTo>
                  <a:lnTo>
                    <a:pt x="93091" y="42418"/>
                  </a:lnTo>
                  <a:lnTo>
                    <a:pt x="93853" y="49657"/>
                  </a:lnTo>
                  <a:lnTo>
                    <a:pt x="95885" y="57785"/>
                  </a:lnTo>
                  <a:lnTo>
                    <a:pt x="85979" y="51308"/>
                  </a:lnTo>
                  <a:lnTo>
                    <a:pt x="84709" y="50673"/>
                  </a:lnTo>
                  <a:lnTo>
                    <a:pt x="83312" y="50673"/>
                  </a:lnTo>
                  <a:lnTo>
                    <a:pt x="80010" y="52959"/>
                  </a:lnTo>
                  <a:lnTo>
                    <a:pt x="74168" y="61087"/>
                  </a:lnTo>
                  <a:lnTo>
                    <a:pt x="71374" y="66929"/>
                  </a:lnTo>
                  <a:lnTo>
                    <a:pt x="70993" y="69850"/>
                  </a:lnTo>
                  <a:lnTo>
                    <a:pt x="71501" y="71120"/>
                  </a:lnTo>
                  <a:lnTo>
                    <a:pt x="72009" y="71628"/>
                  </a:lnTo>
                  <a:lnTo>
                    <a:pt x="158496" y="127508"/>
                  </a:lnTo>
                  <a:lnTo>
                    <a:pt x="159766" y="128143"/>
                  </a:lnTo>
                  <a:lnTo>
                    <a:pt x="161290" y="127889"/>
                  </a:lnTo>
                  <a:lnTo>
                    <a:pt x="175768" y="105664"/>
                  </a:lnTo>
                  <a:lnTo>
                    <a:pt x="174752" y="103632"/>
                  </a:lnTo>
                  <a:lnTo>
                    <a:pt x="117094" y="66421"/>
                  </a:lnTo>
                  <a:lnTo>
                    <a:pt x="114935" y="60198"/>
                  </a:lnTo>
                  <a:lnTo>
                    <a:pt x="113792" y="54737"/>
                  </a:lnTo>
                  <a:lnTo>
                    <a:pt x="113411" y="45593"/>
                  </a:lnTo>
                  <a:lnTo>
                    <a:pt x="114300" y="41783"/>
                  </a:lnTo>
                  <a:lnTo>
                    <a:pt x="131064" y="31242"/>
                  </a:lnTo>
                  <a:lnTo>
                    <a:pt x="133731" y="31623"/>
                  </a:lnTo>
                  <a:lnTo>
                    <a:pt x="139192" y="33528"/>
                  </a:lnTo>
                  <a:lnTo>
                    <a:pt x="142748" y="35306"/>
                  </a:lnTo>
                  <a:lnTo>
                    <a:pt x="196469" y="70104"/>
                  </a:lnTo>
                  <a:lnTo>
                    <a:pt x="198628" y="70104"/>
                  </a:lnTo>
                  <a:lnTo>
                    <a:pt x="212471" y="50927"/>
                  </a:lnTo>
                  <a:lnTo>
                    <a:pt x="212979" y="47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34030" y="1600910"/>
              <a:ext cx="1511681" cy="7253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42510" y="2147468"/>
              <a:ext cx="329145" cy="2163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34030" y="2382646"/>
              <a:ext cx="1514729" cy="7440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13125" y="2379116"/>
              <a:ext cx="326097" cy="2194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1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1865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70434" y="0"/>
                </a:moveTo>
                <a:lnTo>
                  <a:pt x="125133" y="6090"/>
                </a:lnTo>
                <a:lnTo>
                  <a:pt x="84422" y="23279"/>
                </a:lnTo>
                <a:lnTo>
                  <a:pt x="49926" y="49939"/>
                </a:lnTo>
                <a:lnTo>
                  <a:pt x="23273" y="84446"/>
                </a:lnTo>
                <a:lnTo>
                  <a:pt x="6089" y="125174"/>
                </a:lnTo>
                <a:lnTo>
                  <a:pt x="0" y="170497"/>
                </a:lnTo>
                <a:lnTo>
                  <a:pt x="6089" y="215825"/>
                </a:lnTo>
                <a:lnTo>
                  <a:pt x="23273" y="256554"/>
                </a:lnTo>
                <a:lnTo>
                  <a:pt x="49926" y="291060"/>
                </a:lnTo>
                <a:lnTo>
                  <a:pt x="84422" y="317718"/>
                </a:lnTo>
                <a:lnTo>
                  <a:pt x="125133" y="334905"/>
                </a:lnTo>
                <a:lnTo>
                  <a:pt x="170434" y="340994"/>
                </a:lnTo>
                <a:lnTo>
                  <a:pt x="215788" y="334905"/>
                </a:lnTo>
                <a:lnTo>
                  <a:pt x="256535" y="317718"/>
                </a:lnTo>
                <a:lnTo>
                  <a:pt x="291052" y="291060"/>
                </a:lnTo>
                <a:lnTo>
                  <a:pt x="317716" y="256554"/>
                </a:lnTo>
                <a:lnTo>
                  <a:pt x="334904" y="215825"/>
                </a:lnTo>
                <a:lnTo>
                  <a:pt x="340995" y="170497"/>
                </a:lnTo>
                <a:lnTo>
                  <a:pt x="334904" y="125174"/>
                </a:lnTo>
                <a:lnTo>
                  <a:pt x="317716" y="84446"/>
                </a:lnTo>
                <a:lnTo>
                  <a:pt x="291052" y="49939"/>
                </a:lnTo>
                <a:lnTo>
                  <a:pt x="256535" y="23279"/>
                </a:lnTo>
                <a:lnTo>
                  <a:pt x="215788" y="6090"/>
                </a:lnTo>
                <a:lnTo>
                  <a:pt x="170434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23264" y="760475"/>
          <a:ext cx="5915660" cy="280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9240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Presentations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79705" marR="379095">
                        <a:lnSpc>
                          <a:spcPct val="116500"/>
                        </a:lnSpc>
                        <a:spcBef>
                          <a:spcPts val="39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presentation,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whether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large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group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stakeholders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interview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panel,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often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form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final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panel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process.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179705" marR="288925">
                        <a:lnSpc>
                          <a:spcPct val="1163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Presentations</a:t>
                      </a:r>
                      <a:r>
                        <a:rPr sz="1000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often done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 a way</a:t>
                      </a:r>
                      <a:r>
                        <a:rPr sz="10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assess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communicate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 a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leader,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engage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staff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stakeholders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cope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under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pressure.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When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presenting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always: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324485" marR="117475" indent="-144780">
                        <a:lnSpc>
                          <a:spcPct val="110000"/>
                        </a:lnSpc>
                        <a:spcBef>
                          <a:spcPts val="54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Follow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Instructions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Ensure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clear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what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expected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present.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61925" marB="0">
                    <a:solidFill>
                      <a:srgbClr val="005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69875" marR="621030" indent="-145415">
                        <a:lnSpc>
                          <a:spcPct val="116500"/>
                        </a:lnSpc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Prepare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prepare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practice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presentation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without notes.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69875" marR="240665" indent="-145415">
                        <a:lnSpc>
                          <a:spcPct val="116500"/>
                        </a:lnSpc>
                        <a:spcBef>
                          <a:spcPts val="570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Body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Language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Make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sure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convey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positive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image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using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body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language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employers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look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such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smiling,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eye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contact,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looking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person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who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asked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question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when</a:t>
                      </a:r>
                      <a:r>
                        <a:rPr sz="10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answering.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269875" marR="177165" indent="-145415">
                        <a:lnSpc>
                          <a:spcPct val="110200"/>
                        </a:lnSpc>
                        <a:spcBef>
                          <a:spcPts val="64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Tonality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Vary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tone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your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voice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maintain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panels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interest.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5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77989" y="3929512"/>
            <a:ext cx="42589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For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helpful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hints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on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presentations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confidence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follow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below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links: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6239" y="4291535"/>
            <a:ext cx="4052570" cy="979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7900"/>
              </a:lnSpc>
              <a:spcBef>
                <a:spcPts val="100"/>
              </a:spcBef>
            </a:pPr>
            <a:r>
              <a:rPr dirty="0"/>
              <a:t>Interviews</a:t>
            </a:r>
            <a:r>
              <a:rPr spc="-3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spc="-10" dirty="0"/>
              <a:t>Leadership Competencies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2338" y="5438876"/>
            <a:ext cx="5944235" cy="1517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232410" indent="-6350">
              <a:lnSpc>
                <a:spcPct val="112999"/>
              </a:lnSpc>
              <a:spcBef>
                <a:spcPts val="100"/>
              </a:spcBef>
            </a:pPr>
            <a:r>
              <a:rPr sz="1000" b="1" dirty="0">
                <a:latin typeface="Calibri"/>
                <a:cs typeface="Calibri"/>
              </a:rPr>
              <a:t>Competency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based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interviews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(CBIs)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also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often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known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structured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behavioural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interviews.</a:t>
            </a:r>
            <a:r>
              <a:rPr sz="1000" spc="-20" dirty="0">
                <a:latin typeface="Calibri"/>
                <a:cs typeface="Calibri"/>
              </a:rPr>
              <a:t> They </a:t>
            </a:r>
            <a:r>
              <a:rPr sz="1000" dirty="0">
                <a:latin typeface="Calibri"/>
                <a:cs typeface="Calibri"/>
              </a:rPr>
              <a:t>generally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consist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number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targeted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questions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require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interviewees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describe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specific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task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or</a:t>
            </a:r>
            <a:r>
              <a:rPr sz="1000" dirty="0">
                <a:latin typeface="Calibri"/>
                <a:cs typeface="Calibri"/>
              </a:rPr>
              <a:t> situation.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CBIs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work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assumption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best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indication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individual’s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future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behaviour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their</a:t>
            </a:r>
            <a:r>
              <a:rPr sz="1000" spc="-20" dirty="0">
                <a:latin typeface="Calibri"/>
                <a:cs typeface="Calibri"/>
              </a:rPr>
              <a:t> past </a:t>
            </a:r>
            <a:r>
              <a:rPr sz="1000" spc="-10" dirty="0">
                <a:latin typeface="Calibri"/>
                <a:cs typeface="Calibri"/>
              </a:rPr>
              <a:t>behaviour.</a:t>
            </a:r>
            <a:endParaRPr sz="1000" dirty="0">
              <a:latin typeface="Calibri"/>
              <a:cs typeface="Calibri"/>
            </a:endParaRPr>
          </a:p>
          <a:p>
            <a:pPr marL="18415" marR="5080" indent="-6350">
              <a:lnSpc>
                <a:spcPct val="113300"/>
              </a:lnSpc>
              <a:spcBef>
                <a:spcPts val="885"/>
              </a:spcBef>
            </a:pPr>
            <a:r>
              <a:rPr sz="1000" b="1" dirty="0">
                <a:latin typeface="Calibri"/>
                <a:cs typeface="Calibri"/>
              </a:rPr>
              <a:t>Values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based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interviews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(VBI)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approach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which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selects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employees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basis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their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individual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values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behaviours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align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values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NHS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Constitution.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ensures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recruit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right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workforce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not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only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right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skills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right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numbers,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but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right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values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support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effective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team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working</a:t>
            </a:r>
            <a:r>
              <a:rPr sz="1000" spc="-25" dirty="0">
                <a:latin typeface="Calibri"/>
                <a:cs typeface="Calibri"/>
              </a:rPr>
              <a:t> and</a:t>
            </a:r>
            <a:r>
              <a:rPr sz="1000" dirty="0">
                <a:latin typeface="Calibri"/>
                <a:cs typeface="Calibri"/>
              </a:rPr>
              <a:t> excellent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patient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care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experience.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9" name="object 18">
            <a:extLst>
              <a:ext uri="{FF2B5EF4-FFF2-40B4-BE49-F238E27FC236}">
                <a16:creationId xmlns:a16="http://schemas.microsoft.com/office/drawing/2014/main" id="{812EDD24-59E9-F3FA-E307-670F8FDFF3D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239" y="7153544"/>
            <a:ext cx="5861685" cy="346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6208" y="0"/>
            <a:ext cx="1213485" cy="683260"/>
          </a:xfrm>
          <a:custGeom>
            <a:avLst/>
            <a:gdLst/>
            <a:ahLst/>
            <a:cxnLst/>
            <a:rect l="l" t="t" r="r" b="b"/>
            <a:pathLst>
              <a:path w="1213485" h="683260">
                <a:moveTo>
                  <a:pt x="1213104" y="0"/>
                </a:moveTo>
                <a:lnTo>
                  <a:pt x="0" y="0"/>
                </a:lnTo>
                <a:lnTo>
                  <a:pt x="0" y="682751"/>
                </a:lnTo>
                <a:lnTo>
                  <a:pt x="1213104" y="682751"/>
                </a:lnTo>
                <a:lnTo>
                  <a:pt x="1213104" y="0"/>
                </a:lnTo>
                <a:close/>
              </a:path>
            </a:pathLst>
          </a:custGeom>
          <a:solidFill>
            <a:srgbClr val="005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86764" y="354583"/>
            <a:ext cx="817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INTERVIEWS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3096" y="1155881"/>
            <a:ext cx="2286954" cy="6282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89535" indent="-6350">
              <a:lnSpc>
                <a:spcPct val="110200"/>
              </a:lnSpc>
              <a:spcBef>
                <a:spcPts val="95"/>
              </a:spcBef>
            </a:pP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Suitability</a:t>
            </a:r>
            <a:r>
              <a:rPr sz="1100" b="1" spc="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for</a:t>
            </a:r>
            <a:r>
              <a:rPr sz="1100" b="1" spc="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lang="en-GB" sz="1100" b="1" spc="-25" dirty="0">
                <a:solidFill>
                  <a:srgbClr val="005EB8"/>
                </a:solidFill>
                <a:latin typeface="Calibri"/>
                <a:cs typeface="Calibri"/>
              </a:rPr>
              <a:t> role will be assessed by 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asking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questions</a:t>
            </a:r>
            <a:r>
              <a:rPr lang="en-GB" sz="1100" b="1" spc="-10" dirty="0">
                <a:solidFill>
                  <a:srgbClr val="005EB8"/>
                </a:solidFill>
                <a:latin typeface="Calibri"/>
                <a:cs typeface="Calibri"/>
              </a:rPr>
              <a:t> about:</a:t>
            </a:r>
            <a:endParaRPr sz="1100" dirty="0">
              <a:latin typeface="Calibri"/>
              <a:cs typeface="Calibri"/>
            </a:endParaRPr>
          </a:p>
          <a:p>
            <a:pPr marL="70485">
              <a:lnSpc>
                <a:spcPct val="100000"/>
              </a:lnSpc>
              <a:spcBef>
                <a:spcPts val="66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Past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performance.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6243" y="1902503"/>
            <a:ext cx="10896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Learning</a:t>
            </a:r>
            <a:r>
              <a:rPr sz="1000" dirty="0">
                <a:latin typeface="Calibri"/>
                <a:cs typeface="Calibri"/>
              </a:rPr>
              <a:t> from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past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5580" y="2616447"/>
            <a:ext cx="1899669" cy="1660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Future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adaptability</a:t>
            </a:r>
            <a:r>
              <a:rPr lang="en-GB" sz="1000" spc="-10" dirty="0">
                <a:latin typeface="Calibri"/>
                <a:cs typeface="Calibri"/>
              </a:rPr>
              <a:t> to the post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731" y="2932509"/>
            <a:ext cx="2514919" cy="350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60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Knowledge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lang="en-GB" sz="1000" spc="-25" dirty="0">
                <a:latin typeface="Calibri"/>
                <a:cs typeface="Calibri"/>
              </a:rPr>
              <a:t>understanding of </a:t>
            </a:r>
            <a:r>
              <a:rPr sz="1000" dirty="0">
                <a:latin typeface="Calibri"/>
                <a:cs typeface="Calibri"/>
              </a:rPr>
              <a:t> challenges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relation</a:t>
            </a:r>
            <a:r>
              <a:rPr lang="en-GB" sz="1000" spc="-10" dirty="0">
                <a:latin typeface="Calibri"/>
                <a:cs typeface="Calibri"/>
              </a:rPr>
              <a:t> to the post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10800000" flipV="1">
            <a:off x="713081" y="2261957"/>
            <a:ext cx="147758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Values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lang="en-GB" sz="1000" spc="-25" dirty="0">
                <a:latin typeface="Calibri"/>
                <a:cs typeface="Calibri"/>
              </a:rPr>
              <a:t> behaviours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28436" y="1338835"/>
            <a:ext cx="2844800" cy="5415915"/>
          </a:xfrm>
          <a:custGeom>
            <a:avLst/>
            <a:gdLst/>
            <a:ahLst/>
            <a:cxnLst/>
            <a:rect l="l" t="t" r="r" b="b"/>
            <a:pathLst>
              <a:path w="2844800" h="5415915">
                <a:moveTo>
                  <a:pt x="2844419" y="0"/>
                </a:moveTo>
                <a:lnTo>
                  <a:pt x="0" y="0"/>
                </a:lnTo>
                <a:lnTo>
                  <a:pt x="0" y="5415407"/>
                </a:lnTo>
                <a:lnTo>
                  <a:pt x="2844419" y="5415407"/>
                </a:lnTo>
                <a:lnTo>
                  <a:pt x="2844419" y="0"/>
                </a:lnTo>
                <a:close/>
              </a:path>
            </a:pathLst>
          </a:custGeom>
          <a:solidFill>
            <a:srgbClr val="005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44210" y="1532792"/>
            <a:ext cx="2383155" cy="105473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Example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interview</a:t>
            </a:r>
            <a:r>
              <a:rPr sz="11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Questions:</a:t>
            </a:r>
            <a:endParaRPr sz="1100" dirty="0">
              <a:latin typeface="Calibri"/>
              <a:cs typeface="Calibri"/>
            </a:endParaRPr>
          </a:p>
          <a:p>
            <a:pPr marL="12700" marR="5080">
              <a:lnSpc>
                <a:spcPct val="116100"/>
              </a:lnSpc>
              <a:spcBef>
                <a:spcPts val="47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Tell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led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large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scale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complex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change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delivered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tangible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results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(What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quantifiable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numbers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associated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0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example).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81927" y="2936405"/>
            <a:ext cx="2242185" cy="1266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Care,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important</a:t>
            </a:r>
            <a:r>
              <a:rPr sz="10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leaders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focus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reducing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inequalities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increasing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equality,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diversity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inclusion.</a:t>
            </a:r>
            <a:r>
              <a:rPr sz="10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Give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example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demonstrated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sz="1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improving equality,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diversity</a:t>
            </a:r>
            <a:r>
              <a:rPr sz="10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inclusion?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4269" y="4609975"/>
            <a:ext cx="2596515" cy="18319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2720">
              <a:lnSpc>
                <a:spcPct val="116399"/>
              </a:lnSpc>
              <a:spcBef>
                <a:spcPts val="10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give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example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had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to work across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organisational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boundaries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different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stakeholders.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did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how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did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relationships?</a:t>
            </a:r>
            <a:endParaRPr sz="1000" dirty="0">
              <a:latin typeface="Calibri"/>
              <a:cs typeface="Calibri"/>
            </a:endParaRPr>
          </a:p>
          <a:p>
            <a:pPr marL="12700" marR="287655">
              <a:lnSpc>
                <a:spcPct val="115999"/>
              </a:lnSpc>
              <a:spcBef>
                <a:spcPts val="88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What’s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significant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far-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reaching organisation/systemwide</a:t>
            </a:r>
            <a:r>
              <a:rPr sz="10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have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led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implemented?</a:t>
            </a:r>
            <a:endParaRPr sz="1000" dirty="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93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Tell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stayed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true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own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values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demonstrated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your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integrity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others.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6208" y="6988936"/>
            <a:ext cx="2832735" cy="1958975"/>
          </a:xfrm>
          <a:prstGeom prst="rect">
            <a:avLst/>
          </a:prstGeom>
          <a:ln w="12192">
            <a:solidFill>
              <a:srgbClr val="B7D1EB"/>
            </a:solidFill>
          </a:ln>
        </p:spPr>
        <p:txBody>
          <a:bodyPr vert="horz" wrap="square" lIns="0" tIns="927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3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Video:</a:t>
            </a:r>
            <a:r>
              <a:rPr sz="1100" b="1" spc="-3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Understanding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the</a:t>
            </a:r>
            <a:endParaRPr sz="1100" dirty="0">
              <a:latin typeface="Calibri"/>
              <a:cs typeface="Calibri"/>
            </a:endParaRPr>
          </a:p>
          <a:p>
            <a:pPr marL="186055">
              <a:lnSpc>
                <a:spcPct val="100000"/>
              </a:lnSpc>
              <a:spcBef>
                <a:spcPts val="110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Core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Competencies</a:t>
            </a:r>
            <a:r>
              <a:rPr sz="1100" b="1" spc="-3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Interview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Guidance</a:t>
            </a:r>
            <a:endParaRPr sz="1100" dirty="0">
              <a:latin typeface="Calibri"/>
              <a:cs typeface="Calibri"/>
            </a:endParaRPr>
          </a:p>
          <a:p>
            <a:pPr marL="186055" marR="419734">
              <a:lnSpc>
                <a:spcPct val="109800"/>
              </a:lnSpc>
              <a:spcBef>
                <a:spcPts val="560"/>
              </a:spcBef>
            </a:pPr>
            <a:r>
              <a:rPr sz="1000" dirty="0">
                <a:latin typeface="Calibri"/>
                <a:cs typeface="Calibri"/>
              </a:rPr>
              <a:t>This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video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articulates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main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core </a:t>
            </a:r>
            <a:r>
              <a:rPr sz="1000" dirty="0">
                <a:latin typeface="Calibri"/>
                <a:cs typeface="Calibri"/>
              </a:rPr>
              <a:t>leadership </a:t>
            </a:r>
            <a:r>
              <a:rPr sz="1000" spc="-10" dirty="0">
                <a:latin typeface="Calibri"/>
                <a:cs typeface="Calibri"/>
              </a:rPr>
              <a:t>competencies</a:t>
            </a:r>
            <a:r>
              <a:rPr sz="1000" dirty="0">
                <a:latin typeface="Calibri"/>
                <a:cs typeface="Calibri"/>
              </a:rPr>
              <a:t> and also </a:t>
            </a:r>
            <a:r>
              <a:rPr sz="1000" spc="-10" dirty="0">
                <a:latin typeface="Calibri"/>
                <a:cs typeface="Calibri"/>
              </a:rPr>
              <a:t>provides </a:t>
            </a:r>
            <a:r>
              <a:rPr sz="1000" dirty="0">
                <a:latin typeface="Calibri"/>
                <a:cs typeface="Calibri"/>
              </a:rPr>
              <a:t>more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useful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interview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advice,</a:t>
            </a:r>
            <a:r>
              <a:rPr sz="1000" spc="-10" dirty="0">
                <a:latin typeface="Calibri"/>
                <a:cs typeface="Calibri"/>
              </a:rPr>
              <a:t> including </a:t>
            </a:r>
            <a:r>
              <a:rPr sz="1000" dirty="0">
                <a:latin typeface="Calibri"/>
                <a:cs typeface="Calibri"/>
              </a:rPr>
              <a:t>examples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structure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interview </a:t>
            </a:r>
            <a:r>
              <a:rPr sz="1000" dirty="0">
                <a:latin typeface="Calibri"/>
                <a:cs typeface="Calibri"/>
              </a:rPr>
              <a:t>answers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using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STAR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technique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Link</a:t>
            </a:r>
            <a:r>
              <a:rPr sz="1000" spc="-25" dirty="0">
                <a:latin typeface="Calibri"/>
                <a:cs typeface="Calibri"/>
              </a:rPr>
              <a:t> to</a:t>
            </a:r>
            <a:r>
              <a:rPr sz="1000" dirty="0">
                <a:latin typeface="Calibri"/>
                <a:cs typeface="Calibri"/>
              </a:rPr>
              <a:t> 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vid</a:t>
            </a:r>
            <a:r>
              <a:rPr sz="1000" dirty="0">
                <a:latin typeface="Calibri"/>
                <a:cs typeface="Calibri"/>
                <a:hlinkClick r:id="rId2"/>
              </a:rPr>
              <a:t>eo: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b="1" u="sng" spc="-20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2"/>
              </a:rPr>
              <a:t>here</a:t>
            </a:r>
            <a:endParaRPr sz="1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986" y="6591300"/>
            <a:ext cx="526415" cy="185420"/>
          </a:xfrm>
          <a:custGeom>
            <a:avLst/>
            <a:gdLst/>
            <a:ahLst/>
            <a:cxnLst/>
            <a:rect l="l" t="t" r="r" b="b"/>
            <a:pathLst>
              <a:path w="526415" h="185420">
                <a:moveTo>
                  <a:pt x="3187" y="1016"/>
                </a:moveTo>
                <a:lnTo>
                  <a:pt x="2787" y="1016"/>
                </a:lnTo>
                <a:lnTo>
                  <a:pt x="1860" y="1524"/>
                </a:lnTo>
                <a:lnTo>
                  <a:pt x="1285" y="1905"/>
                </a:lnTo>
                <a:lnTo>
                  <a:pt x="838" y="2413"/>
                </a:lnTo>
                <a:lnTo>
                  <a:pt x="232" y="3048"/>
                </a:lnTo>
                <a:lnTo>
                  <a:pt x="0" y="3683"/>
                </a:lnTo>
                <a:lnTo>
                  <a:pt x="93" y="141605"/>
                </a:lnTo>
                <a:lnTo>
                  <a:pt x="279" y="142113"/>
                </a:lnTo>
                <a:lnTo>
                  <a:pt x="838" y="142621"/>
                </a:lnTo>
                <a:lnTo>
                  <a:pt x="1396" y="143256"/>
                </a:lnTo>
                <a:lnTo>
                  <a:pt x="2324" y="143764"/>
                </a:lnTo>
                <a:lnTo>
                  <a:pt x="4914" y="144526"/>
                </a:lnTo>
                <a:lnTo>
                  <a:pt x="6667" y="144907"/>
                </a:lnTo>
                <a:lnTo>
                  <a:pt x="9963" y="145288"/>
                </a:lnTo>
                <a:lnTo>
                  <a:pt x="24295" y="145288"/>
                </a:lnTo>
                <a:lnTo>
                  <a:pt x="33273" y="142621"/>
                </a:lnTo>
                <a:lnTo>
                  <a:pt x="33794" y="142113"/>
                </a:lnTo>
                <a:lnTo>
                  <a:pt x="33964" y="141605"/>
                </a:lnTo>
                <a:lnTo>
                  <a:pt x="34048" y="72009"/>
                </a:lnTo>
                <a:lnTo>
                  <a:pt x="72319" y="72009"/>
                </a:lnTo>
                <a:lnTo>
                  <a:pt x="68224" y="66675"/>
                </a:lnTo>
                <a:lnTo>
                  <a:pt x="68898" y="65913"/>
                </a:lnTo>
                <a:lnTo>
                  <a:pt x="34048" y="65913"/>
                </a:lnTo>
                <a:lnTo>
                  <a:pt x="34048" y="3683"/>
                </a:lnTo>
                <a:lnTo>
                  <a:pt x="33837" y="3048"/>
                </a:lnTo>
                <a:lnTo>
                  <a:pt x="33273" y="2413"/>
                </a:lnTo>
                <a:lnTo>
                  <a:pt x="32857" y="1905"/>
                </a:lnTo>
                <a:lnTo>
                  <a:pt x="32302" y="1524"/>
                </a:lnTo>
                <a:lnTo>
                  <a:pt x="1460" y="1524"/>
                </a:lnTo>
                <a:lnTo>
                  <a:pt x="3187" y="1016"/>
                </a:lnTo>
                <a:close/>
              </a:path>
              <a:path w="526415" h="185420">
                <a:moveTo>
                  <a:pt x="72319" y="72009"/>
                </a:moveTo>
                <a:lnTo>
                  <a:pt x="34048" y="72009"/>
                </a:lnTo>
                <a:lnTo>
                  <a:pt x="84670" y="140589"/>
                </a:lnTo>
                <a:lnTo>
                  <a:pt x="85280" y="141605"/>
                </a:lnTo>
                <a:lnTo>
                  <a:pt x="94970" y="145288"/>
                </a:lnTo>
                <a:lnTo>
                  <a:pt x="112261" y="145288"/>
                </a:lnTo>
                <a:lnTo>
                  <a:pt x="122351" y="139827"/>
                </a:lnTo>
                <a:lnTo>
                  <a:pt x="122161" y="139065"/>
                </a:lnTo>
                <a:lnTo>
                  <a:pt x="121386" y="137033"/>
                </a:lnTo>
                <a:lnTo>
                  <a:pt x="120243" y="135001"/>
                </a:lnTo>
                <a:lnTo>
                  <a:pt x="118338" y="131953"/>
                </a:lnTo>
                <a:lnTo>
                  <a:pt x="72319" y="72009"/>
                </a:lnTo>
                <a:close/>
              </a:path>
              <a:path w="526415" h="185420">
                <a:moveTo>
                  <a:pt x="110826" y="0"/>
                </a:moveTo>
                <a:lnTo>
                  <a:pt x="91833" y="0"/>
                </a:lnTo>
                <a:lnTo>
                  <a:pt x="90068" y="254"/>
                </a:lnTo>
                <a:lnTo>
                  <a:pt x="83121" y="4572"/>
                </a:lnTo>
                <a:lnTo>
                  <a:pt x="34048" y="65913"/>
                </a:lnTo>
                <a:lnTo>
                  <a:pt x="68898" y="65913"/>
                </a:lnTo>
                <a:lnTo>
                  <a:pt x="114198" y="14732"/>
                </a:lnTo>
                <a:lnTo>
                  <a:pt x="116357" y="11811"/>
                </a:lnTo>
                <a:lnTo>
                  <a:pt x="117817" y="9779"/>
                </a:lnTo>
                <a:lnTo>
                  <a:pt x="119379" y="6985"/>
                </a:lnTo>
                <a:lnTo>
                  <a:pt x="119760" y="5715"/>
                </a:lnTo>
                <a:lnTo>
                  <a:pt x="119760" y="3683"/>
                </a:lnTo>
                <a:lnTo>
                  <a:pt x="119506" y="3048"/>
                </a:lnTo>
                <a:lnTo>
                  <a:pt x="118986" y="2413"/>
                </a:lnTo>
                <a:lnTo>
                  <a:pt x="118465" y="1905"/>
                </a:lnTo>
                <a:lnTo>
                  <a:pt x="117770" y="1524"/>
                </a:lnTo>
                <a:lnTo>
                  <a:pt x="117982" y="1524"/>
                </a:lnTo>
                <a:lnTo>
                  <a:pt x="116204" y="1016"/>
                </a:lnTo>
                <a:lnTo>
                  <a:pt x="114858" y="508"/>
                </a:lnTo>
                <a:lnTo>
                  <a:pt x="113068" y="254"/>
                </a:lnTo>
                <a:lnTo>
                  <a:pt x="110826" y="0"/>
                </a:lnTo>
                <a:close/>
              </a:path>
              <a:path w="526415" h="185420">
                <a:moveTo>
                  <a:pt x="25374" y="0"/>
                </a:moveTo>
                <a:lnTo>
                  <a:pt x="8864" y="0"/>
                </a:lnTo>
                <a:lnTo>
                  <a:pt x="6667" y="254"/>
                </a:lnTo>
                <a:lnTo>
                  <a:pt x="4914" y="508"/>
                </a:lnTo>
                <a:lnTo>
                  <a:pt x="1460" y="1524"/>
                </a:lnTo>
                <a:lnTo>
                  <a:pt x="32715" y="1524"/>
                </a:lnTo>
                <a:lnTo>
                  <a:pt x="29260" y="508"/>
                </a:lnTo>
                <a:lnTo>
                  <a:pt x="27533" y="254"/>
                </a:lnTo>
                <a:lnTo>
                  <a:pt x="25374" y="0"/>
                </a:lnTo>
                <a:close/>
              </a:path>
              <a:path w="526415" h="185420">
                <a:moveTo>
                  <a:pt x="31400" y="1016"/>
                </a:moveTo>
                <a:lnTo>
                  <a:pt x="30988" y="1016"/>
                </a:lnTo>
                <a:lnTo>
                  <a:pt x="32715" y="1524"/>
                </a:lnTo>
                <a:lnTo>
                  <a:pt x="32302" y="1524"/>
                </a:lnTo>
                <a:lnTo>
                  <a:pt x="31400" y="1016"/>
                </a:lnTo>
                <a:close/>
              </a:path>
              <a:path w="526415" h="185420">
                <a:moveTo>
                  <a:pt x="204685" y="35052"/>
                </a:moveTo>
                <a:lnTo>
                  <a:pt x="185864" y="35052"/>
                </a:lnTo>
                <a:lnTo>
                  <a:pt x="177634" y="36322"/>
                </a:lnTo>
                <a:lnTo>
                  <a:pt x="170345" y="38989"/>
                </a:lnTo>
                <a:lnTo>
                  <a:pt x="163055" y="41529"/>
                </a:lnTo>
                <a:lnTo>
                  <a:pt x="137439" y="75438"/>
                </a:lnTo>
                <a:lnTo>
                  <a:pt x="136093" y="83439"/>
                </a:lnTo>
                <a:lnTo>
                  <a:pt x="136093" y="101600"/>
                </a:lnTo>
                <a:lnTo>
                  <a:pt x="156692" y="138430"/>
                </a:lnTo>
                <a:lnTo>
                  <a:pt x="197865" y="147320"/>
                </a:lnTo>
                <a:lnTo>
                  <a:pt x="203555" y="147320"/>
                </a:lnTo>
                <a:lnTo>
                  <a:pt x="208035" y="147107"/>
                </a:lnTo>
                <a:lnTo>
                  <a:pt x="208586" y="147107"/>
                </a:lnTo>
                <a:lnTo>
                  <a:pt x="243983" y="129286"/>
                </a:lnTo>
                <a:lnTo>
                  <a:pt x="244010" y="126111"/>
                </a:lnTo>
                <a:lnTo>
                  <a:pt x="195224" y="126111"/>
                </a:lnTo>
                <a:lnTo>
                  <a:pt x="190411" y="125476"/>
                </a:lnTo>
                <a:lnTo>
                  <a:pt x="170992" y="109855"/>
                </a:lnTo>
                <a:lnTo>
                  <a:pt x="169824" y="106426"/>
                </a:lnTo>
                <a:lnTo>
                  <a:pt x="169240" y="102616"/>
                </a:lnTo>
                <a:lnTo>
                  <a:pt x="169240" y="98298"/>
                </a:lnTo>
                <a:lnTo>
                  <a:pt x="242658" y="98298"/>
                </a:lnTo>
                <a:lnTo>
                  <a:pt x="245097" y="97536"/>
                </a:lnTo>
                <a:lnTo>
                  <a:pt x="248640" y="94234"/>
                </a:lnTo>
                <a:lnTo>
                  <a:pt x="249529" y="91694"/>
                </a:lnTo>
                <a:lnTo>
                  <a:pt x="249529" y="80264"/>
                </a:lnTo>
                <a:lnTo>
                  <a:pt x="169240" y="80264"/>
                </a:lnTo>
                <a:lnTo>
                  <a:pt x="169411" y="76835"/>
                </a:lnTo>
                <a:lnTo>
                  <a:pt x="190093" y="54864"/>
                </a:lnTo>
                <a:lnTo>
                  <a:pt x="242081" y="54864"/>
                </a:lnTo>
                <a:lnTo>
                  <a:pt x="241109" y="53340"/>
                </a:lnTo>
                <a:lnTo>
                  <a:pt x="236702" y="48895"/>
                </a:lnTo>
                <a:lnTo>
                  <a:pt x="232308" y="44577"/>
                </a:lnTo>
                <a:lnTo>
                  <a:pt x="226669" y="41148"/>
                </a:lnTo>
                <a:lnTo>
                  <a:pt x="212940" y="36322"/>
                </a:lnTo>
                <a:lnTo>
                  <a:pt x="204685" y="35052"/>
                </a:lnTo>
                <a:close/>
              </a:path>
              <a:path w="526415" h="185420">
                <a:moveTo>
                  <a:pt x="241623" y="119634"/>
                </a:moveTo>
                <a:lnTo>
                  <a:pt x="236969" y="119634"/>
                </a:lnTo>
                <a:lnTo>
                  <a:pt x="232816" y="121158"/>
                </a:lnTo>
                <a:lnTo>
                  <a:pt x="230212" y="121920"/>
                </a:lnTo>
                <a:lnTo>
                  <a:pt x="227063" y="122682"/>
                </a:lnTo>
                <a:lnTo>
                  <a:pt x="223913" y="123571"/>
                </a:lnTo>
                <a:lnTo>
                  <a:pt x="220179" y="124333"/>
                </a:lnTo>
                <a:lnTo>
                  <a:pt x="215142" y="125222"/>
                </a:lnTo>
                <a:lnTo>
                  <a:pt x="214998" y="125222"/>
                </a:lnTo>
                <a:lnTo>
                  <a:pt x="211543" y="125730"/>
                </a:lnTo>
                <a:lnTo>
                  <a:pt x="206540" y="126111"/>
                </a:lnTo>
                <a:lnTo>
                  <a:pt x="244010" y="126111"/>
                </a:lnTo>
                <a:lnTo>
                  <a:pt x="243179" y="121158"/>
                </a:lnTo>
                <a:lnTo>
                  <a:pt x="242836" y="120396"/>
                </a:lnTo>
                <a:lnTo>
                  <a:pt x="242404" y="120015"/>
                </a:lnTo>
                <a:lnTo>
                  <a:pt x="241623" y="119634"/>
                </a:lnTo>
                <a:close/>
              </a:path>
              <a:path w="526415" h="185420">
                <a:moveTo>
                  <a:pt x="242081" y="54864"/>
                </a:moveTo>
                <a:lnTo>
                  <a:pt x="202437" y="54864"/>
                </a:lnTo>
                <a:lnTo>
                  <a:pt x="208495" y="57150"/>
                </a:lnTo>
                <a:lnTo>
                  <a:pt x="212432" y="61722"/>
                </a:lnTo>
                <a:lnTo>
                  <a:pt x="216357" y="66167"/>
                </a:lnTo>
                <a:lnTo>
                  <a:pt x="218185" y="72390"/>
                </a:lnTo>
                <a:lnTo>
                  <a:pt x="218149" y="73533"/>
                </a:lnTo>
                <a:lnTo>
                  <a:pt x="218042" y="76835"/>
                </a:lnTo>
                <a:lnTo>
                  <a:pt x="217931" y="80264"/>
                </a:lnTo>
                <a:lnTo>
                  <a:pt x="249529" y="80264"/>
                </a:lnTo>
                <a:lnTo>
                  <a:pt x="249529" y="76835"/>
                </a:lnTo>
                <a:lnTo>
                  <a:pt x="248488" y="70358"/>
                </a:lnTo>
                <a:lnTo>
                  <a:pt x="244347" y="58420"/>
                </a:lnTo>
                <a:lnTo>
                  <a:pt x="242081" y="54864"/>
                </a:lnTo>
                <a:close/>
              </a:path>
              <a:path w="526415" h="185420">
                <a:moveTo>
                  <a:pt x="337273" y="35052"/>
                </a:moveTo>
                <a:lnTo>
                  <a:pt x="318452" y="35052"/>
                </a:lnTo>
                <a:lnTo>
                  <a:pt x="310222" y="36322"/>
                </a:lnTo>
                <a:lnTo>
                  <a:pt x="302933" y="38989"/>
                </a:lnTo>
                <a:lnTo>
                  <a:pt x="295643" y="41529"/>
                </a:lnTo>
                <a:lnTo>
                  <a:pt x="270027" y="75438"/>
                </a:lnTo>
                <a:lnTo>
                  <a:pt x="268681" y="83439"/>
                </a:lnTo>
                <a:lnTo>
                  <a:pt x="268681" y="101600"/>
                </a:lnTo>
                <a:lnTo>
                  <a:pt x="289280" y="138430"/>
                </a:lnTo>
                <a:lnTo>
                  <a:pt x="330453" y="147320"/>
                </a:lnTo>
                <a:lnTo>
                  <a:pt x="336143" y="147320"/>
                </a:lnTo>
                <a:lnTo>
                  <a:pt x="340623" y="147107"/>
                </a:lnTo>
                <a:lnTo>
                  <a:pt x="341174" y="147107"/>
                </a:lnTo>
                <a:lnTo>
                  <a:pt x="376571" y="129286"/>
                </a:lnTo>
                <a:lnTo>
                  <a:pt x="376598" y="126111"/>
                </a:lnTo>
                <a:lnTo>
                  <a:pt x="327812" y="126111"/>
                </a:lnTo>
                <a:lnTo>
                  <a:pt x="322999" y="125476"/>
                </a:lnTo>
                <a:lnTo>
                  <a:pt x="303580" y="109855"/>
                </a:lnTo>
                <a:lnTo>
                  <a:pt x="302412" y="106426"/>
                </a:lnTo>
                <a:lnTo>
                  <a:pt x="301828" y="102616"/>
                </a:lnTo>
                <a:lnTo>
                  <a:pt x="301828" y="98298"/>
                </a:lnTo>
                <a:lnTo>
                  <a:pt x="375246" y="98298"/>
                </a:lnTo>
                <a:lnTo>
                  <a:pt x="377685" y="97536"/>
                </a:lnTo>
                <a:lnTo>
                  <a:pt x="381228" y="94234"/>
                </a:lnTo>
                <a:lnTo>
                  <a:pt x="382117" y="91694"/>
                </a:lnTo>
                <a:lnTo>
                  <a:pt x="382117" y="80264"/>
                </a:lnTo>
                <a:lnTo>
                  <a:pt x="301828" y="80264"/>
                </a:lnTo>
                <a:lnTo>
                  <a:pt x="301999" y="76835"/>
                </a:lnTo>
                <a:lnTo>
                  <a:pt x="322681" y="54864"/>
                </a:lnTo>
                <a:lnTo>
                  <a:pt x="374669" y="54864"/>
                </a:lnTo>
                <a:lnTo>
                  <a:pt x="373697" y="53340"/>
                </a:lnTo>
                <a:lnTo>
                  <a:pt x="369290" y="48895"/>
                </a:lnTo>
                <a:lnTo>
                  <a:pt x="364896" y="44577"/>
                </a:lnTo>
                <a:lnTo>
                  <a:pt x="359257" y="41148"/>
                </a:lnTo>
                <a:lnTo>
                  <a:pt x="345528" y="36322"/>
                </a:lnTo>
                <a:lnTo>
                  <a:pt x="337273" y="35052"/>
                </a:lnTo>
                <a:close/>
              </a:path>
              <a:path w="526415" h="185420">
                <a:moveTo>
                  <a:pt x="374211" y="119634"/>
                </a:moveTo>
                <a:lnTo>
                  <a:pt x="369557" y="119634"/>
                </a:lnTo>
                <a:lnTo>
                  <a:pt x="365404" y="121158"/>
                </a:lnTo>
                <a:lnTo>
                  <a:pt x="362800" y="121920"/>
                </a:lnTo>
                <a:lnTo>
                  <a:pt x="359651" y="122682"/>
                </a:lnTo>
                <a:lnTo>
                  <a:pt x="356501" y="123571"/>
                </a:lnTo>
                <a:lnTo>
                  <a:pt x="352767" y="124333"/>
                </a:lnTo>
                <a:lnTo>
                  <a:pt x="347730" y="125222"/>
                </a:lnTo>
                <a:lnTo>
                  <a:pt x="347586" y="125222"/>
                </a:lnTo>
                <a:lnTo>
                  <a:pt x="344131" y="125730"/>
                </a:lnTo>
                <a:lnTo>
                  <a:pt x="339128" y="126111"/>
                </a:lnTo>
                <a:lnTo>
                  <a:pt x="376598" y="126111"/>
                </a:lnTo>
                <a:lnTo>
                  <a:pt x="375767" y="121158"/>
                </a:lnTo>
                <a:lnTo>
                  <a:pt x="375424" y="120396"/>
                </a:lnTo>
                <a:lnTo>
                  <a:pt x="374992" y="120015"/>
                </a:lnTo>
                <a:lnTo>
                  <a:pt x="374211" y="119634"/>
                </a:lnTo>
                <a:close/>
              </a:path>
              <a:path w="526415" h="185420">
                <a:moveTo>
                  <a:pt x="374669" y="54864"/>
                </a:moveTo>
                <a:lnTo>
                  <a:pt x="335025" y="54864"/>
                </a:lnTo>
                <a:lnTo>
                  <a:pt x="341083" y="57150"/>
                </a:lnTo>
                <a:lnTo>
                  <a:pt x="345020" y="61722"/>
                </a:lnTo>
                <a:lnTo>
                  <a:pt x="348945" y="66167"/>
                </a:lnTo>
                <a:lnTo>
                  <a:pt x="350773" y="72390"/>
                </a:lnTo>
                <a:lnTo>
                  <a:pt x="350737" y="73533"/>
                </a:lnTo>
                <a:lnTo>
                  <a:pt x="350630" y="76835"/>
                </a:lnTo>
                <a:lnTo>
                  <a:pt x="350519" y="80264"/>
                </a:lnTo>
                <a:lnTo>
                  <a:pt x="382117" y="80264"/>
                </a:lnTo>
                <a:lnTo>
                  <a:pt x="382117" y="76835"/>
                </a:lnTo>
                <a:lnTo>
                  <a:pt x="381076" y="70358"/>
                </a:lnTo>
                <a:lnTo>
                  <a:pt x="376935" y="58420"/>
                </a:lnTo>
                <a:lnTo>
                  <a:pt x="374669" y="54864"/>
                </a:lnTo>
                <a:close/>
              </a:path>
              <a:path w="526415" h="185420">
                <a:moveTo>
                  <a:pt x="433730" y="184912"/>
                </a:moveTo>
                <a:lnTo>
                  <a:pt x="417982" y="184912"/>
                </a:lnTo>
                <a:lnTo>
                  <a:pt x="420014" y="185166"/>
                </a:lnTo>
                <a:lnTo>
                  <a:pt x="431698" y="185166"/>
                </a:lnTo>
                <a:lnTo>
                  <a:pt x="433730" y="184912"/>
                </a:lnTo>
                <a:close/>
              </a:path>
              <a:path w="526415" h="185420">
                <a:moveTo>
                  <a:pt x="429920" y="37211"/>
                </a:moveTo>
                <a:lnTo>
                  <a:pt x="416712" y="37211"/>
                </a:lnTo>
                <a:lnTo>
                  <a:pt x="414934" y="37465"/>
                </a:lnTo>
                <a:lnTo>
                  <a:pt x="410076" y="39624"/>
                </a:lnTo>
                <a:lnTo>
                  <a:pt x="409752" y="40005"/>
                </a:lnTo>
                <a:lnTo>
                  <a:pt x="409536" y="40640"/>
                </a:lnTo>
                <a:lnTo>
                  <a:pt x="409536" y="181229"/>
                </a:lnTo>
                <a:lnTo>
                  <a:pt x="416373" y="184912"/>
                </a:lnTo>
                <a:lnTo>
                  <a:pt x="435169" y="184912"/>
                </a:lnTo>
                <a:lnTo>
                  <a:pt x="437540" y="184404"/>
                </a:lnTo>
                <a:lnTo>
                  <a:pt x="438683" y="184023"/>
                </a:lnTo>
                <a:lnTo>
                  <a:pt x="439953" y="183642"/>
                </a:lnTo>
                <a:lnTo>
                  <a:pt x="440842" y="183134"/>
                </a:lnTo>
                <a:lnTo>
                  <a:pt x="441858" y="181864"/>
                </a:lnTo>
                <a:lnTo>
                  <a:pt x="442112" y="181229"/>
                </a:lnTo>
                <a:lnTo>
                  <a:pt x="442112" y="133604"/>
                </a:lnTo>
                <a:lnTo>
                  <a:pt x="511346" y="133604"/>
                </a:lnTo>
                <a:lnTo>
                  <a:pt x="517042" y="126873"/>
                </a:lnTo>
                <a:lnTo>
                  <a:pt x="518899" y="123444"/>
                </a:lnTo>
                <a:lnTo>
                  <a:pt x="463702" y="123444"/>
                </a:lnTo>
                <a:lnTo>
                  <a:pt x="459384" y="122047"/>
                </a:lnTo>
                <a:lnTo>
                  <a:pt x="455193" y="119380"/>
                </a:lnTo>
                <a:lnTo>
                  <a:pt x="451129" y="116713"/>
                </a:lnTo>
                <a:lnTo>
                  <a:pt x="446684" y="112776"/>
                </a:lnTo>
                <a:lnTo>
                  <a:pt x="442112" y="107823"/>
                </a:lnTo>
                <a:lnTo>
                  <a:pt x="442112" y="75184"/>
                </a:lnTo>
                <a:lnTo>
                  <a:pt x="462813" y="59944"/>
                </a:lnTo>
                <a:lnTo>
                  <a:pt x="464972" y="59309"/>
                </a:lnTo>
                <a:lnTo>
                  <a:pt x="467004" y="59055"/>
                </a:lnTo>
                <a:lnTo>
                  <a:pt x="520090" y="59055"/>
                </a:lnTo>
                <a:lnTo>
                  <a:pt x="518693" y="56134"/>
                </a:lnTo>
                <a:lnTo>
                  <a:pt x="516426" y="53086"/>
                </a:lnTo>
                <a:lnTo>
                  <a:pt x="437159" y="53086"/>
                </a:lnTo>
                <a:lnTo>
                  <a:pt x="437159" y="40640"/>
                </a:lnTo>
                <a:lnTo>
                  <a:pt x="431698" y="37465"/>
                </a:lnTo>
                <a:lnTo>
                  <a:pt x="429920" y="37211"/>
                </a:lnTo>
                <a:close/>
              </a:path>
              <a:path w="526415" h="185420">
                <a:moveTo>
                  <a:pt x="511346" y="133604"/>
                </a:moveTo>
                <a:lnTo>
                  <a:pt x="442112" y="133604"/>
                </a:lnTo>
                <a:lnTo>
                  <a:pt x="444906" y="135890"/>
                </a:lnTo>
                <a:lnTo>
                  <a:pt x="463702" y="146050"/>
                </a:lnTo>
                <a:lnTo>
                  <a:pt x="463905" y="146050"/>
                </a:lnTo>
                <a:lnTo>
                  <a:pt x="466242" y="146558"/>
                </a:lnTo>
                <a:lnTo>
                  <a:pt x="469036" y="147066"/>
                </a:lnTo>
                <a:lnTo>
                  <a:pt x="472084" y="147320"/>
                </a:lnTo>
                <a:lnTo>
                  <a:pt x="483514" y="147320"/>
                </a:lnTo>
                <a:lnTo>
                  <a:pt x="490753" y="146050"/>
                </a:lnTo>
                <a:lnTo>
                  <a:pt x="497103" y="143383"/>
                </a:lnTo>
                <a:lnTo>
                  <a:pt x="503326" y="140589"/>
                </a:lnTo>
                <a:lnTo>
                  <a:pt x="508660" y="136779"/>
                </a:lnTo>
                <a:lnTo>
                  <a:pt x="511346" y="133604"/>
                </a:lnTo>
                <a:close/>
              </a:path>
              <a:path w="526415" h="185420">
                <a:moveTo>
                  <a:pt x="520090" y="59055"/>
                </a:moveTo>
                <a:lnTo>
                  <a:pt x="473481" y="59055"/>
                </a:lnTo>
                <a:lnTo>
                  <a:pt x="477164" y="59944"/>
                </a:lnTo>
                <a:lnTo>
                  <a:pt x="480284" y="61976"/>
                </a:lnTo>
                <a:lnTo>
                  <a:pt x="491896" y="87503"/>
                </a:lnTo>
                <a:lnTo>
                  <a:pt x="491896" y="95504"/>
                </a:lnTo>
                <a:lnTo>
                  <a:pt x="491490" y="98552"/>
                </a:lnTo>
                <a:lnTo>
                  <a:pt x="491388" y="99314"/>
                </a:lnTo>
                <a:lnTo>
                  <a:pt x="489699" y="106553"/>
                </a:lnTo>
                <a:lnTo>
                  <a:pt x="489610" y="106934"/>
                </a:lnTo>
                <a:lnTo>
                  <a:pt x="478747" y="120777"/>
                </a:lnTo>
                <a:lnTo>
                  <a:pt x="476021" y="122555"/>
                </a:lnTo>
                <a:lnTo>
                  <a:pt x="472465" y="123444"/>
                </a:lnTo>
                <a:lnTo>
                  <a:pt x="518899" y="123444"/>
                </a:lnTo>
                <a:lnTo>
                  <a:pt x="525805" y="82296"/>
                </a:lnTo>
                <a:lnTo>
                  <a:pt x="524979" y="75692"/>
                </a:lnTo>
                <a:lnTo>
                  <a:pt x="524916" y="75184"/>
                </a:lnTo>
                <a:lnTo>
                  <a:pt x="523265" y="68580"/>
                </a:lnTo>
                <a:lnTo>
                  <a:pt x="521487" y="61976"/>
                </a:lnTo>
                <a:lnTo>
                  <a:pt x="520211" y="59309"/>
                </a:lnTo>
                <a:lnTo>
                  <a:pt x="520090" y="59055"/>
                </a:lnTo>
                <a:close/>
              </a:path>
              <a:path w="526415" h="185420">
                <a:moveTo>
                  <a:pt x="487324" y="35052"/>
                </a:moveTo>
                <a:lnTo>
                  <a:pt x="474751" y="35052"/>
                </a:lnTo>
                <a:lnTo>
                  <a:pt x="470941" y="35433"/>
                </a:lnTo>
                <a:lnTo>
                  <a:pt x="463702" y="36957"/>
                </a:lnTo>
                <a:lnTo>
                  <a:pt x="460273" y="38100"/>
                </a:lnTo>
                <a:lnTo>
                  <a:pt x="456971" y="39624"/>
                </a:lnTo>
                <a:lnTo>
                  <a:pt x="453542" y="41148"/>
                </a:lnTo>
                <a:lnTo>
                  <a:pt x="437159" y="53086"/>
                </a:lnTo>
                <a:lnTo>
                  <a:pt x="516426" y="53086"/>
                </a:lnTo>
                <a:lnTo>
                  <a:pt x="511200" y="46101"/>
                </a:lnTo>
                <a:lnTo>
                  <a:pt x="506374" y="42164"/>
                </a:lnTo>
                <a:lnTo>
                  <a:pt x="500948" y="39624"/>
                </a:lnTo>
                <a:lnTo>
                  <a:pt x="494436" y="36449"/>
                </a:lnTo>
                <a:lnTo>
                  <a:pt x="487324" y="35052"/>
                </a:lnTo>
                <a:close/>
              </a:path>
            </a:pathLst>
          </a:custGeom>
          <a:solidFill>
            <a:srgbClr val="41B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407" y="6584441"/>
            <a:ext cx="136398" cy="153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2628" y="6580758"/>
            <a:ext cx="773617" cy="1957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3179" y="6580758"/>
            <a:ext cx="719879" cy="15786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380104" y="6580758"/>
            <a:ext cx="491490" cy="158115"/>
          </a:xfrm>
          <a:custGeom>
            <a:avLst/>
            <a:gdLst/>
            <a:ahLst/>
            <a:cxnLst/>
            <a:rect l="l" t="t" r="r" b="b"/>
            <a:pathLst>
              <a:path w="491489" h="158115">
                <a:moveTo>
                  <a:pt x="51435" y="70992"/>
                </a:moveTo>
                <a:lnTo>
                  <a:pt x="18923" y="70992"/>
                </a:lnTo>
                <a:lnTo>
                  <a:pt x="18923" y="128015"/>
                </a:lnTo>
                <a:lnTo>
                  <a:pt x="19431" y="131572"/>
                </a:lnTo>
                <a:lnTo>
                  <a:pt x="19467" y="131825"/>
                </a:lnTo>
                <a:lnTo>
                  <a:pt x="19594" y="132714"/>
                </a:lnTo>
                <a:lnTo>
                  <a:pt x="19685" y="133350"/>
                </a:lnTo>
                <a:lnTo>
                  <a:pt x="21248" y="137922"/>
                </a:lnTo>
                <a:lnTo>
                  <a:pt x="22606" y="142239"/>
                </a:lnTo>
                <a:lnTo>
                  <a:pt x="24892" y="145923"/>
                </a:lnTo>
                <a:lnTo>
                  <a:pt x="28067" y="148844"/>
                </a:lnTo>
                <a:lnTo>
                  <a:pt x="31115" y="151891"/>
                </a:lnTo>
                <a:lnTo>
                  <a:pt x="35052" y="154050"/>
                </a:lnTo>
                <a:lnTo>
                  <a:pt x="44577" y="156845"/>
                </a:lnTo>
                <a:lnTo>
                  <a:pt x="50165" y="157607"/>
                </a:lnTo>
                <a:lnTo>
                  <a:pt x="59055" y="157607"/>
                </a:lnTo>
                <a:lnTo>
                  <a:pt x="61468" y="157479"/>
                </a:lnTo>
                <a:lnTo>
                  <a:pt x="68453" y="156717"/>
                </a:lnTo>
                <a:lnTo>
                  <a:pt x="70485" y="156210"/>
                </a:lnTo>
                <a:lnTo>
                  <a:pt x="72517" y="155828"/>
                </a:lnTo>
                <a:lnTo>
                  <a:pt x="73755" y="155448"/>
                </a:lnTo>
                <a:lnTo>
                  <a:pt x="77216" y="154304"/>
                </a:lnTo>
                <a:lnTo>
                  <a:pt x="78359" y="153670"/>
                </a:lnTo>
                <a:lnTo>
                  <a:pt x="79121" y="152908"/>
                </a:lnTo>
                <a:lnTo>
                  <a:pt x="79883" y="152273"/>
                </a:lnTo>
                <a:lnTo>
                  <a:pt x="80518" y="151002"/>
                </a:lnTo>
                <a:lnTo>
                  <a:pt x="81534" y="147447"/>
                </a:lnTo>
                <a:lnTo>
                  <a:pt x="81661" y="137922"/>
                </a:lnTo>
                <a:lnTo>
                  <a:pt x="81407" y="136525"/>
                </a:lnTo>
                <a:lnTo>
                  <a:pt x="81280" y="135254"/>
                </a:lnTo>
                <a:lnTo>
                  <a:pt x="81025" y="134112"/>
                </a:lnTo>
                <a:lnTo>
                  <a:pt x="60267" y="134112"/>
                </a:lnTo>
                <a:lnTo>
                  <a:pt x="56711" y="132714"/>
                </a:lnTo>
                <a:lnTo>
                  <a:pt x="56478" y="132714"/>
                </a:lnTo>
                <a:lnTo>
                  <a:pt x="54483" y="129921"/>
                </a:lnTo>
                <a:lnTo>
                  <a:pt x="52450" y="127253"/>
                </a:lnTo>
                <a:lnTo>
                  <a:pt x="51435" y="123189"/>
                </a:lnTo>
                <a:lnTo>
                  <a:pt x="51435" y="70992"/>
                </a:lnTo>
                <a:close/>
              </a:path>
              <a:path w="491489" h="158115">
                <a:moveTo>
                  <a:pt x="79121" y="131572"/>
                </a:moveTo>
                <a:lnTo>
                  <a:pt x="76835" y="131572"/>
                </a:lnTo>
                <a:lnTo>
                  <a:pt x="76073" y="131825"/>
                </a:lnTo>
                <a:lnTo>
                  <a:pt x="75437" y="132079"/>
                </a:lnTo>
                <a:lnTo>
                  <a:pt x="74549" y="132334"/>
                </a:lnTo>
                <a:lnTo>
                  <a:pt x="73406" y="132714"/>
                </a:lnTo>
                <a:lnTo>
                  <a:pt x="72390" y="133096"/>
                </a:lnTo>
                <a:lnTo>
                  <a:pt x="71120" y="133350"/>
                </a:lnTo>
                <a:lnTo>
                  <a:pt x="66929" y="134112"/>
                </a:lnTo>
                <a:lnTo>
                  <a:pt x="81025" y="134112"/>
                </a:lnTo>
                <a:lnTo>
                  <a:pt x="80772" y="133350"/>
                </a:lnTo>
                <a:lnTo>
                  <a:pt x="80687" y="133096"/>
                </a:lnTo>
                <a:lnTo>
                  <a:pt x="80560" y="132714"/>
                </a:lnTo>
                <a:lnTo>
                  <a:pt x="80327" y="132334"/>
                </a:lnTo>
                <a:lnTo>
                  <a:pt x="80137" y="132079"/>
                </a:lnTo>
                <a:lnTo>
                  <a:pt x="79121" y="131572"/>
                </a:lnTo>
                <a:close/>
              </a:path>
              <a:path w="491489" h="158115">
                <a:moveTo>
                  <a:pt x="77470" y="48133"/>
                </a:moveTo>
                <a:lnTo>
                  <a:pt x="4318" y="48133"/>
                </a:lnTo>
                <a:lnTo>
                  <a:pt x="3556" y="48387"/>
                </a:lnTo>
                <a:lnTo>
                  <a:pt x="2286" y="49149"/>
                </a:lnTo>
                <a:lnTo>
                  <a:pt x="1778" y="49657"/>
                </a:lnTo>
                <a:lnTo>
                  <a:pt x="1397" y="50546"/>
                </a:lnTo>
                <a:lnTo>
                  <a:pt x="889" y="51435"/>
                </a:lnTo>
                <a:lnTo>
                  <a:pt x="635" y="52577"/>
                </a:lnTo>
                <a:lnTo>
                  <a:pt x="127" y="55625"/>
                </a:lnTo>
                <a:lnTo>
                  <a:pt x="0" y="57403"/>
                </a:lnTo>
                <a:lnTo>
                  <a:pt x="0" y="63626"/>
                </a:lnTo>
                <a:lnTo>
                  <a:pt x="508" y="66548"/>
                </a:lnTo>
                <a:lnTo>
                  <a:pt x="1397" y="68325"/>
                </a:lnTo>
                <a:lnTo>
                  <a:pt x="2159" y="70103"/>
                </a:lnTo>
                <a:lnTo>
                  <a:pt x="3429" y="70992"/>
                </a:lnTo>
                <a:lnTo>
                  <a:pt x="78359" y="70992"/>
                </a:lnTo>
                <a:lnTo>
                  <a:pt x="79629" y="70103"/>
                </a:lnTo>
                <a:lnTo>
                  <a:pt x="80518" y="68325"/>
                </a:lnTo>
                <a:lnTo>
                  <a:pt x="81280" y="66548"/>
                </a:lnTo>
                <a:lnTo>
                  <a:pt x="81787" y="63626"/>
                </a:lnTo>
                <a:lnTo>
                  <a:pt x="81661" y="55625"/>
                </a:lnTo>
                <a:lnTo>
                  <a:pt x="81407" y="54101"/>
                </a:lnTo>
                <a:lnTo>
                  <a:pt x="81280" y="52577"/>
                </a:lnTo>
                <a:lnTo>
                  <a:pt x="78232" y="48387"/>
                </a:lnTo>
                <a:lnTo>
                  <a:pt x="77470" y="48133"/>
                </a:lnTo>
                <a:close/>
              </a:path>
              <a:path w="491489" h="158115">
                <a:moveTo>
                  <a:pt x="45212" y="21716"/>
                </a:moveTo>
                <a:lnTo>
                  <a:pt x="25146" y="21716"/>
                </a:lnTo>
                <a:lnTo>
                  <a:pt x="23495" y="21971"/>
                </a:lnTo>
                <a:lnTo>
                  <a:pt x="22225" y="22478"/>
                </a:lnTo>
                <a:lnTo>
                  <a:pt x="20955" y="22860"/>
                </a:lnTo>
                <a:lnTo>
                  <a:pt x="20193" y="23367"/>
                </a:lnTo>
                <a:lnTo>
                  <a:pt x="19685" y="24002"/>
                </a:lnTo>
                <a:lnTo>
                  <a:pt x="19177" y="24511"/>
                </a:lnTo>
                <a:lnTo>
                  <a:pt x="18923" y="25146"/>
                </a:lnTo>
                <a:lnTo>
                  <a:pt x="18923" y="48133"/>
                </a:lnTo>
                <a:lnTo>
                  <a:pt x="51435" y="48133"/>
                </a:lnTo>
                <a:lnTo>
                  <a:pt x="51435" y="25146"/>
                </a:lnTo>
                <a:lnTo>
                  <a:pt x="51181" y="24511"/>
                </a:lnTo>
                <a:lnTo>
                  <a:pt x="50673" y="24002"/>
                </a:lnTo>
                <a:lnTo>
                  <a:pt x="50165" y="23367"/>
                </a:lnTo>
                <a:lnTo>
                  <a:pt x="49275" y="22860"/>
                </a:lnTo>
                <a:lnTo>
                  <a:pt x="48133" y="22478"/>
                </a:lnTo>
                <a:lnTo>
                  <a:pt x="46862" y="21971"/>
                </a:lnTo>
                <a:lnTo>
                  <a:pt x="45212" y="21716"/>
                </a:lnTo>
                <a:close/>
              </a:path>
              <a:path w="491489" h="158115">
                <a:moveTo>
                  <a:pt x="41021" y="21336"/>
                </a:moveTo>
                <a:lnTo>
                  <a:pt x="29464" y="21336"/>
                </a:lnTo>
                <a:lnTo>
                  <a:pt x="26225" y="21716"/>
                </a:lnTo>
                <a:lnTo>
                  <a:pt x="44069" y="21716"/>
                </a:lnTo>
                <a:lnTo>
                  <a:pt x="41021" y="21336"/>
                </a:lnTo>
                <a:close/>
              </a:path>
              <a:path w="491489" h="158115">
                <a:moveTo>
                  <a:pt x="130556" y="155701"/>
                </a:moveTo>
                <a:lnTo>
                  <a:pt x="114808" y="155701"/>
                </a:lnTo>
                <a:lnTo>
                  <a:pt x="116840" y="155955"/>
                </a:lnTo>
                <a:lnTo>
                  <a:pt x="128524" y="155955"/>
                </a:lnTo>
                <a:lnTo>
                  <a:pt x="130556" y="155701"/>
                </a:lnTo>
                <a:close/>
              </a:path>
              <a:path w="491489" h="158115">
                <a:moveTo>
                  <a:pt x="208280" y="155701"/>
                </a:moveTo>
                <a:lnTo>
                  <a:pt x="192532" y="155701"/>
                </a:lnTo>
                <a:lnTo>
                  <a:pt x="194691" y="155955"/>
                </a:lnTo>
                <a:lnTo>
                  <a:pt x="206248" y="155955"/>
                </a:lnTo>
                <a:lnTo>
                  <a:pt x="208280" y="155701"/>
                </a:lnTo>
                <a:close/>
              </a:path>
              <a:path w="491489" h="158115">
                <a:moveTo>
                  <a:pt x="128524" y="0"/>
                </a:moveTo>
                <a:lnTo>
                  <a:pt x="116840" y="0"/>
                </a:lnTo>
                <a:lnTo>
                  <a:pt x="112649" y="508"/>
                </a:lnTo>
                <a:lnTo>
                  <a:pt x="110998" y="762"/>
                </a:lnTo>
                <a:lnTo>
                  <a:pt x="109728" y="1270"/>
                </a:lnTo>
                <a:lnTo>
                  <a:pt x="108585" y="1650"/>
                </a:lnTo>
                <a:lnTo>
                  <a:pt x="107696" y="2159"/>
                </a:lnTo>
                <a:lnTo>
                  <a:pt x="107187" y="2794"/>
                </a:lnTo>
                <a:lnTo>
                  <a:pt x="106553" y="3301"/>
                </a:lnTo>
                <a:lnTo>
                  <a:pt x="106299" y="3937"/>
                </a:lnTo>
                <a:lnTo>
                  <a:pt x="106299" y="152273"/>
                </a:lnTo>
                <a:lnTo>
                  <a:pt x="106553" y="152908"/>
                </a:lnTo>
                <a:lnTo>
                  <a:pt x="107187" y="153415"/>
                </a:lnTo>
                <a:lnTo>
                  <a:pt x="107696" y="154050"/>
                </a:lnTo>
                <a:lnTo>
                  <a:pt x="108585" y="154559"/>
                </a:lnTo>
                <a:lnTo>
                  <a:pt x="109728" y="154812"/>
                </a:lnTo>
                <a:lnTo>
                  <a:pt x="110998" y="155194"/>
                </a:lnTo>
                <a:lnTo>
                  <a:pt x="113199" y="155701"/>
                </a:lnTo>
                <a:lnTo>
                  <a:pt x="131995" y="155701"/>
                </a:lnTo>
                <a:lnTo>
                  <a:pt x="134366" y="155194"/>
                </a:lnTo>
                <a:lnTo>
                  <a:pt x="135509" y="154812"/>
                </a:lnTo>
                <a:lnTo>
                  <a:pt x="136779" y="154559"/>
                </a:lnTo>
                <a:lnTo>
                  <a:pt x="137668" y="154050"/>
                </a:lnTo>
                <a:lnTo>
                  <a:pt x="138175" y="153415"/>
                </a:lnTo>
                <a:lnTo>
                  <a:pt x="138684" y="152908"/>
                </a:lnTo>
                <a:lnTo>
                  <a:pt x="138937" y="152273"/>
                </a:lnTo>
                <a:lnTo>
                  <a:pt x="138937" y="85344"/>
                </a:lnTo>
                <a:lnTo>
                  <a:pt x="143392" y="80517"/>
                </a:lnTo>
                <a:lnTo>
                  <a:pt x="147955" y="76580"/>
                </a:lnTo>
                <a:lnTo>
                  <a:pt x="152146" y="73913"/>
                </a:lnTo>
                <a:lnTo>
                  <a:pt x="156464" y="71374"/>
                </a:lnTo>
                <a:lnTo>
                  <a:pt x="160655" y="70103"/>
                </a:lnTo>
                <a:lnTo>
                  <a:pt x="214045" y="70103"/>
                </a:lnTo>
                <a:lnTo>
                  <a:pt x="212979" y="66548"/>
                </a:lnTo>
                <a:lnTo>
                  <a:pt x="210566" y="61975"/>
                </a:lnTo>
                <a:lnTo>
                  <a:pt x="208755" y="59816"/>
                </a:lnTo>
                <a:lnTo>
                  <a:pt x="138937" y="59816"/>
                </a:lnTo>
                <a:lnTo>
                  <a:pt x="138937" y="3937"/>
                </a:lnTo>
                <a:lnTo>
                  <a:pt x="138684" y="3301"/>
                </a:lnTo>
                <a:lnTo>
                  <a:pt x="138175" y="2794"/>
                </a:lnTo>
                <a:lnTo>
                  <a:pt x="137668" y="2159"/>
                </a:lnTo>
                <a:lnTo>
                  <a:pt x="136779" y="1650"/>
                </a:lnTo>
                <a:lnTo>
                  <a:pt x="135509" y="1270"/>
                </a:lnTo>
                <a:lnTo>
                  <a:pt x="134366" y="762"/>
                </a:lnTo>
                <a:lnTo>
                  <a:pt x="132587" y="508"/>
                </a:lnTo>
                <a:lnTo>
                  <a:pt x="128524" y="0"/>
                </a:lnTo>
                <a:close/>
              </a:path>
              <a:path w="491489" h="158115">
                <a:moveTo>
                  <a:pt x="214045" y="70103"/>
                </a:moveTo>
                <a:lnTo>
                  <a:pt x="168021" y="70103"/>
                </a:lnTo>
                <a:lnTo>
                  <a:pt x="170942" y="70612"/>
                </a:lnTo>
                <a:lnTo>
                  <a:pt x="173355" y="71627"/>
                </a:lnTo>
                <a:lnTo>
                  <a:pt x="184150" y="89915"/>
                </a:lnTo>
                <a:lnTo>
                  <a:pt x="184150" y="152273"/>
                </a:lnTo>
                <a:lnTo>
                  <a:pt x="184404" y="152908"/>
                </a:lnTo>
                <a:lnTo>
                  <a:pt x="184912" y="153415"/>
                </a:lnTo>
                <a:lnTo>
                  <a:pt x="185420" y="154050"/>
                </a:lnTo>
                <a:lnTo>
                  <a:pt x="186309" y="154559"/>
                </a:lnTo>
                <a:lnTo>
                  <a:pt x="187579" y="154812"/>
                </a:lnTo>
                <a:lnTo>
                  <a:pt x="188722" y="155194"/>
                </a:lnTo>
                <a:lnTo>
                  <a:pt x="190923" y="155701"/>
                </a:lnTo>
                <a:lnTo>
                  <a:pt x="209888" y="155701"/>
                </a:lnTo>
                <a:lnTo>
                  <a:pt x="212090" y="155194"/>
                </a:lnTo>
                <a:lnTo>
                  <a:pt x="213360" y="154812"/>
                </a:lnTo>
                <a:lnTo>
                  <a:pt x="214503" y="154559"/>
                </a:lnTo>
                <a:lnTo>
                  <a:pt x="215392" y="154050"/>
                </a:lnTo>
                <a:lnTo>
                  <a:pt x="215900" y="153415"/>
                </a:lnTo>
                <a:lnTo>
                  <a:pt x="216408" y="152908"/>
                </a:lnTo>
                <a:lnTo>
                  <a:pt x="216662" y="152273"/>
                </a:lnTo>
                <a:lnTo>
                  <a:pt x="216662" y="83058"/>
                </a:lnTo>
                <a:lnTo>
                  <a:pt x="215900" y="76835"/>
                </a:lnTo>
                <a:lnTo>
                  <a:pt x="214503" y="71627"/>
                </a:lnTo>
                <a:lnTo>
                  <a:pt x="214045" y="70103"/>
                </a:lnTo>
                <a:close/>
              </a:path>
              <a:path w="491489" h="158115">
                <a:moveTo>
                  <a:pt x="182245" y="45592"/>
                </a:moveTo>
                <a:lnTo>
                  <a:pt x="168021" y="45592"/>
                </a:lnTo>
                <a:lnTo>
                  <a:pt x="161925" y="46736"/>
                </a:lnTo>
                <a:lnTo>
                  <a:pt x="156083" y="49149"/>
                </a:lnTo>
                <a:lnTo>
                  <a:pt x="150368" y="51435"/>
                </a:lnTo>
                <a:lnTo>
                  <a:pt x="144653" y="54990"/>
                </a:lnTo>
                <a:lnTo>
                  <a:pt x="138937" y="59816"/>
                </a:lnTo>
                <a:lnTo>
                  <a:pt x="208755" y="59816"/>
                </a:lnTo>
                <a:lnTo>
                  <a:pt x="188849" y="46736"/>
                </a:lnTo>
                <a:lnTo>
                  <a:pt x="182245" y="45592"/>
                </a:lnTo>
                <a:close/>
              </a:path>
              <a:path w="491489" h="158115">
                <a:moveTo>
                  <a:pt x="345090" y="66928"/>
                </a:moveTo>
                <a:lnTo>
                  <a:pt x="298323" y="66928"/>
                </a:lnTo>
                <a:lnTo>
                  <a:pt x="302894" y="67437"/>
                </a:lnTo>
                <a:lnTo>
                  <a:pt x="302217" y="67437"/>
                </a:lnTo>
                <a:lnTo>
                  <a:pt x="307805" y="68961"/>
                </a:lnTo>
                <a:lnTo>
                  <a:pt x="307594" y="68961"/>
                </a:lnTo>
                <a:lnTo>
                  <a:pt x="309625" y="69976"/>
                </a:lnTo>
                <a:lnTo>
                  <a:pt x="311277" y="71500"/>
                </a:lnTo>
                <a:lnTo>
                  <a:pt x="312017" y="72136"/>
                </a:lnTo>
                <a:lnTo>
                  <a:pt x="313126" y="73151"/>
                </a:lnTo>
                <a:lnTo>
                  <a:pt x="314126" y="74929"/>
                </a:lnTo>
                <a:lnTo>
                  <a:pt x="314198" y="75057"/>
                </a:lnTo>
                <a:lnTo>
                  <a:pt x="315722" y="79755"/>
                </a:lnTo>
                <a:lnTo>
                  <a:pt x="315975" y="82423"/>
                </a:lnTo>
                <a:lnTo>
                  <a:pt x="315975" y="91688"/>
                </a:lnTo>
                <a:lnTo>
                  <a:pt x="297322" y="91688"/>
                </a:lnTo>
                <a:lnTo>
                  <a:pt x="290322" y="92059"/>
                </a:lnTo>
                <a:lnTo>
                  <a:pt x="252984" y="102615"/>
                </a:lnTo>
                <a:lnTo>
                  <a:pt x="242443" y="119761"/>
                </a:lnTo>
                <a:lnTo>
                  <a:pt x="242443" y="130937"/>
                </a:lnTo>
                <a:lnTo>
                  <a:pt x="272796" y="157225"/>
                </a:lnTo>
                <a:lnTo>
                  <a:pt x="278384" y="157861"/>
                </a:lnTo>
                <a:lnTo>
                  <a:pt x="291973" y="157861"/>
                </a:lnTo>
                <a:lnTo>
                  <a:pt x="298704" y="156717"/>
                </a:lnTo>
                <a:lnTo>
                  <a:pt x="304800" y="154177"/>
                </a:lnTo>
                <a:lnTo>
                  <a:pt x="310575" y="151891"/>
                </a:lnTo>
                <a:lnTo>
                  <a:pt x="314132" y="149733"/>
                </a:lnTo>
                <a:lnTo>
                  <a:pt x="316357" y="148336"/>
                </a:lnTo>
                <a:lnTo>
                  <a:pt x="321056" y="143890"/>
                </a:lnTo>
                <a:lnTo>
                  <a:pt x="347980" y="143890"/>
                </a:lnTo>
                <a:lnTo>
                  <a:pt x="347980" y="138049"/>
                </a:lnTo>
                <a:lnTo>
                  <a:pt x="286258" y="138049"/>
                </a:lnTo>
                <a:lnTo>
                  <a:pt x="282067" y="136778"/>
                </a:lnTo>
                <a:lnTo>
                  <a:pt x="278892" y="134492"/>
                </a:lnTo>
                <a:lnTo>
                  <a:pt x="275844" y="132079"/>
                </a:lnTo>
                <a:lnTo>
                  <a:pt x="274320" y="128777"/>
                </a:lnTo>
                <a:lnTo>
                  <a:pt x="274320" y="122174"/>
                </a:lnTo>
                <a:lnTo>
                  <a:pt x="274828" y="120014"/>
                </a:lnTo>
                <a:lnTo>
                  <a:pt x="275971" y="118110"/>
                </a:lnTo>
                <a:lnTo>
                  <a:pt x="276987" y="116204"/>
                </a:lnTo>
                <a:lnTo>
                  <a:pt x="298323" y="109220"/>
                </a:lnTo>
                <a:lnTo>
                  <a:pt x="347980" y="109220"/>
                </a:lnTo>
                <a:lnTo>
                  <a:pt x="347866" y="77342"/>
                </a:lnTo>
                <a:lnTo>
                  <a:pt x="347091" y="72136"/>
                </a:lnTo>
                <a:lnTo>
                  <a:pt x="345090" y="66928"/>
                </a:lnTo>
                <a:close/>
              </a:path>
              <a:path w="491489" h="158115">
                <a:moveTo>
                  <a:pt x="347980" y="143890"/>
                </a:moveTo>
                <a:lnTo>
                  <a:pt x="321056" y="143890"/>
                </a:lnTo>
                <a:lnTo>
                  <a:pt x="321056" y="152908"/>
                </a:lnTo>
                <a:lnTo>
                  <a:pt x="321437" y="153670"/>
                </a:lnTo>
                <a:lnTo>
                  <a:pt x="322961" y="154939"/>
                </a:lnTo>
                <a:lnTo>
                  <a:pt x="324231" y="155321"/>
                </a:lnTo>
                <a:lnTo>
                  <a:pt x="327660" y="155828"/>
                </a:lnTo>
                <a:lnTo>
                  <a:pt x="340741" y="155828"/>
                </a:lnTo>
                <a:lnTo>
                  <a:pt x="344550" y="155321"/>
                </a:lnTo>
                <a:lnTo>
                  <a:pt x="345821" y="154939"/>
                </a:lnTo>
                <a:lnTo>
                  <a:pt x="347599" y="153670"/>
                </a:lnTo>
                <a:lnTo>
                  <a:pt x="347980" y="152908"/>
                </a:lnTo>
                <a:lnTo>
                  <a:pt x="347980" y="143890"/>
                </a:lnTo>
                <a:close/>
              </a:path>
              <a:path w="491489" h="158115">
                <a:moveTo>
                  <a:pt x="347980" y="109220"/>
                </a:moveTo>
                <a:lnTo>
                  <a:pt x="315975" y="109220"/>
                </a:lnTo>
                <a:lnTo>
                  <a:pt x="315975" y="126237"/>
                </a:lnTo>
                <a:lnTo>
                  <a:pt x="312039" y="130048"/>
                </a:lnTo>
                <a:lnTo>
                  <a:pt x="308102" y="132969"/>
                </a:lnTo>
                <a:lnTo>
                  <a:pt x="300482" y="137033"/>
                </a:lnTo>
                <a:lnTo>
                  <a:pt x="296291" y="138049"/>
                </a:lnTo>
                <a:lnTo>
                  <a:pt x="347980" y="138049"/>
                </a:lnTo>
                <a:lnTo>
                  <a:pt x="347980" y="109220"/>
                </a:lnTo>
                <a:close/>
              </a:path>
              <a:path w="491489" h="158115">
                <a:moveTo>
                  <a:pt x="306070" y="45592"/>
                </a:moveTo>
                <a:lnTo>
                  <a:pt x="291973" y="45592"/>
                </a:lnTo>
                <a:lnTo>
                  <a:pt x="287020" y="45974"/>
                </a:lnTo>
                <a:lnTo>
                  <a:pt x="251968" y="56641"/>
                </a:lnTo>
                <a:lnTo>
                  <a:pt x="250698" y="57658"/>
                </a:lnTo>
                <a:lnTo>
                  <a:pt x="249936" y="58927"/>
                </a:lnTo>
                <a:lnTo>
                  <a:pt x="249428" y="60198"/>
                </a:lnTo>
                <a:lnTo>
                  <a:pt x="249047" y="61595"/>
                </a:lnTo>
                <a:lnTo>
                  <a:pt x="249104" y="69976"/>
                </a:lnTo>
                <a:lnTo>
                  <a:pt x="249381" y="71500"/>
                </a:lnTo>
                <a:lnTo>
                  <a:pt x="249428" y="71754"/>
                </a:lnTo>
                <a:lnTo>
                  <a:pt x="249881" y="73151"/>
                </a:lnTo>
                <a:lnTo>
                  <a:pt x="250317" y="73913"/>
                </a:lnTo>
                <a:lnTo>
                  <a:pt x="250825" y="74929"/>
                </a:lnTo>
                <a:lnTo>
                  <a:pt x="251460" y="75691"/>
                </a:lnTo>
                <a:lnTo>
                  <a:pt x="252095" y="76200"/>
                </a:lnTo>
                <a:lnTo>
                  <a:pt x="252857" y="76708"/>
                </a:lnTo>
                <a:lnTo>
                  <a:pt x="253746" y="76962"/>
                </a:lnTo>
                <a:lnTo>
                  <a:pt x="256032" y="76962"/>
                </a:lnTo>
                <a:lnTo>
                  <a:pt x="257810" y="76453"/>
                </a:lnTo>
                <a:lnTo>
                  <a:pt x="260096" y="75437"/>
                </a:lnTo>
                <a:lnTo>
                  <a:pt x="262255" y="74295"/>
                </a:lnTo>
                <a:lnTo>
                  <a:pt x="264922" y="73151"/>
                </a:lnTo>
                <a:lnTo>
                  <a:pt x="271525" y="70612"/>
                </a:lnTo>
                <a:lnTo>
                  <a:pt x="275336" y="69469"/>
                </a:lnTo>
                <a:lnTo>
                  <a:pt x="283845" y="67437"/>
                </a:lnTo>
                <a:lnTo>
                  <a:pt x="288671" y="66928"/>
                </a:lnTo>
                <a:lnTo>
                  <a:pt x="345090" y="66928"/>
                </a:lnTo>
                <a:lnTo>
                  <a:pt x="343281" y="62102"/>
                </a:lnTo>
                <a:lnTo>
                  <a:pt x="313817" y="46354"/>
                </a:lnTo>
                <a:lnTo>
                  <a:pt x="306070" y="45592"/>
                </a:lnTo>
                <a:close/>
              </a:path>
              <a:path w="491489" h="158115">
                <a:moveTo>
                  <a:pt x="404875" y="155701"/>
                </a:moveTo>
                <a:lnTo>
                  <a:pt x="389128" y="155701"/>
                </a:lnTo>
                <a:lnTo>
                  <a:pt x="391160" y="155955"/>
                </a:lnTo>
                <a:lnTo>
                  <a:pt x="402844" y="155955"/>
                </a:lnTo>
                <a:lnTo>
                  <a:pt x="404875" y="155701"/>
                </a:lnTo>
                <a:close/>
              </a:path>
              <a:path w="491489" h="158115">
                <a:moveTo>
                  <a:pt x="482600" y="155701"/>
                </a:moveTo>
                <a:lnTo>
                  <a:pt x="466852" y="155701"/>
                </a:lnTo>
                <a:lnTo>
                  <a:pt x="469011" y="155955"/>
                </a:lnTo>
                <a:lnTo>
                  <a:pt x="480568" y="155955"/>
                </a:lnTo>
                <a:lnTo>
                  <a:pt x="482600" y="155701"/>
                </a:lnTo>
                <a:close/>
              </a:path>
              <a:path w="491489" h="158115">
                <a:moveTo>
                  <a:pt x="401574" y="47751"/>
                </a:moveTo>
                <a:lnTo>
                  <a:pt x="387985" y="47751"/>
                </a:lnTo>
                <a:lnTo>
                  <a:pt x="386207" y="48005"/>
                </a:lnTo>
                <a:lnTo>
                  <a:pt x="384810" y="48260"/>
                </a:lnTo>
                <a:lnTo>
                  <a:pt x="382524" y="49022"/>
                </a:lnTo>
                <a:lnTo>
                  <a:pt x="381762" y="49402"/>
                </a:lnTo>
                <a:lnTo>
                  <a:pt x="381381" y="50037"/>
                </a:lnTo>
                <a:lnTo>
                  <a:pt x="380873" y="50546"/>
                </a:lnTo>
                <a:lnTo>
                  <a:pt x="380619" y="51180"/>
                </a:lnTo>
                <a:lnTo>
                  <a:pt x="380619" y="152273"/>
                </a:lnTo>
                <a:lnTo>
                  <a:pt x="380873" y="152908"/>
                </a:lnTo>
                <a:lnTo>
                  <a:pt x="381508" y="153415"/>
                </a:lnTo>
                <a:lnTo>
                  <a:pt x="382016" y="154050"/>
                </a:lnTo>
                <a:lnTo>
                  <a:pt x="382905" y="154559"/>
                </a:lnTo>
                <a:lnTo>
                  <a:pt x="384048" y="154812"/>
                </a:lnTo>
                <a:lnTo>
                  <a:pt x="385318" y="155194"/>
                </a:lnTo>
                <a:lnTo>
                  <a:pt x="387519" y="155701"/>
                </a:lnTo>
                <a:lnTo>
                  <a:pt x="406315" y="155701"/>
                </a:lnTo>
                <a:lnTo>
                  <a:pt x="408686" y="155194"/>
                </a:lnTo>
                <a:lnTo>
                  <a:pt x="409829" y="154812"/>
                </a:lnTo>
                <a:lnTo>
                  <a:pt x="411099" y="154559"/>
                </a:lnTo>
                <a:lnTo>
                  <a:pt x="411988" y="154050"/>
                </a:lnTo>
                <a:lnTo>
                  <a:pt x="412496" y="153415"/>
                </a:lnTo>
                <a:lnTo>
                  <a:pt x="413004" y="152908"/>
                </a:lnTo>
                <a:lnTo>
                  <a:pt x="413258" y="152273"/>
                </a:lnTo>
                <a:lnTo>
                  <a:pt x="413258" y="85344"/>
                </a:lnTo>
                <a:lnTo>
                  <a:pt x="417712" y="80517"/>
                </a:lnTo>
                <a:lnTo>
                  <a:pt x="422275" y="76580"/>
                </a:lnTo>
                <a:lnTo>
                  <a:pt x="426466" y="73913"/>
                </a:lnTo>
                <a:lnTo>
                  <a:pt x="430352" y="71627"/>
                </a:lnTo>
                <a:lnTo>
                  <a:pt x="429945" y="71627"/>
                </a:lnTo>
                <a:lnTo>
                  <a:pt x="434975" y="70103"/>
                </a:lnTo>
                <a:lnTo>
                  <a:pt x="488403" y="70103"/>
                </a:lnTo>
                <a:lnTo>
                  <a:pt x="487299" y="66421"/>
                </a:lnTo>
                <a:lnTo>
                  <a:pt x="485757" y="63500"/>
                </a:lnTo>
                <a:lnTo>
                  <a:pt x="408559" y="63500"/>
                </a:lnTo>
                <a:lnTo>
                  <a:pt x="408559" y="51180"/>
                </a:lnTo>
                <a:lnTo>
                  <a:pt x="403352" y="48005"/>
                </a:lnTo>
                <a:lnTo>
                  <a:pt x="401574" y="47751"/>
                </a:lnTo>
                <a:close/>
              </a:path>
              <a:path w="491489" h="158115">
                <a:moveTo>
                  <a:pt x="488403" y="70103"/>
                </a:moveTo>
                <a:lnTo>
                  <a:pt x="442341" y="70103"/>
                </a:lnTo>
                <a:lnTo>
                  <a:pt x="445262" y="70612"/>
                </a:lnTo>
                <a:lnTo>
                  <a:pt x="447675" y="71627"/>
                </a:lnTo>
                <a:lnTo>
                  <a:pt x="458470" y="89915"/>
                </a:lnTo>
                <a:lnTo>
                  <a:pt x="458470" y="152273"/>
                </a:lnTo>
                <a:lnTo>
                  <a:pt x="458724" y="152908"/>
                </a:lnTo>
                <a:lnTo>
                  <a:pt x="459232" y="153415"/>
                </a:lnTo>
                <a:lnTo>
                  <a:pt x="459740" y="154050"/>
                </a:lnTo>
                <a:lnTo>
                  <a:pt x="460629" y="154559"/>
                </a:lnTo>
                <a:lnTo>
                  <a:pt x="461899" y="154812"/>
                </a:lnTo>
                <a:lnTo>
                  <a:pt x="463042" y="155194"/>
                </a:lnTo>
                <a:lnTo>
                  <a:pt x="465243" y="155701"/>
                </a:lnTo>
                <a:lnTo>
                  <a:pt x="484208" y="155701"/>
                </a:lnTo>
                <a:lnTo>
                  <a:pt x="486410" y="155194"/>
                </a:lnTo>
                <a:lnTo>
                  <a:pt x="487680" y="154812"/>
                </a:lnTo>
                <a:lnTo>
                  <a:pt x="488823" y="154559"/>
                </a:lnTo>
                <a:lnTo>
                  <a:pt x="489712" y="154050"/>
                </a:lnTo>
                <a:lnTo>
                  <a:pt x="490220" y="153415"/>
                </a:lnTo>
                <a:lnTo>
                  <a:pt x="490728" y="152908"/>
                </a:lnTo>
                <a:lnTo>
                  <a:pt x="490982" y="152273"/>
                </a:lnTo>
                <a:lnTo>
                  <a:pt x="490982" y="82803"/>
                </a:lnTo>
                <a:lnTo>
                  <a:pt x="490220" y="76580"/>
                </a:lnTo>
                <a:lnTo>
                  <a:pt x="488857" y="71627"/>
                </a:lnTo>
                <a:lnTo>
                  <a:pt x="488403" y="70103"/>
                </a:lnTo>
                <a:close/>
              </a:path>
              <a:path w="491489" h="158115">
                <a:moveTo>
                  <a:pt x="456565" y="45592"/>
                </a:moveTo>
                <a:lnTo>
                  <a:pt x="441452" y="45592"/>
                </a:lnTo>
                <a:lnTo>
                  <a:pt x="434594" y="47116"/>
                </a:lnTo>
                <a:lnTo>
                  <a:pt x="427990" y="50037"/>
                </a:lnTo>
                <a:lnTo>
                  <a:pt x="421386" y="53086"/>
                </a:lnTo>
                <a:lnTo>
                  <a:pt x="414909" y="57530"/>
                </a:lnTo>
                <a:lnTo>
                  <a:pt x="408559" y="63500"/>
                </a:lnTo>
                <a:lnTo>
                  <a:pt x="485757" y="63500"/>
                </a:lnTo>
                <a:lnTo>
                  <a:pt x="456565" y="45592"/>
                </a:lnTo>
                <a:close/>
              </a:path>
            </a:pathLst>
          </a:custGeom>
          <a:solidFill>
            <a:srgbClr val="41B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74084" y="6584441"/>
            <a:ext cx="1049019" cy="1924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8918" y="6893052"/>
            <a:ext cx="891616" cy="1122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22576" y="6868794"/>
            <a:ext cx="223139" cy="1365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42235" y="6847458"/>
            <a:ext cx="1020190" cy="15786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52342" y="6846696"/>
            <a:ext cx="218440" cy="15862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9261" y="7117841"/>
            <a:ext cx="1097267" cy="1920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6508" y="6847458"/>
            <a:ext cx="972946" cy="19570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47494" y="7159752"/>
            <a:ext cx="827278" cy="15011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972561" y="7114158"/>
            <a:ext cx="1226565" cy="15786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90440" y="7117841"/>
            <a:ext cx="706505" cy="15417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313558" y="8448420"/>
            <a:ext cx="218313" cy="158623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287515" y="7380858"/>
            <a:ext cx="7254240" cy="3286125"/>
            <a:chOff x="287515" y="7380858"/>
            <a:chExt cx="7254240" cy="3286125"/>
          </a:xfrm>
        </p:grpSpPr>
        <p:sp>
          <p:nvSpPr>
            <p:cNvPr id="20" name="object 20"/>
            <p:cNvSpPr/>
            <p:nvPr/>
          </p:nvSpPr>
          <p:spPr>
            <a:xfrm>
              <a:off x="6031865" y="995870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5">
                  <a:moveTo>
                    <a:pt x="170434" y="0"/>
                  </a:moveTo>
                  <a:lnTo>
                    <a:pt x="125133" y="6090"/>
                  </a:lnTo>
                  <a:lnTo>
                    <a:pt x="84422" y="23279"/>
                  </a:lnTo>
                  <a:lnTo>
                    <a:pt x="49926" y="49939"/>
                  </a:lnTo>
                  <a:lnTo>
                    <a:pt x="23273" y="84446"/>
                  </a:lnTo>
                  <a:lnTo>
                    <a:pt x="6089" y="125174"/>
                  </a:lnTo>
                  <a:lnTo>
                    <a:pt x="0" y="170497"/>
                  </a:lnTo>
                  <a:lnTo>
                    <a:pt x="6089" y="215825"/>
                  </a:lnTo>
                  <a:lnTo>
                    <a:pt x="23273" y="256554"/>
                  </a:lnTo>
                  <a:lnTo>
                    <a:pt x="49926" y="291060"/>
                  </a:lnTo>
                  <a:lnTo>
                    <a:pt x="84422" y="317718"/>
                  </a:lnTo>
                  <a:lnTo>
                    <a:pt x="125133" y="334905"/>
                  </a:lnTo>
                  <a:lnTo>
                    <a:pt x="170434" y="340994"/>
                  </a:lnTo>
                  <a:lnTo>
                    <a:pt x="215788" y="334905"/>
                  </a:lnTo>
                  <a:lnTo>
                    <a:pt x="256535" y="317718"/>
                  </a:lnTo>
                  <a:lnTo>
                    <a:pt x="291052" y="291060"/>
                  </a:lnTo>
                  <a:lnTo>
                    <a:pt x="317716" y="256554"/>
                  </a:lnTo>
                  <a:lnTo>
                    <a:pt x="334904" y="215825"/>
                  </a:lnTo>
                  <a:lnTo>
                    <a:pt x="340995" y="170497"/>
                  </a:lnTo>
                  <a:lnTo>
                    <a:pt x="334904" y="125174"/>
                  </a:lnTo>
                  <a:lnTo>
                    <a:pt x="317716" y="84446"/>
                  </a:lnTo>
                  <a:lnTo>
                    <a:pt x="291052" y="49939"/>
                  </a:lnTo>
                  <a:lnTo>
                    <a:pt x="256535" y="23279"/>
                  </a:lnTo>
                  <a:lnTo>
                    <a:pt x="215788" y="6090"/>
                  </a:lnTo>
                  <a:lnTo>
                    <a:pt x="170434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7515" y="7530337"/>
              <a:ext cx="7253985" cy="31361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44321" y="7380858"/>
              <a:ext cx="633069" cy="15773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73275" y="7381239"/>
              <a:ext cx="1392428" cy="15748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050921" y="7380858"/>
              <a:ext cx="352425" cy="158115"/>
            </a:xfrm>
            <a:custGeom>
              <a:avLst/>
              <a:gdLst/>
              <a:ahLst/>
              <a:cxnLst/>
              <a:rect l="l" t="t" r="r" b="b"/>
              <a:pathLst>
                <a:path w="352425" h="158115">
                  <a:moveTo>
                    <a:pt x="51054" y="70993"/>
                  </a:moveTo>
                  <a:lnTo>
                    <a:pt x="18796" y="70993"/>
                  </a:lnTo>
                  <a:lnTo>
                    <a:pt x="18796" y="128016"/>
                  </a:lnTo>
                  <a:lnTo>
                    <a:pt x="19285" y="131444"/>
                  </a:lnTo>
                  <a:lnTo>
                    <a:pt x="19340" y="131825"/>
                  </a:lnTo>
                  <a:lnTo>
                    <a:pt x="27812" y="148844"/>
                  </a:lnTo>
                  <a:lnTo>
                    <a:pt x="30861" y="151892"/>
                  </a:lnTo>
                  <a:lnTo>
                    <a:pt x="34671" y="154050"/>
                  </a:lnTo>
                  <a:lnTo>
                    <a:pt x="44196" y="156844"/>
                  </a:lnTo>
                  <a:lnTo>
                    <a:pt x="49656" y="157606"/>
                  </a:lnTo>
                  <a:lnTo>
                    <a:pt x="59785" y="157606"/>
                  </a:lnTo>
                  <a:lnTo>
                    <a:pt x="66738" y="156844"/>
                  </a:lnTo>
                  <a:lnTo>
                    <a:pt x="67310" y="156844"/>
                  </a:lnTo>
                  <a:lnTo>
                    <a:pt x="69850" y="156210"/>
                  </a:lnTo>
                  <a:lnTo>
                    <a:pt x="71755" y="155829"/>
                  </a:lnTo>
                  <a:lnTo>
                    <a:pt x="73533" y="155320"/>
                  </a:lnTo>
                  <a:lnTo>
                    <a:pt x="76581" y="154305"/>
                  </a:lnTo>
                  <a:lnTo>
                    <a:pt x="77724" y="153669"/>
                  </a:lnTo>
                  <a:lnTo>
                    <a:pt x="78486" y="152907"/>
                  </a:lnTo>
                  <a:lnTo>
                    <a:pt x="79248" y="152273"/>
                  </a:lnTo>
                  <a:lnTo>
                    <a:pt x="79883" y="151002"/>
                  </a:lnTo>
                  <a:lnTo>
                    <a:pt x="80264" y="149225"/>
                  </a:lnTo>
                  <a:lnTo>
                    <a:pt x="80772" y="147447"/>
                  </a:lnTo>
                  <a:lnTo>
                    <a:pt x="80932" y="145923"/>
                  </a:lnTo>
                  <a:lnTo>
                    <a:pt x="81026" y="139573"/>
                  </a:lnTo>
                  <a:lnTo>
                    <a:pt x="80899" y="137922"/>
                  </a:lnTo>
                  <a:lnTo>
                    <a:pt x="80645" y="136525"/>
                  </a:lnTo>
                  <a:lnTo>
                    <a:pt x="80518" y="135255"/>
                  </a:lnTo>
                  <a:lnTo>
                    <a:pt x="80264" y="134112"/>
                  </a:lnTo>
                  <a:lnTo>
                    <a:pt x="59759" y="134112"/>
                  </a:lnTo>
                  <a:lnTo>
                    <a:pt x="56203" y="132714"/>
                  </a:lnTo>
                  <a:lnTo>
                    <a:pt x="55970" y="132714"/>
                  </a:lnTo>
                  <a:lnTo>
                    <a:pt x="53975" y="129920"/>
                  </a:lnTo>
                  <a:lnTo>
                    <a:pt x="51943" y="127254"/>
                  </a:lnTo>
                  <a:lnTo>
                    <a:pt x="51054" y="123189"/>
                  </a:lnTo>
                  <a:lnTo>
                    <a:pt x="51054" y="70993"/>
                  </a:lnTo>
                  <a:close/>
                </a:path>
                <a:path w="352425" h="158115">
                  <a:moveTo>
                    <a:pt x="67691" y="133857"/>
                  </a:moveTo>
                  <a:lnTo>
                    <a:pt x="59112" y="133857"/>
                  </a:lnTo>
                  <a:lnTo>
                    <a:pt x="59759" y="134112"/>
                  </a:lnTo>
                  <a:lnTo>
                    <a:pt x="64643" y="134112"/>
                  </a:lnTo>
                  <a:lnTo>
                    <a:pt x="67691" y="133857"/>
                  </a:lnTo>
                  <a:close/>
                </a:path>
                <a:path w="352425" h="158115">
                  <a:moveTo>
                    <a:pt x="77978" y="131444"/>
                  </a:moveTo>
                  <a:lnTo>
                    <a:pt x="76835" y="131444"/>
                  </a:lnTo>
                  <a:lnTo>
                    <a:pt x="76200" y="131572"/>
                  </a:lnTo>
                  <a:lnTo>
                    <a:pt x="74676" y="132080"/>
                  </a:lnTo>
                  <a:lnTo>
                    <a:pt x="73787" y="132333"/>
                  </a:lnTo>
                  <a:lnTo>
                    <a:pt x="72771" y="132714"/>
                  </a:lnTo>
                  <a:lnTo>
                    <a:pt x="71628" y="133095"/>
                  </a:lnTo>
                  <a:lnTo>
                    <a:pt x="70485" y="133350"/>
                  </a:lnTo>
                  <a:lnTo>
                    <a:pt x="67691" y="133857"/>
                  </a:lnTo>
                  <a:lnTo>
                    <a:pt x="80179" y="133857"/>
                  </a:lnTo>
                  <a:lnTo>
                    <a:pt x="79798" y="132714"/>
                  </a:lnTo>
                  <a:lnTo>
                    <a:pt x="79565" y="132333"/>
                  </a:lnTo>
                  <a:lnTo>
                    <a:pt x="79375" y="132080"/>
                  </a:lnTo>
                  <a:lnTo>
                    <a:pt x="78867" y="131825"/>
                  </a:lnTo>
                  <a:lnTo>
                    <a:pt x="78486" y="131572"/>
                  </a:lnTo>
                  <a:lnTo>
                    <a:pt x="77978" y="131444"/>
                  </a:lnTo>
                  <a:close/>
                </a:path>
                <a:path w="352425" h="158115">
                  <a:moveTo>
                    <a:pt x="76708" y="48133"/>
                  </a:moveTo>
                  <a:lnTo>
                    <a:pt x="4318" y="48133"/>
                  </a:lnTo>
                  <a:lnTo>
                    <a:pt x="3556" y="48387"/>
                  </a:lnTo>
                  <a:lnTo>
                    <a:pt x="381" y="54101"/>
                  </a:lnTo>
                  <a:lnTo>
                    <a:pt x="127" y="55625"/>
                  </a:lnTo>
                  <a:lnTo>
                    <a:pt x="0" y="57403"/>
                  </a:lnTo>
                  <a:lnTo>
                    <a:pt x="0" y="63626"/>
                  </a:lnTo>
                  <a:lnTo>
                    <a:pt x="508" y="66548"/>
                  </a:lnTo>
                  <a:lnTo>
                    <a:pt x="1270" y="68325"/>
                  </a:lnTo>
                  <a:lnTo>
                    <a:pt x="2159" y="70104"/>
                  </a:lnTo>
                  <a:lnTo>
                    <a:pt x="3429" y="70993"/>
                  </a:lnTo>
                  <a:lnTo>
                    <a:pt x="77597" y="70993"/>
                  </a:lnTo>
                  <a:lnTo>
                    <a:pt x="78867" y="70104"/>
                  </a:lnTo>
                  <a:lnTo>
                    <a:pt x="80645" y="66548"/>
                  </a:lnTo>
                  <a:lnTo>
                    <a:pt x="81026" y="63626"/>
                  </a:lnTo>
                  <a:lnTo>
                    <a:pt x="81026" y="57403"/>
                  </a:lnTo>
                  <a:lnTo>
                    <a:pt x="80899" y="55625"/>
                  </a:lnTo>
                  <a:lnTo>
                    <a:pt x="80645" y="54101"/>
                  </a:lnTo>
                  <a:lnTo>
                    <a:pt x="80518" y="52577"/>
                  </a:lnTo>
                  <a:lnTo>
                    <a:pt x="80137" y="51435"/>
                  </a:lnTo>
                  <a:lnTo>
                    <a:pt x="79375" y="49657"/>
                  </a:lnTo>
                  <a:lnTo>
                    <a:pt x="78740" y="49149"/>
                  </a:lnTo>
                  <a:lnTo>
                    <a:pt x="77470" y="48387"/>
                  </a:lnTo>
                  <a:lnTo>
                    <a:pt x="76708" y="48133"/>
                  </a:lnTo>
                  <a:close/>
                </a:path>
                <a:path w="352425" h="158115">
                  <a:moveTo>
                    <a:pt x="44831" y="21716"/>
                  </a:moveTo>
                  <a:lnTo>
                    <a:pt x="24892" y="21716"/>
                  </a:lnTo>
                  <a:lnTo>
                    <a:pt x="23241" y="21971"/>
                  </a:lnTo>
                  <a:lnTo>
                    <a:pt x="22098" y="22478"/>
                  </a:lnTo>
                  <a:lnTo>
                    <a:pt x="20828" y="22860"/>
                  </a:lnTo>
                  <a:lnTo>
                    <a:pt x="19939" y="23367"/>
                  </a:lnTo>
                  <a:lnTo>
                    <a:pt x="19050" y="24511"/>
                  </a:lnTo>
                  <a:lnTo>
                    <a:pt x="18796" y="25146"/>
                  </a:lnTo>
                  <a:lnTo>
                    <a:pt x="18796" y="48133"/>
                  </a:lnTo>
                  <a:lnTo>
                    <a:pt x="51054" y="48133"/>
                  </a:lnTo>
                  <a:lnTo>
                    <a:pt x="51054" y="25146"/>
                  </a:lnTo>
                  <a:lnTo>
                    <a:pt x="50673" y="24511"/>
                  </a:lnTo>
                  <a:lnTo>
                    <a:pt x="50165" y="24002"/>
                  </a:lnTo>
                  <a:lnTo>
                    <a:pt x="49656" y="23367"/>
                  </a:lnTo>
                  <a:lnTo>
                    <a:pt x="48895" y="22860"/>
                  </a:lnTo>
                  <a:lnTo>
                    <a:pt x="47625" y="22478"/>
                  </a:lnTo>
                  <a:lnTo>
                    <a:pt x="46481" y="21971"/>
                  </a:lnTo>
                  <a:lnTo>
                    <a:pt x="44831" y="21716"/>
                  </a:lnTo>
                  <a:close/>
                </a:path>
                <a:path w="352425" h="158115">
                  <a:moveTo>
                    <a:pt x="40640" y="21336"/>
                  </a:moveTo>
                  <a:lnTo>
                    <a:pt x="29210" y="21336"/>
                  </a:lnTo>
                  <a:lnTo>
                    <a:pt x="25971" y="21716"/>
                  </a:lnTo>
                  <a:lnTo>
                    <a:pt x="43688" y="21716"/>
                  </a:lnTo>
                  <a:lnTo>
                    <a:pt x="40640" y="21336"/>
                  </a:lnTo>
                  <a:close/>
                </a:path>
                <a:path w="352425" h="158115">
                  <a:moveTo>
                    <a:pt x="128651" y="155701"/>
                  </a:moveTo>
                  <a:lnTo>
                    <a:pt x="113030" y="155701"/>
                  </a:lnTo>
                  <a:lnTo>
                    <a:pt x="115062" y="155956"/>
                  </a:lnTo>
                  <a:lnTo>
                    <a:pt x="126618" y="155956"/>
                  </a:lnTo>
                  <a:lnTo>
                    <a:pt x="128651" y="155701"/>
                  </a:lnTo>
                  <a:close/>
                </a:path>
                <a:path w="352425" h="158115">
                  <a:moveTo>
                    <a:pt x="205740" y="155701"/>
                  </a:moveTo>
                  <a:lnTo>
                    <a:pt x="190119" y="155701"/>
                  </a:lnTo>
                  <a:lnTo>
                    <a:pt x="192278" y="155956"/>
                  </a:lnTo>
                  <a:lnTo>
                    <a:pt x="203707" y="155956"/>
                  </a:lnTo>
                  <a:lnTo>
                    <a:pt x="205740" y="155701"/>
                  </a:lnTo>
                  <a:close/>
                </a:path>
                <a:path w="352425" h="158115">
                  <a:moveTo>
                    <a:pt x="126618" y="0"/>
                  </a:moveTo>
                  <a:lnTo>
                    <a:pt x="115062" y="0"/>
                  </a:lnTo>
                  <a:lnTo>
                    <a:pt x="110998" y="508"/>
                  </a:lnTo>
                  <a:lnTo>
                    <a:pt x="109347" y="762"/>
                  </a:lnTo>
                  <a:lnTo>
                    <a:pt x="108077" y="1270"/>
                  </a:lnTo>
                  <a:lnTo>
                    <a:pt x="106806" y="1650"/>
                  </a:lnTo>
                  <a:lnTo>
                    <a:pt x="105918" y="2159"/>
                  </a:lnTo>
                  <a:lnTo>
                    <a:pt x="105410" y="2794"/>
                  </a:lnTo>
                  <a:lnTo>
                    <a:pt x="104902" y="3301"/>
                  </a:lnTo>
                  <a:lnTo>
                    <a:pt x="104648" y="3937"/>
                  </a:lnTo>
                  <a:lnTo>
                    <a:pt x="104648" y="152273"/>
                  </a:lnTo>
                  <a:lnTo>
                    <a:pt x="104902" y="152907"/>
                  </a:lnTo>
                  <a:lnTo>
                    <a:pt x="105410" y="153416"/>
                  </a:lnTo>
                  <a:lnTo>
                    <a:pt x="105918" y="154050"/>
                  </a:lnTo>
                  <a:lnTo>
                    <a:pt x="106806" y="154558"/>
                  </a:lnTo>
                  <a:lnTo>
                    <a:pt x="108077" y="154812"/>
                  </a:lnTo>
                  <a:lnTo>
                    <a:pt x="109347" y="155194"/>
                  </a:lnTo>
                  <a:lnTo>
                    <a:pt x="111548" y="155701"/>
                  </a:lnTo>
                  <a:lnTo>
                    <a:pt x="130259" y="155701"/>
                  </a:lnTo>
                  <a:lnTo>
                    <a:pt x="132461" y="155194"/>
                  </a:lnTo>
                  <a:lnTo>
                    <a:pt x="133604" y="154812"/>
                  </a:lnTo>
                  <a:lnTo>
                    <a:pt x="134874" y="154558"/>
                  </a:lnTo>
                  <a:lnTo>
                    <a:pt x="135762" y="154050"/>
                  </a:lnTo>
                  <a:lnTo>
                    <a:pt x="136271" y="153416"/>
                  </a:lnTo>
                  <a:lnTo>
                    <a:pt x="136779" y="152907"/>
                  </a:lnTo>
                  <a:lnTo>
                    <a:pt x="137033" y="152273"/>
                  </a:lnTo>
                  <a:lnTo>
                    <a:pt x="137033" y="85343"/>
                  </a:lnTo>
                  <a:lnTo>
                    <a:pt x="141487" y="80518"/>
                  </a:lnTo>
                  <a:lnTo>
                    <a:pt x="145923" y="76581"/>
                  </a:lnTo>
                  <a:lnTo>
                    <a:pt x="150114" y="73913"/>
                  </a:lnTo>
                  <a:lnTo>
                    <a:pt x="154305" y="71374"/>
                  </a:lnTo>
                  <a:lnTo>
                    <a:pt x="158496" y="70104"/>
                  </a:lnTo>
                  <a:lnTo>
                    <a:pt x="211416" y="70104"/>
                  </a:lnTo>
                  <a:lnTo>
                    <a:pt x="210439" y="66548"/>
                  </a:lnTo>
                  <a:lnTo>
                    <a:pt x="208026" y="61975"/>
                  </a:lnTo>
                  <a:lnTo>
                    <a:pt x="206215" y="59816"/>
                  </a:lnTo>
                  <a:lnTo>
                    <a:pt x="137033" y="59816"/>
                  </a:lnTo>
                  <a:lnTo>
                    <a:pt x="137033" y="3937"/>
                  </a:lnTo>
                  <a:lnTo>
                    <a:pt x="136779" y="3301"/>
                  </a:lnTo>
                  <a:lnTo>
                    <a:pt x="136271" y="2794"/>
                  </a:lnTo>
                  <a:lnTo>
                    <a:pt x="135762" y="2159"/>
                  </a:lnTo>
                  <a:lnTo>
                    <a:pt x="134874" y="1650"/>
                  </a:lnTo>
                  <a:lnTo>
                    <a:pt x="133604" y="1270"/>
                  </a:lnTo>
                  <a:lnTo>
                    <a:pt x="132461" y="762"/>
                  </a:lnTo>
                  <a:lnTo>
                    <a:pt x="130810" y="508"/>
                  </a:lnTo>
                  <a:lnTo>
                    <a:pt x="126618" y="0"/>
                  </a:lnTo>
                  <a:close/>
                </a:path>
                <a:path w="352425" h="158115">
                  <a:moveTo>
                    <a:pt x="211416" y="70104"/>
                  </a:moveTo>
                  <a:lnTo>
                    <a:pt x="165862" y="70104"/>
                  </a:lnTo>
                  <a:lnTo>
                    <a:pt x="168656" y="70612"/>
                  </a:lnTo>
                  <a:lnTo>
                    <a:pt x="171069" y="71627"/>
                  </a:lnTo>
                  <a:lnTo>
                    <a:pt x="180524" y="83057"/>
                  </a:lnTo>
                  <a:lnTo>
                    <a:pt x="181483" y="86106"/>
                  </a:lnTo>
                  <a:lnTo>
                    <a:pt x="181864" y="89916"/>
                  </a:lnTo>
                  <a:lnTo>
                    <a:pt x="181864" y="152273"/>
                  </a:lnTo>
                  <a:lnTo>
                    <a:pt x="182118" y="152907"/>
                  </a:lnTo>
                  <a:lnTo>
                    <a:pt x="182626" y="153416"/>
                  </a:lnTo>
                  <a:lnTo>
                    <a:pt x="183134" y="154050"/>
                  </a:lnTo>
                  <a:lnTo>
                    <a:pt x="184023" y="154558"/>
                  </a:lnTo>
                  <a:lnTo>
                    <a:pt x="185166" y="154812"/>
                  </a:lnTo>
                  <a:lnTo>
                    <a:pt x="186436" y="155194"/>
                  </a:lnTo>
                  <a:lnTo>
                    <a:pt x="188467" y="155701"/>
                  </a:lnTo>
                  <a:lnTo>
                    <a:pt x="207348" y="155701"/>
                  </a:lnTo>
                  <a:lnTo>
                    <a:pt x="209550" y="155194"/>
                  </a:lnTo>
                  <a:lnTo>
                    <a:pt x="210693" y="154812"/>
                  </a:lnTo>
                  <a:lnTo>
                    <a:pt x="211963" y="154558"/>
                  </a:lnTo>
                  <a:lnTo>
                    <a:pt x="212725" y="154050"/>
                  </a:lnTo>
                  <a:lnTo>
                    <a:pt x="213232" y="153416"/>
                  </a:lnTo>
                  <a:lnTo>
                    <a:pt x="213741" y="152907"/>
                  </a:lnTo>
                  <a:lnTo>
                    <a:pt x="214121" y="152273"/>
                  </a:lnTo>
                  <a:lnTo>
                    <a:pt x="214121" y="83057"/>
                  </a:lnTo>
                  <a:lnTo>
                    <a:pt x="213359" y="76835"/>
                  </a:lnTo>
                  <a:lnTo>
                    <a:pt x="211836" y="71627"/>
                  </a:lnTo>
                  <a:lnTo>
                    <a:pt x="211416" y="70104"/>
                  </a:lnTo>
                  <a:close/>
                </a:path>
                <a:path w="352425" h="158115">
                  <a:moveTo>
                    <a:pt x="179831" y="45592"/>
                  </a:moveTo>
                  <a:lnTo>
                    <a:pt x="165862" y="45592"/>
                  </a:lnTo>
                  <a:lnTo>
                    <a:pt x="159766" y="46736"/>
                  </a:lnTo>
                  <a:lnTo>
                    <a:pt x="154051" y="49149"/>
                  </a:lnTo>
                  <a:lnTo>
                    <a:pt x="148209" y="51435"/>
                  </a:lnTo>
                  <a:lnTo>
                    <a:pt x="142621" y="54990"/>
                  </a:lnTo>
                  <a:lnTo>
                    <a:pt x="137033" y="59816"/>
                  </a:lnTo>
                  <a:lnTo>
                    <a:pt x="206215" y="59816"/>
                  </a:lnTo>
                  <a:lnTo>
                    <a:pt x="186436" y="46736"/>
                  </a:lnTo>
                  <a:lnTo>
                    <a:pt x="179831" y="45592"/>
                  </a:lnTo>
                  <a:close/>
                </a:path>
                <a:path w="352425" h="158115">
                  <a:moveTo>
                    <a:pt x="307720" y="45592"/>
                  </a:moveTo>
                  <a:lnTo>
                    <a:pt x="289052" y="45592"/>
                  </a:lnTo>
                  <a:lnTo>
                    <a:pt x="280924" y="46862"/>
                  </a:lnTo>
                  <a:lnTo>
                    <a:pt x="273684" y="49529"/>
                  </a:lnTo>
                  <a:lnTo>
                    <a:pt x="266445" y="52070"/>
                  </a:lnTo>
                  <a:lnTo>
                    <a:pt x="241045" y="85979"/>
                  </a:lnTo>
                  <a:lnTo>
                    <a:pt x="239776" y="93980"/>
                  </a:lnTo>
                  <a:lnTo>
                    <a:pt x="239776" y="112141"/>
                  </a:lnTo>
                  <a:lnTo>
                    <a:pt x="240530" y="116967"/>
                  </a:lnTo>
                  <a:lnTo>
                    <a:pt x="241092" y="120395"/>
                  </a:lnTo>
                  <a:lnTo>
                    <a:pt x="243586" y="127254"/>
                  </a:lnTo>
                  <a:lnTo>
                    <a:pt x="245999" y="134112"/>
                  </a:lnTo>
                  <a:lnTo>
                    <a:pt x="280165" y="155985"/>
                  </a:lnTo>
                  <a:lnTo>
                    <a:pt x="300990" y="157861"/>
                  </a:lnTo>
                  <a:lnTo>
                    <a:pt x="306578" y="157861"/>
                  </a:lnTo>
                  <a:lnTo>
                    <a:pt x="311036" y="157648"/>
                  </a:lnTo>
                  <a:lnTo>
                    <a:pt x="311586" y="157648"/>
                  </a:lnTo>
                  <a:lnTo>
                    <a:pt x="346456" y="145414"/>
                  </a:lnTo>
                  <a:lnTo>
                    <a:pt x="346582" y="144525"/>
                  </a:lnTo>
                  <a:lnTo>
                    <a:pt x="346709" y="142112"/>
                  </a:lnTo>
                  <a:lnTo>
                    <a:pt x="346777" y="136651"/>
                  </a:lnTo>
                  <a:lnTo>
                    <a:pt x="298323" y="136651"/>
                  </a:lnTo>
                  <a:lnTo>
                    <a:pt x="293624" y="136017"/>
                  </a:lnTo>
                  <a:lnTo>
                    <a:pt x="274319" y="120395"/>
                  </a:lnTo>
                  <a:lnTo>
                    <a:pt x="273177" y="116967"/>
                  </a:lnTo>
                  <a:lnTo>
                    <a:pt x="272669" y="113156"/>
                  </a:lnTo>
                  <a:lnTo>
                    <a:pt x="272669" y="108838"/>
                  </a:lnTo>
                  <a:lnTo>
                    <a:pt x="345440" y="108838"/>
                  </a:lnTo>
                  <a:lnTo>
                    <a:pt x="347853" y="108076"/>
                  </a:lnTo>
                  <a:lnTo>
                    <a:pt x="349504" y="106425"/>
                  </a:lnTo>
                  <a:lnTo>
                    <a:pt x="351281" y="104775"/>
                  </a:lnTo>
                  <a:lnTo>
                    <a:pt x="352170" y="102235"/>
                  </a:lnTo>
                  <a:lnTo>
                    <a:pt x="352170" y="90805"/>
                  </a:lnTo>
                  <a:lnTo>
                    <a:pt x="272669" y="90805"/>
                  </a:lnTo>
                  <a:lnTo>
                    <a:pt x="272791" y="87375"/>
                  </a:lnTo>
                  <a:lnTo>
                    <a:pt x="279145" y="72898"/>
                  </a:lnTo>
                  <a:lnTo>
                    <a:pt x="281051" y="70612"/>
                  </a:lnTo>
                  <a:lnTo>
                    <a:pt x="283591" y="68833"/>
                  </a:lnTo>
                  <a:lnTo>
                    <a:pt x="286639" y="67437"/>
                  </a:lnTo>
                  <a:lnTo>
                    <a:pt x="289687" y="66167"/>
                  </a:lnTo>
                  <a:lnTo>
                    <a:pt x="293243" y="65405"/>
                  </a:lnTo>
                  <a:lnTo>
                    <a:pt x="344868" y="65405"/>
                  </a:lnTo>
                  <a:lnTo>
                    <a:pt x="343916" y="63881"/>
                  </a:lnTo>
                  <a:lnTo>
                    <a:pt x="335153" y="55117"/>
                  </a:lnTo>
                  <a:lnTo>
                    <a:pt x="329565" y="51688"/>
                  </a:lnTo>
                  <a:lnTo>
                    <a:pt x="315976" y="46862"/>
                  </a:lnTo>
                  <a:lnTo>
                    <a:pt x="307720" y="45592"/>
                  </a:lnTo>
                  <a:close/>
                </a:path>
                <a:path w="352425" h="158115">
                  <a:moveTo>
                    <a:pt x="343407" y="129920"/>
                  </a:moveTo>
                  <a:lnTo>
                    <a:pt x="341376" y="129920"/>
                  </a:lnTo>
                  <a:lnTo>
                    <a:pt x="339725" y="130175"/>
                  </a:lnTo>
                  <a:lnTo>
                    <a:pt x="335661" y="131699"/>
                  </a:lnTo>
                  <a:lnTo>
                    <a:pt x="332994" y="132461"/>
                  </a:lnTo>
                  <a:lnTo>
                    <a:pt x="329945" y="133223"/>
                  </a:lnTo>
                  <a:lnTo>
                    <a:pt x="326770" y="134112"/>
                  </a:lnTo>
                  <a:lnTo>
                    <a:pt x="323088" y="134874"/>
                  </a:lnTo>
                  <a:lnTo>
                    <a:pt x="318769" y="135636"/>
                  </a:lnTo>
                  <a:lnTo>
                    <a:pt x="314579" y="136270"/>
                  </a:lnTo>
                  <a:lnTo>
                    <a:pt x="309626" y="136651"/>
                  </a:lnTo>
                  <a:lnTo>
                    <a:pt x="346777" y="136651"/>
                  </a:lnTo>
                  <a:lnTo>
                    <a:pt x="346682" y="135636"/>
                  </a:lnTo>
                  <a:lnTo>
                    <a:pt x="346610" y="134874"/>
                  </a:lnTo>
                  <a:lnTo>
                    <a:pt x="346539" y="134112"/>
                  </a:lnTo>
                  <a:lnTo>
                    <a:pt x="344423" y="130175"/>
                  </a:lnTo>
                  <a:lnTo>
                    <a:pt x="344931" y="130175"/>
                  </a:lnTo>
                  <a:lnTo>
                    <a:pt x="343407" y="129920"/>
                  </a:lnTo>
                  <a:close/>
                </a:path>
                <a:path w="352425" h="158115">
                  <a:moveTo>
                    <a:pt x="344868" y="65405"/>
                  </a:moveTo>
                  <a:lnTo>
                    <a:pt x="305562" y="65405"/>
                  </a:lnTo>
                  <a:lnTo>
                    <a:pt x="311531" y="67691"/>
                  </a:lnTo>
                  <a:lnTo>
                    <a:pt x="319278" y="76707"/>
                  </a:lnTo>
                  <a:lnTo>
                    <a:pt x="321182" y="82931"/>
                  </a:lnTo>
                  <a:lnTo>
                    <a:pt x="321146" y="84074"/>
                  </a:lnTo>
                  <a:lnTo>
                    <a:pt x="321039" y="87375"/>
                  </a:lnTo>
                  <a:lnTo>
                    <a:pt x="320929" y="90805"/>
                  </a:lnTo>
                  <a:lnTo>
                    <a:pt x="352170" y="90805"/>
                  </a:lnTo>
                  <a:lnTo>
                    <a:pt x="352170" y="87375"/>
                  </a:lnTo>
                  <a:lnTo>
                    <a:pt x="351155" y="80899"/>
                  </a:lnTo>
                  <a:lnTo>
                    <a:pt x="347091" y="68961"/>
                  </a:lnTo>
                  <a:lnTo>
                    <a:pt x="344868" y="65405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93515" y="7380858"/>
              <a:ext cx="914531" cy="1957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48918" y="7380858"/>
              <a:ext cx="4125595" cy="424815"/>
            </a:xfrm>
            <a:custGeom>
              <a:avLst/>
              <a:gdLst/>
              <a:ahLst/>
              <a:cxnLst/>
              <a:rect l="l" t="t" r="r" b="b"/>
              <a:pathLst>
                <a:path w="4125595" h="424815">
                  <a:moveTo>
                    <a:pt x="105524" y="375920"/>
                  </a:moveTo>
                  <a:lnTo>
                    <a:pt x="105397" y="344043"/>
                  </a:lnTo>
                  <a:lnTo>
                    <a:pt x="104571" y="338836"/>
                  </a:lnTo>
                  <a:lnTo>
                    <a:pt x="102768" y="334137"/>
                  </a:lnTo>
                  <a:lnTo>
                    <a:pt x="102679" y="333883"/>
                  </a:lnTo>
                  <a:lnTo>
                    <a:pt x="102577" y="333629"/>
                  </a:lnTo>
                  <a:lnTo>
                    <a:pt x="100774" y="328803"/>
                  </a:lnTo>
                  <a:lnTo>
                    <a:pt x="97751" y="324739"/>
                  </a:lnTo>
                  <a:lnTo>
                    <a:pt x="63576" y="312293"/>
                  </a:lnTo>
                  <a:lnTo>
                    <a:pt x="49415" y="312293"/>
                  </a:lnTo>
                  <a:lnTo>
                    <a:pt x="10655" y="322199"/>
                  </a:lnTo>
                  <a:lnTo>
                    <a:pt x="9448" y="323342"/>
                  </a:lnTo>
                  <a:lnTo>
                    <a:pt x="8242" y="324358"/>
                  </a:lnTo>
                  <a:lnTo>
                    <a:pt x="7416" y="325628"/>
                  </a:lnTo>
                  <a:lnTo>
                    <a:pt x="6985" y="326898"/>
                  </a:lnTo>
                  <a:lnTo>
                    <a:pt x="6553" y="328295"/>
                  </a:lnTo>
                  <a:lnTo>
                    <a:pt x="6337" y="330073"/>
                  </a:lnTo>
                  <a:lnTo>
                    <a:pt x="6337" y="334137"/>
                  </a:lnTo>
                  <a:lnTo>
                    <a:pt x="6464" y="335534"/>
                  </a:lnTo>
                  <a:lnTo>
                    <a:pt x="6985" y="338455"/>
                  </a:lnTo>
                  <a:lnTo>
                    <a:pt x="7416" y="339852"/>
                  </a:lnTo>
                  <a:lnTo>
                    <a:pt x="7835" y="340614"/>
                  </a:lnTo>
                  <a:lnTo>
                    <a:pt x="8001" y="340995"/>
                  </a:lnTo>
                  <a:lnTo>
                    <a:pt x="8407" y="341757"/>
                  </a:lnTo>
                  <a:lnTo>
                    <a:pt x="8915" y="342392"/>
                  </a:lnTo>
                  <a:lnTo>
                    <a:pt x="10375" y="343408"/>
                  </a:lnTo>
                  <a:lnTo>
                    <a:pt x="11214" y="343662"/>
                  </a:lnTo>
                  <a:lnTo>
                    <a:pt x="13550" y="343662"/>
                  </a:lnTo>
                  <a:lnTo>
                    <a:pt x="15341" y="343154"/>
                  </a:lnTo>
                  <a:lnTo>
                    <a:pt x="17538" y="342138"/>
                  </a:lnTo>
                  <a:lnTo>
                    <a:pt x="19748" y="340995"/>
                  </a:lnTo>
                  <a:lnTo>
                    <a:pt x="22479" y="339852"/>
                  </a:lnTo>
                  <a:lnTo>
                    <a:pt x="29044" y="337312"/>
                  </a:lnTo>
                  <a:lnTo>
                    <a:pt x="32816" y="336169"/>
                  </a:lnTo>
                  <a:lnTo>
                    <a:pt x="41363" y="334137"/>
                  </a:lnTo>
                  <a:lnTo>
                    <a:pt x="46228" y="333629"/>
                  </a:lnTo>
                  <a:lnTo>
                    <a:pt x="55803" y="333629"/>
                  </a:lnTo>
                  <a:lnTo>
                    <a:pt x="59270" y="334010"/>
                  </a:lnTo>
                  <a:lnTo>
                    <a:pt x="60439" y="334137"/>
                  </a:lnTo>
                  <a:lnTo>
                    <a:pt x="59740" y="334137"/>
                  </a:lnTo>
                  <a:lnTo>
                    <a:pt x="64884" y="335534"/>
                  </a:lnTo>
                  <a:lnTo>
                    <a:pt x="67132" y="336677"/>
                  </a:lnTo>
                  <a:lnTo>
                    <a:pt x="73545" y="349123"/>
                  </a:lnTo>
                  <a:lnTo>
                    <a:pt x="73545" y="358394"/>
                  </a:lnTo>
                  <a:lnTo>
                    <a:pt x="73545" y="375920"/>
                  </a:lnTo>
                  <a:lnTo>
                    <a:pt x="73545" y="392938"/>
                  </a:lnTo>
                  <a:lnTo>
                    <a:pt x="69570" y="396748"/>
                  </a:lnTo>
                  <a:lnTo>
                    <a:pt x="65671" y="399669"/>
                  </a:lnTo>
                  <a:lnTo>
                    <a:pt x="57988" y="403733"/>
                  </a:lnTo>
                  <a:lnTo>
                    <a:pt x="53771" y="404749"/>
                  </a:lnTo>
                  <a:lnTo>
                    <a:pt x="43764" y="404749"/>
                  </a:lnTo>
                  <a:lnTo>
                    <a:pt x="39509" y="403479"/>
                  </a:lnTo>
                  <a:lnTo>
                    <a:pt x="36449" y="401193"/>
                  </a:lnTo>
                  <a:lnTo>
                    <a:pt x="33388" y="398780"/>
                  </a:lnTo>
                  <a:lnTo>
                    <a:pt x="31851" y="395478"/>
                  </a:lnTo>
                  <a:lnTo>
                    <a:pt x="31851" y="388874"/>
                  </a:lnTo>
                  <a:lnTo>
                    <a:pt x="32385" y="386715"/>
                  </a:lnTo>
                  <a:lnTo>
                    <a:pt x="34544" y="382905"/>
                  </a:lnTo>
                  <a:lnTo>
                    <a:pt x="36118" y="381381"/>
                  </a:lnTo>
                  <a:lnTo>
                    <a:pt x="38582" y="379984"/>
                  </a:lnTo>
                  <a:lnTo>
                    <a:pt x="40919" y="378587"/>
                  </a:lnTo>
                  <a:lnTo>
                    <a:pt x="43929" y="377571"/>
                  </a:lnTo>
                  <a:lnTo>
                    <a:pt x="51358" y="376301"/>
                  </a:lnTo>
                  <a:lnTo>
                    <a:pt x="55841" y="375920"/>
                  </a:lnTo>
                  <a:lnTo>
                    <a:pt x="73545" y="375920"/>
                  </a:lnTo>
                  <a:lnTo>
                    <a:pt x="73545" y="358394"/>
                  </a:lnTo>
                  <a:lnTo>
                    <a:pt x="54800" y="358394"/>
                  </a:lnTo>
                  <a:lnTo>
                    <a:pt x="47802" y="358762"/>
                  </a:lnTo>
                  <a:lnTo>
                    <a:pt x="10502" y="369316"/>
                  </a:lnTo>
                  <a:lnTo>
                    <a:pt x="0" y="386461"/>
                  </a:lnTo>
                  <a:lnTo>
                    <a:pt x="0" y="397637"/>
                  </a:lnTo>
                  <a:lnTo>
                    <a:pt x="30314" y="423926"/>
                  </a:lnTo>
                  <a:lnTo>
                    <a:pt x="35953" y="424561"/>
                  </a:lnTo>
                  <a:lnTo>
                    <a:pt x="49504" y="424561"/>
                  </a:lnTo>
                  <a:lnTo>
                    <a:pt x="56261" y="423418"/>
                  </a:lnTo>
                  <a:lnTo>
                    <a:pt x="62344" y="420878"/>
                  </a:lnTo>
                  <a:lnTo>
                    <a:pt x="68427" y="418465"/>
                  </a:lnTo>
                  <a:lnTo>
                    <a:pt x="73850" y="415036"/>
                  </a:lnTo>
                  <a:lnTo>
                    <a:pt x="78587" y="410591"/>
                  </a:lnTo>
                  <a:lnTo>
                    <a:pt x="78587" y="419608"/>
                  </a:lnTo>
                  <a:lnTo>
                    <a:pt x="78955" y="420370"/>
                  </a:lnTo>
                  <a:lnTo>
                    <a:pt x="80429" y="421640"/>
                  </a:lnTo>
                  <a:lnTo>
                    <a:pt x="81673" y="422021"/>
                  </a:lnTo>
                  <a:lnTo>
                    <a:pt x="85217" y="422529"/>
                  </a:lnTo>
                  <a:lnTo>
                    <a:pt x="98298" y="422529"/>
                  </a:lnTo>
                  <a:lnTo>
                    <a:pt x="102006" y="422021"/>
                  </a:lnTo>
                  <a:lnTo>
                    <a:pt x="103365" y="421640"/>
                  </a:lnTo>
                  <a:lnTo>
                    <a:pt x="105092" y="420370"/>
                  </a:lnTo>
                  <a:lnTo>
                    <a:pt x="105524" y="419608"/>
                  </a:lnTo>
                  <a:lnTo>
                    <a:pt x="105524" y="410591"/>
                  </a:lnTo>
                  <a:lnTo>
                    <a:pt x="105524" y="404749"/>
                  </a:lnTo>
                  <a:lnTo>
                    <a:pt x="105524" y="375920"/>
                  </a:lnTo>
                  <a:close/>
                </a:path>
                <a:path w="4125595" h="424815">
                  <a:moveTo>
                    <a:pt x="212318" y="331089"/>
                  </a:moveTo>
                  <a:lnTo>
                    <a:pt x="212242" y="321564"/>
                  </a:lnTo>
                  <a:lnTo>
                    <a:pt x="212166" y="320040"/>
                  </a:lnTo>
                  <a:lnTo>
                    <a:pt x="212090" y="319405"/>
                  </a:lnTo>
                  <a:lnTo>
                    <a:pt x="212026" y="318770"/>
                  </a:lnTo>
                  <a:lnTo>
                    <a:pt x="211823" y="317881"/>
                  </a:lnTo>
                  <a:lnTo>
                    <a:pt x="211531" y="316738"/>
                  </a:lnTo>
                  <a:lnTo>
                    <a:pt x="211277" y="316230"/>
                  </a:lnTo>
                  <a:lnTo>
                    <a:pt x="211061" y="315722"/>
                  </a:lnTo>
                  <a:lnTo>
                    <a:pt x="207975" y="313944"/>
                  </a:lnTo>
                  <a:lnTo>
                    <a:pt x="207276" y="313690"/>
                  </a:lnTo>
                  <a:lnTo>
                    <a:pt x="207530" y="313690"/>
                  </a:lnTo>
                  <a:lnTo>
                    <a:pt x="205727" y="313309"/>
                  </a:lnTo>
                  <a:lnTo>
                    <a:pt x="201625" y="312547"/>
                  </a:lnTo>
                  <a:lnTo>
                    <a:pt x="200329" y="312420"/>
                  </a:lnTo>
                  <a:lnTo>
                    <a:pt x="193078" y="312420"/>
                  </a:lnTo>
                  <a:lnTo>
                    <a:pt x="191871" y="312547"/>
                  </a:lnTo>
                  <a:lnTo>
                    <a:pt x="188849" y="313309"/>
                  </a:lnTo>
                  <a:lnTo>
                    <a:pt x="187045" y="313690"/>
                  </a:lnTo>
                  <a:lnTo>
                    <a:pt x="166027" y="331089"/>
                  </a:lnTo>
                  <a:lnTo>
                    <a:pt x="166027" y="317881"/>
                  </a:lnTo>
                  <a:lnTo>
                    <a:pt x="165887" y="317500"/>
                  </a:lnTo>
                  <a:lnTo>
                    <a:pt x="165811" y="317246"/>
                  </a:lnTo>
                  <a:lnTo>
                    <a:pt x="165379" y="316738"/>
                  </a:lnTo>
                  <a:lnTo>
                    <a:pt x="165023" y="316230"/>
                  </a:lnTo>
                  <a:lnTo>
                    <a:pt x="164947" y="316103"/>
                  </a:lnTo>
                  <a:lnTo>
                    <a:pt x="164236" y="315722"/>
                  </a:lnTo>
                  <a:lnTo>
                    <a:pt x="162242" y="314960"/>
                  </a:lnTo>
                  <a:lnTo>
                    <a:pt x="160845" y="314706"/>
                  </a:lnTo>
                  <a:lnTo>
                    <a:pt x="159029" y="314452"/>
                  </a:lnTo>
                  <a:lnTo>
                    <a:pt x="145503" y="314452"/>
                  </a:lnTo>
                  <a:lnTo>
                    <a:pt x="138836" y="316738"/>
                  </a:lnTo>
                  <a:lnTo>
                    <a:pt x="138404" y="317246"/>
                  </a:lnTo>
                  <a:lnTo>
                    <a:pt x="138188" y="317881"/>
                  </a:lnTo>
                  <a:lnTo>
                    <a:pt x="138188" y="418973"/>
                  </a:lnTo>
                  <a:lnTo>
                    <a:pt x="138442" y="419608"/>
                  </a:lnTo>
                  <a:lnTo>
                    <a:pt x="138963" y="420116"/>
                  </a:lnTo>
                  <a:lnTo>
                    <a:pt x="139484" y="420751"/>
                  </a:lnTo>
                  <a:lnTo>
                    <a:pt x="140360" y="421259"/>
                  </a:lnTo>
                  <a:lnTo>
                    <a:pt x="141617" y="421513"/>
                  </a:lnTo>
                  <a:lnTo>
                    <a:pt x="142862" y="421894"/>
                  </a:lnTo>
                  <a:lnTo>
                    <a:pt x="145072" y="422402"/>
                  </a:lnTo>
                  <a:lnTo>
                    <a:pt x="146596" y="422402"/>
                  </a:lnTo>
                  <a:lnTo>
                    <a:pt x="148666" y="422656"/>
                  </a:lnTo>
                  <a:lnTo>
                    <a:pt x="160324" y="422656"/>
                  </a:lnTo>
                  <a:lnTo>
                    <a:pt x="162394" y="422402"/>
                  </a:lnTo>
                  <a:lnTo>
                    <a:pt x="163906" y="422402"/>
                  </a:lnTo>
                  <a:lnTo>
                    <a:pt x="166128" y="421894"/>
                  </a:lnTo>
                  <a:lnTo>
                    <a:pt x="167386" y="421513"/>
                  </a:lnTo>
                  <a:lnTo>
                    <a:pt x="168630" y="421259"/>
                  </a:lnTo>
                  <a:lnTo>
                    <a:pt x="169519" y="420751"/>
                  </a:lnTo>
                  <a:lnTo>
                    <a:pt x="170040" y="420116"/>
                  </a:lnTo>
                  <a:lnTo>
                    <a:pt x="170548" y="419608"/>
                  </a:lnTo>
                  <a:lnTo>
                    <a:pt x="170815" y="418973"/>
                  </a:lnTo>
                  <a:lnTo>
                    <a:pt x="170815" y="356108"/>
                  </a:lnTo>
                  <a:lnTo>
                    <a:pt x="173228" y="352933"/>
                  </a:lnTo>
                  <a:lnTo>
                    <a:pt x="190766" y="339090"/>
                  </a:lnTo>
                  <a:lnTo>
                    <a:pt x="190525" y="339090"/>
                  </a:lnTo>
                  <a:lnTo>
                    <a:pt x="192341" y="338709"/>
                  </a:lnTo>
                  <a:lnTo>
                    <a:pt x="197739" y="338709"/>
                  </a:lnTo>
                  <a:lnTo>
                    <a:pt x="199034" y="339090"/>
                  </a:lnTo>
                  <a:lnTo>
                    <a:pt x="201523" y="339598"/>
                  </a:lnTo>
                  <a:lnTo>
                    <a:pt x="204216" y="340233"/>
                  </a:lnTo>
                  <a:lnTo>
                    <a:pt x="204000" y="340233"/>
                  </a:lnTo>
                  <a:lnTo>
                    <a:pt x="204647" y="340487"/>
                  </a:lnTo>
                  <a:lnTo>
                    <a:pt x="206375" y="340995"/>
                  </a:lnTo>
                  <a:lnTo>
                    <a:pt x="207911" y="341249"/>
                  </a:lnTo>
                  <a:lnTo>
                    <a:pt x="208356" y="341249"/>
                  </a:lnTo>
                  <a:lnTo>
                    <a:pt x="209067" y="340995"/>
                  </a:lnTo>
                  <a:lnTo>
                    <a:pt x="209232" y="340995"/>
                  </a:lnTo>
                  <a:lnTo>
                    <a:pt x="212293" y="332740"/>
                  </a:lnTo>
                  <a:lnTo>
                    <a:pt x="212318" y="331089"/>
                  </a:lnTo>
                  <a:close/>
                </a:path>
                <a:path w="4125595" h="424815">
                  <a:moveTo>
                    <a:pt x="337845" y="354076"/>
                  </a:moveTo>
                  <a:lnTo>
                    <a:pt x="336804" y="347599"/>
                  </a:lnTo>
                  <a:lnTo>
                    <a:pt x="332663" y="335661"/>
                  </a:lnTo>
                  <a:lnTo>
                    <a:pt x="330390" y="332105"/>
                  </a:lnTo>
                  <a:lnTo>
                    <a:pt x="329425" y="330581"/>
                  </a:lnTo>
                  <a:lnTo>
                    <a:pt x="325018" y="326136"/>
                  </a:lnTo>
                  <a:lnTo>
                    <a:pt x="320624" y="321818"/>
                  </a:lnTo>
                  <a:lnTo>
                    <a:pt x="314985" y="318389"/>
                  </a:lnTo>
                  <a:lnTo>
                    <a:pt x="306501" y="315417"/>
                  </a:lnTo>
                  <a:lnTo>
                    <a:pt x="306501" y="349631"/>
                  </a:lnTo>
                  <a:lnTo>
                    <a:pt x="306463" y="350774"/>
                  </a:lnTo>
                  <a:lnTo>
                    <a:pt x="306349" y="354076"/>
                  </a:lnTo>
                  <a:lnTo>
                    <a:pt x="306247" y="357505"/>
                  </a:lnTo>
                  <a:lnTo>
                    <a:pt x="257556" y="357505"/>
                  </a:lnTo>
                  <a:lnTo>
                    <a:pt x="278409" y="332105"/>
                  </a:lnTo>
                  <a:lnTo>
                    <a:pt x="290753" y="332105"/>
                  </a:lnTo>
                  <a:lnTo>
                    <a:pt x="296811" y="334391"/>
                  </a:lnTo>
                  <a:lnTo>
                    <a:pt x="300748" y="338963"/>
                  </a:lnTo>
                  <a:lnTo>
                    <a:pt x="304673" y="343408"/>
                  </a:lnTo>
                  <a:lnTo>
                    <a:pt x="306501" y="349631"/>
                  </a:lnTo>
                  <a:lnTo>
                    <a:pt x="306501" y="315417"/>
                  </a:lnTo>
                  <a:lnTo>
                    <a:pt x="301256" y="313563"/>
                  </a:lnTo>
                  <a:lnTo>
                    <a:pt x="293001" y="312293"/>
                  </a:lnTo>
                  <a:lnTo>
                    <a:pt x="274180" y="312293"/>
                  </a:lnTo>
                  <a:lnTo>
                    <a:pt x="265950" y="313563"/>
                  </a:lnTo>
                  <a:lnTo>
                    <a:pt x="258660" y="316230"/>
                  </a:lnTo>
                  <a:lnTo>
                    <a:pt x="251371" y="318770"/>
                  </a:lnTo>
                  <a:lnTo>
                    <a:pt x="225755" y="352679"/>
                  </a:lnTo>
                  <a:lnTo>
                    <a:pt x="224409" y="360680"/>
                  </a:lnTo>
                  <a:lnTo>
                    <a:pt x="224409" y="378841"/>
                  </a:lnTo>
                  <a:lnTo>
                    <a:pt x="245008" y="415671"/>
                  </a:lnTo>
                  <a:lnTo>
                    <a:pt x="286181" y="424561"/>
                  </a:lnTo>
                  <a:lnTo>
                    <a:pt x="291871" y="424561"/>
                  </a:lnTo>
                  <a:lnTo>
                    <a:pt x="296341" y="424357"/>
                  </a:lnTo>
                  <a:lnTo>
                    <a:pt x="296900" y="424357"/>
                  </a:lnTo>
                  <a:lnTo>
                    <a:pt x="332295" y="406527"/>
                  </a:lnTo>
                  <a:lnTo>
                    <a:pt x="332320" y="403352"/>
                  </a:lnTo>
                  <a:lnTo>
                    <a:pt x="332244" y="401574"/>
                  </a:lnTo>
                  <a:lnTo>
                    <a:pt x="332168" y="400812"/>
                  </a:lnTo>
                  <a:lnTo>
                    <a:pt x="332079" y="399923"/>
                  </a:lnTo>
                  <a:lnTo>
                    <a:pt x="331863" y="399161"/>
                  </a:lnTo>
                  <a:lnTo>
                    <a:pt x="331838" y="399034"/>
                  </a:lnTo>
                  <a:lnTo>
                    <a:pt x="331495" y="398399"/>
                  </a:lnTo>
                  <a:lnTo>
                    <a:pt x="331152" y="397637"/>
                  </a:lnTo>
                  <a:lnTo>
                    <a:pt x="330720" y="397256"/>
                  </a:lnTo>
                  <a:lnTo>
                    <a:pt x="329933" y="396875"/>
                  </a:lnTo>
                  <a:lnTo>
                    <a:pt x="330314" y="396875"/>
                  </a:lnTo>
                  <a:lnTo>
                    <a:pt x="329031" y="396621"/>
                  </a:lnTo>
                  <a:lnTo>
                    <a:pt x="326961" y="396621"/>
                  </a:lnTo>
                  <a:lnTo>
                    <a:pt x="325285" y="396875"/>
                  </a:lnTo>
                  <a:lnTo>
                    <a:pt x="321132" y="398399"/>
                  </a:lnTo>
                  <a:lnTo>
                    <a:pt x="318528" y="399161"/>
                  </a:lnTo>
                  <a:lnTo>
                    <a:pt x="315379" y="399923"/>
                  </a:lnTo>
                  <a:lnTo>
                    <a:pt x="312229" y="400812"/>
                  </a:lnTo>
                  <a:lnTo>
                    <a:pt x="308495" y="401574"/>
                  </a:lnTo>
                  <a:lnTo>
                    <a:pt x="303453" y="402463"/>
                  </a:lnTo>
                  <a:lnTo>
                    <a:pt x="303314" y="402463"/>
                  </a:lnTo>
                  <a:lnTo>
                    <a:pt x="299859" y="402971"/>
                  </a:lnTo>
                  <a:lnTo>
                    <a:pt x="294855" y="403352"/>
                  </a:lnTo>
                  <a:lnTo>
                    <a:pt x="283540" y="403352"/>
                  </a:lnTo>
                  <a:lnTo>
                    <a:pt x="259308" y="387096"/>
                  </a:lnTo>
                  <a:lnTo>
                    <a:pt x="258140" y="383667"/>
                  </a:lnTo>
                  <a:lnTo>
                    <a:pt x="257556" y="379857"/>
                  </a:lnTo>
                  <a:lnTo>
                    <a:pt x="257556" y="375539"/>
                  </a:lnTo>
                  <a:lnTo>
                    <a:pt x="330974" y="375539"/>
                  </a:lnTo>
                  <a:lnTo>
                    <a:pt x="333413" y="374777"/>
                  </a:lnTo>
                  <a:lnTo>
                    <a:pt x="336956" y="371475"/>
                  </a:lnTo>
                  <a:lnTo>
                    <a:pt x="337845" y="368935"/>
                  </a:lnTo>
                  <a:lnTo>
                    <a:pt x="337845" y="357505"/>
                  </a:lnTo>
                  <a:lnTo>
                    <a:pt x="337845" y="354076"/>
                  </a:lnTo>
                  <a:close/>
                </a:path>
                <a:path w="4125595" h="424815">
                  <a:moveTo>
                    <a:pt x="3722357" y="133858"/>
                  </a:moveTo>
                  <a:lnTo>
                    <a:pt x="3722192" y="133350"/>
                  </a:lnTo>
                  <a:lnTo>
                    <a:pt x="3722103" y="133096"/>
                  </a:lnTo>
                  <a:lnTo>
                    <a:pt x="3721976" y="132715"/>
                  </a:lnTo>
                  <a:lnTo>
                    <a:pt x="3721747" y="132334"/>
                  </a:lnTo>
                  <a:lnTo>
                    <a:pt x="3721557" y="132080"/>
                  </a:lnTo>
                  <a:lnTo>
                    <a:pt x="3721049" y="131826"/>
                  </a:lnTo>
                  <a:lnTo>
                    <a:pt x="3720668" y="131572"/>
                  </a:lnTo>
                  <a:lnTo>
                    <a:pt x="3720160" y="131445"/>
                  </a:lnTo>
                  <a:lnTo>
                    <a:pt x="3719017" y="131445"/>
                  </a:lnTo>
                  <a:lnTo>
                    <a:pt x="3718382" y="131572"/>
                  </a:lnTo>
                  <a:lnTo>
                    <a:pt x="3716858" y="132080"/>
                  </a:lnTo>
                  <a:lnTo>
                    <a:pt x="3715969" y="132334"/>
                  </a:lnTo>
                  <a:lnTo>
                    <a:pt x="3714953" y="132715"/>
                  </a:lnTo>
                  <a:lnTo>
                    <a:pt x="3713810" y="133096"/>
                  </a:lnTo>
                  <a:lnTo>
                    <a:pt x="3712667" y="133350"/>
                  </a:lnTo>
                  <a:lnTo>
                    <a:pt x="3709873" y="133858"/>
                  </a:lnTo>
                  <a:lnTo>
                    <a:pt x="3722357" y="133858"/>
                  </a:lnTo>
                  <a:close/>
                </a:path>
                <a:path w="4125595" h="424815">
                  <a:moveTo>
                    <a:pt x="3723208" y="63627"/>
                  </a:moveTo>
                  <a:lnTo>
                    <a:pt x="3723081" y="55626"/>
                  </a:lnTo>
                  <a:lnTo>
                    <a:pt x="3722827" y="54102"/>
                  </a:lnTo>
                  <a:lnTo>
                    <a:pt x="3722700" y="52578"/>
                  </a:lnTo>
                  <a:lnTo>
                    <a:pt x="3718890" y="48145"/>
                  </a:lnTo>
                  <a:lnTo>
                    <a:pt x="3693236" y="48145"/>
                  </a:lnTo>
                  <a:lnTo>
                    <a:pt x="3693236" y="25158"/>
                  </a:lnTo>
                  <a:lnTo>
                    <a:pt x="3692855" y="24511"/>
                  </a:lnTo>
                  <a:lnTo>
                    <a:pt x="3692347" y="24003"/>
                  </a:lnTo>
                  <a:lnTo>
                    <a:pt x="3691839" y="23368"/>
                  </a:lnTo>
                  <a:lnTo>
                    <a:pt x="3691077" y="22860"/>
                  </a:lnTo>
                  <a:lnTo>
                    <a:pt x="3689807" y="22479"/>
                  </a:lnTo>
                  <a:lnTo>
                    <a:pt x="3688664" y="21983"/>
                  </a:lnTo>
                  <a:lnTo>
                    <a:pt x="3687013" y="21717"/>
                  </a:lnTo>
                  <a:lnTo>
                    <a:pt x="3685870" y="21717"/>
                  </a:lnTo>
                  <a:lnTo>
                    <a:pt x="3682822" y="21336"/>
                  </a:lnTo>
                  <a:lnTo>
                    <a:pt x="3671392" y="21336"/>
                  </a:lnTo>
                  <a:lnTo>
                    <a:pt x="3668141" y="21717"/>
                  </a:lnTo>
                  <a:lnTo>
                    <a:pt x="3667074" y="21717"/>
                  </a:lnTo>
                  <a:lnTo>
                    <a:pt x="3665423" y="21983"/>
                  </a:lnTo>
                  <a:lnTo>
                    <a:pt x="3664280" y="22479"/>
                  </a:lnTo>
                  <a:lnTo>
                    <a:pt x="3663010" y="22860"/>
                  </a:lnTo>
                  <a:lnTo>
                    <a:pt x="3662121" y="23368"/>
                  </a:lnTo>
                  <a:lnTo>
                    <a:pt x="3661232" y="24511"/>
                  </a:lnTo>
                  <a:lnTo>
                    <a:pt x="3660978" y="25158"/>
                  </a:lnTo>
                  <a:lnTo>
                    <a:pt x="3660978" y="48145"/>
                  </a:lnTo>
                  <a:lnTo>
                    <a:pt x="3646500" y="48145"/>
                  </a:lnTo>
                  <a:lnTo>
                    <a:pt x="3642563" y="54102"/>
                  </a:lnTo>
                  <a:lnTo>
                    <a:pt x="3642309" y="55626"/>
                  </a:lnTo>
                  <a:lnTo>
                    <a:pt x="3645611" y="70993"/>
                  </a:lnTo>
                  <a:lnTo>
                    <a:pt x="3660978" y="70993"/>
                  </a:lnTo>
                  <a:lnTo>
                    <a:pt x="3660978" y="128016"/>
                  </a:lnTo>
                  <a:lnTo>
                    <a:pt x="3661460" y="131445"/>
                  </a:lnTo>
                  <a:lnTo>
                    <a:pt x="3661511" y="131826"/>
                  </a:lnTo>
                  <a:lnTo>
                    <a:pt x="3661638" y="132715"/>
                  </a:lnTo>
                  <a:lnTo>
                    <a:pt x="3661740" y="133350"/>
                  </a:lnTo>
                  <a:lnTo>
                    <a:pt x="3664534" y="142240"/>
                  </a:lnTo>
                  <a:lnTo>
                    <a:pt x="3666820" y="145923"/>
                  </a:lnTo>
                  <a:lnTo>
                    <a:pt x="3669995" y="148844"/>
                  </a:lnTo>
                  <a:lnTo>
                    <a:pt x="3673043" y="151892"/>
                  </a:lnTo>
                  <a:lnTo>
                    <a:pt x="3676853" y="154051"/>
                  </a:lnTo>
                  <a:lnTo>
                    <a:pt x="3686378" y="156845"/>
                  </a:lnTo>
                  <a:lnTo>
                    <a:pt x="3691839" y="157607"/>
                  </a:lnTo>
                  <a:lnTo>
                    <a:pt x="3701961" y="157607"/>
                  </a:lnTo>
                  <a:lnTo>
                    <a:pt x="3708920" y="156845"/>
                  </a:lnTo>
                  <a:lnTo>
                    <a:pt x="3709492" y="156845"/>
                  </a:lnTo>
                  <a:lnTo>
                    <a:pt x="3712032" y="156210"/>
                  </a:lnTo>
                  <a:lnTo>
                    <a:pt x="3713937" y="155829"/>
                  </a:lnTo>
                  <a:lnTo>
                    <a:pt x="3715715" y="155321"/>
                  </a:lnTo>
                  <a:lnTo>
                    <a:pt x="3718763" y="154305"/>
                  </a:lnTo>
                  <a:lnTo>
                    <a:pt x="3719906" y="153670"/>
                  </a:lnTo>
                  <a:lnTo>
                    <a:pt x="3720668" y="152908"/>
                  </a:lnTo>
                  <a:lnTo>
                    <a:pt x="3721430" y="152273"/>
                  </a:lnTo>
                  <a:lnTo>
                    <a:pt x="3722065" y="151003"/>
                  </a:lnTo>
                  <a:lnTo>
                    <a:pt x="3722446" y="149225"/>
                  </a:lnTo>
                  <a:lnTo>
                    <a:pt x="3722954" y="147447"/>
                  </a:lnTo>
                  <a:lnTo>
                    <a:pt x="3723081" y="137922"/>
                  </a:lnTo>
                  <a:lnTo>
                    <a:pt x="3722827" y="136525"/>
                  </a:lnTo>
                  <a:lnTo>
                    <a:pt x="3722700" y="135255"/>
                  </a:lnTo>
                  <a:lnTo>
                    <a:pt x="3722446" y="134112"/>
                  </a:lnTo>
                  <a:lnTo>
                    <a:pt x="3706825" y="134112"/>
                  </a:lnTo>
                  <a:lnTo>
                    <a:pt x="3709873" y="133858"/>
                  </a:lnTo>
                  <a:lnTo>
                    <a:pt x="3701288" y="133858"/>
                  </a:lnTo>
                  <a:lnTo>
                    <a:pt x="3698379" y="132715"/>
                  </a:lnTo>
                  <a:lnTo>
                    <a:pt x="3698151" y="132715"/>
                  </a:lnTo>
                  <a:lnTo>
                    <a:pt x="3696157" y="129921"/>
                  </a:lnTo>
                  <a:lnTo>
                    <a:pt x="3694125" y="127254"/>
                  </a:lnTo>
                  <a:lnTo>
                    <a:pt x="3693236" y="123190"/>
                  </a:lnTo>
                  <a:lnTo>
                    <a:pt x="3693236" y="70993"/>
                  </a:lnTo>
                  <a:lnTo>
                    <a:pt x="3719779" y="70993"/>
                  </a:lnTo>
                  <a:lnTo>
                    <a:pt x="3721049" y="70104"/>
                  </a:lnTo>
                  <a:lnTo>
                    <a:pt x="3722827" y="66548"/>
                  </a:lnTo>
                  <a:lnTo>
                    <a:pt x="3723208" y="63627"/>
                  </a:lnTo>
                  <a:close/>
                </a:path>
                <a:path w="4125595" h="424815">
                  <a:moveTo>
                    <a:pt x="3856304" y="83058"/>
                  </a:moveTo>
                  <a:lnTo>
                    <a:pt x="3855542" y="76835"/>
                  </a:lnTo>
                  <a:lnTo>
                    <a:pt x="3854018" y="71628"/>
                  </a:lnTo>
                  <a:lnTo>
                    <a:pt x="3853599" y="70104"/>
                  </a:lnTo>
                  <a:lnTo>
                    <a:pt x="3852621" y="66548"/>
                  </a:lnTo>
                  <a:lnTo>
                    <a:pt x="3850208" y="61976"/>
                  </a:lnTo>
                  <a:lnTo>
                    <a:pt x="3848392" y="59817"/>
                  </a:lnTo>
                  <a:lnTo>
                    <a:pt x="3846906" y="58039"/>
                  </a:lnTo>
                  <a:lnTo>
                    <a:pt x="3822014" y="45593"/>
                  </a:lnTo>
                  <a:lnTo>
                    <a:pt x="3808044" y="45593"/>
                  </a:lnTo>
                  <a:lnTo>
                    <a:pt x="3801948" y="46736"/>
                  </a:lnTo>
                  <a:lnTo>
                    <a:pt x="3796233" y="49149"/>
                  </a:lnTo>
                  <a:lnTo>
                    <a:pt x="3790391" y="51435"/>
                  </a:lnTo>
                  <a:lnTo>
                    <a:pt x="3784803" y="54991"/>
                  </a:lnTo>
                  <a:lnTo>
                    <a:pt x="3779215" y="59817"/>
                  </a:lnTo>
                  <a:lnTo>
                    <a:pt x="3779215" y="3937"/>
                  </a:lnTo>
                  <a:lnTo>
                    <a:pt x="3778961" y="3302"/>
                  </a:lnTo>
                  <a:lnTo>
                    <a:pt x="3778453" y="2806"/>
                  </a:lnTo>
                  <a:lnTo>
                    <a:pt x="3777945" y="2171"/>
                  </a:lnTo>
                  <a:lnTo>
                    <a:pt x="3777056" y="1651"/>
                  </a:lnTo>
                  <a:lnTo>
                    <a:pt x="3775786" y="1282"/>
                  </a:lnTo>
                  <a:lnTo>
                    <a:pt x="3774643" y="762"/>
                  </a:lnTo>
                  <a:lnTo>
                    <a:pt x="3772992" y="520"/>
                  </a:lnTo>
                  <a:lnTo>
                    <a:pt x="3768801" y="0"/>
                  </a:lnTo>
                  <a:lnTo>
                    <a:pt x="3757244" y="0"/>
                  </a:lnTo>
                  <a:lnTo>
                    <a:pt x="3753180" y="520"/>
                  </a:lnTo>
                  <a:lnTo>
                    <a:pt x="3751529" y="762"/>
                  </a:lnTo>
                  <a:lnTo>
                    <a:pt x="3750259" y="1282"/>
                  </a:lnTo>
                  <a:lnTo>
                    <a:pt x="3748989" y="1651"/>
                  </a:lnTo>
                  <a:lnTo>
                    <a:pt x="3748100" y="2171"/>
                  </a:lnTo>
                  <a:lnTo>
                    <a:pt x="3747592" y="2806"/>
                  </a:lnTo>
                  <a:lnTo>
                    <a:pt x="3747084" y="3302"/>
                  </a:lnTo>
                  <a:lnTo>
                    <a:pt x="3746830" y="3937"/>
                  </a:lnTo>
                  <a:lnTo>
                    <a:pt x="3746830" y="152273"/>
                  </a:lnTo>
                  <a:lnTo>
                    <a:pt x="3747084" y="152908"/>
                  </a:lnTo>
                  <a:lnTo>
                    <a:pt x="3747592" y="153416"/>
                  </a:lnTo>
                  <a:lnTo>
                    <a:pt x="3748100" y="154051"/>
                  </a:lnTo>
                  <a:lnTo>
                    <a:pt x="3748989" y="154559"/>
                  </a:lnTo>
                  <a:lnTo>
                    <a:pt x="3750259" y="154813"/>
                  </a:lnTo>
                  <a:lnTo>
                    <a:pt x="3751529" y="155194"/>
                  </a:lnTo>
                  <a:lnTo>
                    <a:pt x="3753726" y="155702"/>
                  </a:lnTo>
                  <a:lnTo>
                    <a:pt x="3755212" y="155702"/>
                  </a:lnTo>
                  <a:lnTo>
                    <a:pt x="3757244" y="155956"/>
                  </a:lnTo>
                  <a:lnTo>
                    <a:pt x="3768801" y="155956"/>
                  </a:lnTo>
                  <a:lnTo>
                    <a:pt x="3770833" y="155702"/>
                  </a:lnTo>
                  <a:lnTo>
                    <a:pt x="3772433" y="155702"/>
                  </a:lnTo>
                  <a:lnTo>
                    <a:pt x="3774643" y="155194"/>
                  </a:lnTo>
                  <a:lnTo>
                    <a:pt x="3775786" y="154813"/>
                  </a:lnTo>
                  <a:lnTo>
                    <a:pt x="3777056" y="154559"/>
                  </a:lnTo>
                  <a:lnTo>
                    <a:pt x="3777945" y="154051"/>
                  </a:lnTo>
                  <a:lnTo>
                    <a:pt x="3778453" y="153416"/>
                  </a:lnTo>
                  <a:lnTo>
                    <a:pt x="3778961" y="152908"/>
                  </a:lnTo>
                  <a:lnTo>
                    <a:pt x="3779215" y="152273"/>
                  </a:lnTo>
                  <a:lnTo>
                    <a:pt x="3779215" y="85344"/>
                  </a:lnTo>
                  <a:lnTo>
                    <a:pt x="3783660" y="80518"/>
                  </a:lnTo>
                  <a:lnTo>
                    <a:pt x="3788105" y="76581"/>
                  </a:lnTo>
                  <a:lnTo>
                    <a:pt x="3792296" y="73914"/>
                  </a:lnTo>
                  <a:lnTo>
                    <a:pt x="3796487" y="71374"/>
                  </a:lnTo>
                  <a:lnTo>
                    <a:pt x="3800678" y="70104"/>
                  </a:lnTo>
                  <a:lnTo>
                    <a:pt x="3808044" y="70104"/>
                  </a:lnTo>
                  <a:lnTo>
                    <a:pt x="3822700" y="83058"/>
                  </a:lnTo>
                  <a:lnTo>
                    <a:pt x="3823665" y="86106"/>
                  </a:lnTo>
                  <a:lnTo>
                    <a:pt x="3824046" y="89916"/>
                  </a:lnTo>
                  <a:lnTo>
                    <a:pt x="3824046" y="152273"/>
                  </a:lnTo>
                  <a:lnTo>
                    <a:pt x="3824300" y="152908"/>
                  </a:lnTo>
                  <a:lnTo>
                    <a:pt x="3824808" y="153416"/>
                  </a:lnTo>
                  <a:lnTo>
                    <a:pt x="3825316" y="154051"/>
                  </a:lnTo>
                  <a:lnTo>
                    <a:pt x="3826205" y="154559"/>
                  </a:lnTo>
                  <a:lnTo>
                    <a:pt x="3827348" y="154813"/>
                  </a:lnTo>
                  <a:lnTo>
                    <a:pt x="3828618" y="155194"/>
                  </a:lnTo>
                  <a:lnTo>
                    <a:pt x="3830637" y="155702"/>
                  </a:lnTo>
                  <a:lnTo>
                    <a:pt x="3832301" y="155702"/>
                  </a:lnTo>
                  <a:lnTo>
                    <a:pt x="3834460" y="155956"/>
                  </a:lnTo>
                  <a:lnTo>
                    <a:pt x="3845890" y="155956"/>
                  </a:lnTo>
                  <a:lnTo>
                    <a:pt x="3847922" y="155702"/>
                  </a:lnTo>
                  <a:lnTo>
                    <a:pt x="3849522" y="155702"/>
                  </a:lnTo>
                  <a:lnTo>
                    <a:pt x="3851732" y="155194"/>
                  </a:lnTo>
                  <a:lnTo>
                    <a:pt x="3852875" y="154813"/>
                  </a:lnTo>
                  <a:lnTo>
                    <a:pt x="3854145" y="154559"/>
                  </a:lnTo>
                  <a:lnTo>
                    <a:pt x="3854907" y="154051"/>
                  </a:lnTo>
                  <a:lnTo>
                    <a:pt x="3855415" y="153416"/>
                  </a:lnTo>
                  <a:lnTo>
                    <a:pt x="3855923" y="152908"/>
                  </a:lnTo>
                  <a:lnTo>
                    <a:pt x="3856304" y="152273"/>
                  </a:lnTo>
                  <a:lnTo>
                    <a:pt x="3856304" y="83058"/>
                  </a:lnTo>
                  <a:close/>
                </a:path>
                <a:path w="4125595" h="424815">
                  <a:moveTo>
                    <a:pt x="3992829" y="87376"/>
                  </a:moveTo>
                  <a:lnTo>
                    <a:pt x="3991813" y="80899"/>
                  </a:lnTo>
                  <a:lnTo>
                    <a:pt x="3987749" y="68961"/>
                  </a:lnTo>
                  <a:lnTo>
                    <a:pt x="3985514" y="65405"/>
                  </a:lnTo>
                  <a:lnTo>
                    <a:pt x="3984574" y="63881"/>
                  </a:lnTo>
                  <a:lnTo>
                    <a:pt x="3975811" y="55118"/>
                  </a:lnTo>
                  <a:lnTo>
                    <a:pt x="3970223" y="51689"/>
                  </a:lnTo>
                  <a:lnTo>
                    <a:pt x="3961841" y="48717"/>
                  </a:lnTo>
                  <a:lnTo>
                    <a:pt x="3961841" y="82931"/>
                  </a:lnTo>
                  <a:lnTo>
                    <a:pt x="3961803" y="84074"/>
                  </a:lnTo>
                  <a:lnTo>
                    <a:pt x="3961688" y="87376"/>
                  </a:lnTo>
                  <a:lnTo>
                    <a:pt x="3961587" y="90805"/>
                  </a:lnTo>
                  <a:lnTo>
                    <a:pt x="3913327" y="90805"/>
                  </a:lnTo>
                  <a:lnTo>
                    <a:pt x="3919804" y="72898"/>
                  </a:lnTo>
                  <a:lnTo>
                    <a:pt x="3921709" y="70612"/>
                  </a:lnTo>
                  <a:lnTo>
                    <a:pt x="3924249" y="68834"/>
                  </a:lnTo>
                  <a:lnTo>
                    <a:pt x="3927297" y="67437"/>
                  </a:lnTo>
                  <a:lnTo>
                    <a:pt x="3930345" y="66167"/>
                  </a:lnTo>
                  <a:lnTo>
                    <a:pt x="3933901" y="65405"/>
                  </a:lnTo>
                  <a:lnTo>
                    <a:pt x="3946220" y="65405"/>
                  </a:lnTo>
                  <a:lnTo>
                    <a:pt x="3952189" y="67691"/>
                  </a:lnTo>
                  <a:lnTo>
                    <a:pt x="3959936" y="76708"/>
                  </a:lnTo>
                  <a:lnTo>
                    <a:pt x="3961841" y="82931"/>
                  </a:lnTo>
                  <a:lnTo>
                    <a:pt x="3961841" y="48717"/>
                  </a:lnTo>
                  <a:lnTo>
                    <a:pt x="3956634" y="46863"/>
                  </a:lnTo>
                  <a:lnTo>
                    <a:pt x="3948379" y="45593"/>
                  </a:lnTo>
                  <a:lnTo>
                    <a:pt x="3929710" y="45593"/>
                  </a:lnTo>
                  <a:lnTo>
                    <a:pt x="3921582" y="46863"/>
                  </a:lnTo>
                  <a:lnTo>
                    <a:pt x="3914343" y="49530"/>
                  </a:lnTo>
                  <a:lnTo>
                    <a:pt x="3907104" y="52082"/>
                  </a:lnTo>
                  <a:lnTo>
                    <a:pt x="3881704" y="85979"/>
                  </a:lnTo>
                  <a:lnTo>
                    <a:pt x="3880434" y="93980"/>
                  </a:lnTo>
                  <a:lnTo>
                    <a:pt x="3880434" y="112141"/>
                  </a:lnTo>
                  <a:lnTo>
                    <a:pt x="3881183" y="116967"/>
                  </a:lnTo>
                  <a:lnTo>
                    <a:pt x="3881742" y="120396"/>
                  </a:lnTo>
                  <a:lnTo>
                    <a:pt x="3884244" y="127254"/>
                  </a:lnTo>
                  <a:lnTo>
                    <a:pt x="3886657" y="134112"/>
                  </a:lnTo>
                  <a:lnTo>
                    <a:pt x="3920820" y="155994"/>
                  </a:lnTo>
                  <a:lnTo>
                    <a:pt x="3941648" y="157861"/>
                  </a:lnTo>
                  <a:lnTo>
                    <a:pt x="3947236" y="157861"/>
                  </a:lnTo>
                  <a:lnTo>
                    <a:pt x="3951694" y="157657"/>
                  </a:lnTo>
                  <a:lnTo>
                    <a:pt x="3952240" y="157657"/>
                  </a:lnTo>
                  <a:lnTo>
                    <a:pt x="3987114" y="145415"/>
                  </a:lnTo>
                  <a:lnTo>
                    <a:pt x="3987114" y="136652"/>
                  </a:lnTo>
                  <a:lnTo>
                    <a:pt x="3987114" y="133223"/>
                  </a:lnTo>
                  <a:lnTo>
                    <a:pt x="3985082" y="130175"/>
                  </a:lnTo>
                  <a:lnTo>
                    <a:pt x="3985577" y="130175"/>
                  </a:lnTo>
                  <a:lnTo>
                    <a:pt x="3984066" y="129921"/>
                  </a:lnTo>
                  <a:lnTo>
                    <a:pt x="3982034" y="129921"/>
                  </a:lnTo>
                  <a:lnTo>
                    <a:pt x="3980383" y="130175"/>
                  </a:lnTo>
                  <a:lnTo>
                    <a:pt x="3976319" y="131699"/>
                  </a:lnTo>
                  <a:lnTo>
                    <a:pt x="3973652" y="132461"/>
                  </a:lnTo>
                  <a:lnTo>
                    <a:pt x="3970604" y="133223"/>
                  </a:lnTo>
                  <a:lnTo>
                    <a:pt x="3967429" y="134112"/>
                  </a:lnTo>
                  <a:lnTo>
                    <a:pt x="3963746" y="134874"/>
                  </a:lnTo>
                  <a:lnTo>
                    <a:pt x="3959428" y="135636"/>
                  </a:lnTo>
                  <a:lnTo>
                    <a:pt x="3955237" y="136271"/>
                  </a:lnTo>
                  <a:lnTo>
                    <a:pt x="3950284" y="136652"/>
                  </a:lnTo>
                  <a:lnTo>
                    <a:pt x="3938981" y="136652"/>
                  </a:lnTo>
                  <a:lnTo>
                    <a:pt x="3914978" y="120396"/>
                  </a:lnTo>
                  <a:lnTo>
                    <a:pt x="3913835" y="116967"/>
                  </a:lnTo>
                  <a:lnTo>
                    <a:pt x="3913327" y="113157"/>
                  </a:lnTo>
                  <a:lnTo>
                    <a:pt x="3913327" y="108839"/>
                  </a:lnTo>
                  <a:lnTo>
                    <a:pt x="3986098" y="108839"/>
                  </a:lnTo>
                  <a:lnTo>
                    <a:pt x="3988511" y="108077"/>
                  </a:lnTo>
                  <a:lnTo>
                    <a:pt x="3990162" y="106426"/>
                  </a:lnTo>
                  <a:lnTo>
                    <a:pt x="3991940" y="104775"/>
                  </a:lnTo>
                  <a:lnTo>
                    <a:pt x="3992829" y="102235"/>
                  </a:lnTo>
                  <a:lnTo>
                    <a:pt x="3992829" y="90805"/>
                  </a:lnTo>
                  <a:lnTo>
                    <a:pt x="3992829" y="87376"/>
                  </a:lnTo>
                  <a:close/>
                </a:path>
                <a:path w="4125595" h="424815">
                  <a:moveTo>
                    <a:pt x="4120464" y="48260"/>
                  </a:moveTo>
                  <a:lnTo>
                    <a:pt x="4118851" y="48006"/>
                  </a:lnTo>
                  <a:lnTo>
                    <a:pt x="4098366" y="48006"/>
                  </a:lnTo>
                  <a:lnTo>
                    <a:pt x="4097096" y="48260"/>
                  </a:lnTo>
                  <a:lnTo>
                    <a:pt x="4120464" y="48260"/>
                  </a:lnTo>
                  <a:close/>
                </a:path>
                <a:path w="4125595" h="424815">
                  <a:moveTo>
                    <a:pt x="4125163" y="51562"/>
                  </a:moveTo>
                  <a:lnTo>
                    <a:pt x="4124655" y="50431"/>
                  </a:lnTo>
                  <a:lnTo>
                    <a:pt x="4123512" y="49669"/>
                  </a:lnTo>
                  <a:lnTo>
                    <a:pt x="4122242" y="48768"/>
                  </a:lnTo>
                  <a:lnTo>
                    <a:pt x="4095648" y="48768"/>
                  </a:lnTo>
                  <a:lnTo>
                    <a:pt x="4094937" y="49276"/>
                  </a:lnTo>
                  <a:lnTo>
                    <a:pt x="4094175" y="49911"/>
                  </a:lnTo>
                  <a:lnTo>
                    <a:pt x="4093451" y="51562"/>
                  </a:lnTo>
                  <a:lnTo>
                    <a:pt x="4093032" y="52844"/>
                  </a:lnTo>
                  <a:lnTo>
                    <a:pt x="4068267" y="121158"/>
                  </a:lnTo>
                  <a:lnTo>
                    <a:pt x="4067886" y="121158"/>
                  </a:lnTo>
                  <a:lnTo>
                    <a:pt x="4040962" y="54495"/>
                  </a:lnTo>
                  <a:lnTo>
                    <a:pt x="4040327" y="52844"/>
                  </a:lnTo>
                  <a:lnTo>
                    <a:pt x="4039857" y="51562"/>
                  </a:lnTo>
                  <a:lnTo>
                    <a:pt x="4039082" y="50431"/>
                  </a:lnTo>
                  <a:lnTo>
                    <a:pt x="4038549" y="49669"/>
                  </a:lnTo>
                  <a:lnTo>
                    <a:pt x="4037660" y="48907"/>
                  </a:lnTo>
                  <a:lnTo>
                    <a:pt x="4037266" y="48768"/>
                  </a:lnTo>
                  <a:lnTo>
                    <a:pt x="4095394" y="48768"/>
                  </a:lnTo>
                  <a:lnTo>
                    <a:pt x="4097096" y="48260"/>
                  </a:lnTo>
                  <a:lnTo>
                    <a:pt x="4035882" y="48260"/>
                  </a:lnTo>
                  <a:lnTo>
                    <a:pt x="4035247" y="48006"/>
                  </a:lnTo>
                  <a:lnTo>
                    <a:pt x="4012209" y="48006"/>
                  </a:lnTo>
                  <a:lnTo>
                    <a:pt x="4010609" y="48260"/>
                  </a:lnTo>
                  <a:lnTo>
                    <a:pt x="4008831" y="48768"/>
                  </a:lnTo>
                  <a:lnTo>
                    <a:pt x="4006799" y="50292"/>
                  </a:lnTo>
                  <a:lnTo>
                    <a:pt x="4006291" y="51562"/>
                  </a:lnTo>
                  <a:lnTo>
                    <a:pt x="4006367" y="54495"/>
                  </a:lnTo>
                  <a:lnTo>
                    <a:pt x="4006837" y="55880"/>
                  </a:lnTo>
                  <a:lnTo>
                    <a:pt x="4007942" y="58801"/>
                  </a:lnTo>
                  <a:lnTo>
                    <a:pt x="4047439" y="150241"/>
                  </a:lnTo>
                  <a:lnTo>
                    <a:pt x="4047820" y="151384"/>
                  </a:lnTo>
                  <a:lnTo>
                    <a:pt x="4052392" y="155321"/>
                  </a:lnTo>
                  <a:lnTo>
                    <a:pt x="4037152" y="188722"/>
                  </a:lnTo>
                  <a:lnTo>
                    <a:pt x="4036517" y="189992"/>
                  </a:lnTo>
                  <a:lnTo>
                    <a:pt x="4036390" y="192786"/>
                  </a:lnTo>
                  <a:lnTo>
                    <a:pt x="4037025" y="193548"/>
                  </a:lnTo>
                  <a:lnTo>
                    <a:pt x="4039057" y="194818"/>
                  </a:lnTo>
                  <a:lnTo>
                    <a:pt x="4040581" y="195199"/>
                  </a:lnTo>
                  <a:lnTo>
                    <a:pt x="4045648" y="195834"/>
                  </a:lnTo>
                  <a:lnTo>
                    <a:pt x="4057472" y="195834"/>
                  </a:lnTo>
                  <a:lnTo>
                    <a:pt x="4062425" y="195453"/>
                  </a:lnTo>
                  <a:lnTo>
                    <a:pt x="4065854" y="194564"/>
                  </a:lnTo>
                  <a:lnTo>
                    <a:pt x="4069283" y="193802"/>
                  </a:lnTo>
                  <a:lnTo>
                    <a:pt x="4099382" y="121158"/>
                  </a:lnTo>
                  <a:lnTo>
                    <a:pt x="4124147" y="57785"/>
                  </a:lnTo>
                  <a:lnTo>
                    <a:pt x="4124693" y="56146"/>
                  </a:lnTo>
                  <a:lnTo>
                    <a:pt x="4124782" y="55880"/>
                  </a:lnTo>
                  <a:lnTo>
                    <a:pt x="4125099" y="54495"/>
                  </a:lnTo>
                  <a:lnTo>
                    <a:pt x="4125163" y="5156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84224" y="7647558"/>
              <a:ext cx="789939" cy="19608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53538" y="7646796"/>
              <a:ext cx="373380" cy="158750"/>
            </a:xfrm>
            <a:custGeom>
              <a:avLst/>
              <a:gdLst/>
              <a:ahLst/>
              <a:cxnLst/>
              <a:rect l="l" t="t" r="r" b="b"/>
              <a:pathLst>
                <a:path w="373380" h="158750">
                  <a:moveTo>
                    <a:pt x="43561" y="156463"/>
                  </a:moveTo>
                  <a:lnTo>
                    <a:pt x="27812" y="156463"/>
                  </a:lnTo>
                  <a:lnTo>
                    <a:pt x="29972" y="156717"/>
                  </a:lnTo>
                  <a:lnTo>
                    <a:pt x="41402" y="156717"/>
                  </a:lnTo>
                  <a:lnTo>
                    <a:pt x="43561" y="156463"/>
                  </a:lnTo>
                  <a:close/>
                </a:path>
                <a:path w="373380" h="158750">
                  <a:moveTo>
                    <a:pt x="51943" y="71754"/>
                  </a:moveTo>
                  <a:lnTo>
                    <a:pt x="19431" y="71754"/>
                  </a:lnTo>
                  <a:lnTo>
                    <a:pt x="19431" y="153034"/>
                  </a:lnTo>
                  <a:lnTo>
                    <a:pt x="19685" y="153669"/>
                  </a:lnTo>
                  <a:lnTo>
                    <a:pt x="20193" y="154177"/>
                  </a:lnTo>
                  <a:lnTo>
                    <a:pt x="20700" y="154812"/>
                  </a:lnTo>
                  <a:lnTo>
                    <a:pt x="21590" y="155320"/>
                  </a:lnTo>
                  <a:lnTo>
                    <a:pt x="22733" y="155574"/>
                  </a:lnTo>
                  <a:lnTo>
                    <a:pt x="24003" y="155955"/>
                  </a:lnTo>
                  <a:lnTo>
                    <a:pt x="26373" y="156463"/>
                  </a:lnTo>
                  <a:lnTo>
                    <a:pt x="45169" y="156463"/>
                  </a:lnTo>
                  <a:lnTo>
                    <a:pt x="47371" y="155955"/>
                  </a:lnTo>
                  <a:lnTo>
                    <a:pt x="48641" y="155574"/>
                  </a:lnTo>
                  <a:lnTo>
                    <a:pt x="49784" y="155320"/>
                  </a:lnTo>
                  <a:lnTo>
                    <a:pt x="50673" y="154812"/>
                  </a:lnTo>
                  <a:lnTo>
                    <a:pt x="51181" y="154177"/>
                  </a:lnTo>
                  <a:lnTo>
                    <a:pt x="51688" y="153669"/>
                  </a:lnTo>
                  <a:lnTo>
                    <a:pt x="51943" y="153034"/>
                  </a:lnTo>
                  <a:lnTo>
                    <a:pt x="51943" y="71754"/>
                  </a:lnTo>
                  <a:close/>
                </a:path>
                <a:path w="373380" h="158750">
                  <a:moveTo>
                    <a:pt x="73913" y="48894"/>
                  </a:moveTo>
                  <a:lnTo>
                    <a:pt x="4191" y="48894"/>
                  </a:lnTo>
                  <a:lnTo>
                    <a:pt x="3556" y="49148"/>
                  </a:lnTo>
                  <a:lnTo>
                    <a:pt x="0" y="58165"/>
                  </a:lnTo>
                  <a:lnTo>
                    <a:pt x="0" y="64388"/>
                  </a:lnTo>
                  <a:lnTo>
                    <a:pt x="508" y="67309"/>
                  </a:lnTo>
                  <a:lnTo>
                    <a:pt x="1269" y="69087"/>
                  </a:lnTo>
                  <a:lnTo>
                    <a:pt x="2159" y="70865"/>
                  </a:lnTo>
                  <a:lnTo>
                    <a:pt x="3302" y="71754"/>
                  </a:lnTo>
                  <a:lnTo>
                    <a:pt x="74675" y="71754"/>
                  </a:lnTo>
                  <a:lnTo>
                    <a:pt x="75946" y="70865"/>
                  </a:lnTo>
                  <a:lnTo>
                    <a:pt x="77724" y="67309"/>
                  </a:lnTo>
                  <a:lnTo>
                    <a:pt x="78105" y="64388"/>
                  </a:lnTo>
                  <a:lnTo>
                    <a:pt x="77978" y="56387"/>
                  </a:lnTo>
                  <a:lnTo>
                    <a:pt x="73913" y="48894"/>
                  </a:lnTo>
                  <a:close/>
                </a:path>
                <a:path w="373380" h="158750">
                  <a:moveTo>
                    <a:pt x="66548" y="0"/>
                  </a:moveTo>
                  <a:lnTo>
                    <a:pt x="51964" y="0"/>
                  </a:lnTo>
                  <a:lnTo>
                    <a:pt x="46990" y="634"/>
                  </a:lnTo>
                  <a:lnTo>
                    <a:pt x="41783" y="2412"/>
                  </a:lnTo>
                  <a:lnTo>
                    <a:pt x="36703" y="4063"/>
                  </a:lnTo>
                  <a:lnTo>
                    <a:pt x="19431" y="33781"/>
                  </a:lnTo>
                  <a:lnTo>
                    <a:pt x="19431" y="48894"/>
                  </a:lnTo>
                  <a:lnTo>
                    <a:pt x="51943" y="48894"/>
                  </a:lnTo>
                  <a:lnTo>
                    <a:pt x="51943" y="36575"/>
                  </a:lnTo>
                  <a:lnTo>
                    <a:pt x="52197" y="33908"/>
                  </a:lnTo>
                  <a:lnTo>
                    <a:pt x="57585" y="24129"/>
                  </a:lnTo>
                  <a:lnTo>
                    <a:pt x="57454" y="24129"/>
                  </a:lnTo>
                  <a:lnTo>
                    <a:pt x="61087" y="22732"/>
                  </a:lnTo>
                  <a:lnTo>
                    <a:pt x="63118" y="22351"/>
                  </a:lnTo>
                  <a:lnTo>
                    <a:pt x="82137" y="22351"/>
                  </a:lnTo>
                  <a:lnTo>
                    <a:pt x="82423" y="21208"/>
                  </a:lnTo>
                  <a:lnTo>
                    <a:pt x="82677" y="18668"/>
                  </a:lnTo>
                  <a:lnTo>
                    <a:pt x="82610" y="10032"/>
                  </a:lnTo>
                  <a:lnTo>
                    <a:pt x="82423" y="7873"/>
                  </a:lnTo>
                  <a:lnTo>
                    <a:pt x="82042" y="6730"/>
                  </a:lnTo>
                  <a:lnTo>
                    <a:pt x="81661" y="5841"/>
                  </a:lnTo>
                  <a:lnTo>
                    <a:pt x="81280" y="4825"/>
                  </a:lnTo>
                  <a:lnTo>
                    <a:pt x="76708" y="2158"/>
                  </a:lnTo>
                  <a:lnTo>
                    <a:pt x="74930" y="1523"/>
                  </a:lnTo>
                  <a:lnTo>
                    <a:pt x="72643" y="1015"/>
                  </a:lnTo>
                  <a:lnTo>
                    <a:pt x="66548" y="0"/>
                  </a:lnTo>
                  <a:close/>
                </a:path>
                <a:path w="373380" h="158750">
                  <a:moveTo>
                    <a:pt x="82105" y="22351"/>
                  </a:moveTo>
                  <a:lnTo>
                    <a:pt x="67437" y="22351"/>
                  </a:lnTo>
                  <a:lnTo>
                    <a:pt x="69215" y="22478"/>
                  </a:lnTo>
                  <a:lnTo>
                    <a:pt x="72136" y="22986"/>
                  </a:lnTo>
                  <a:lnTo>
                    <a:pt x="73406" y="23240"/>
                  </a:lnTo>
                  <a:lnTo>
                    <a:pt x="74422" y="23621"/>
                  </a:lnTo>
                  <a:lnTo>
                    <a:pt x="75565" y="23875"/>
                  </a:lnTo>
                  <a:lnTo>
                    <a:pt x="76454" y="24129"/>
                  </a:lnTo>
                  <a:lnTo>
                    <a:pt x="77216" y="24383"/>
                  </a:lnTo>
                  <a:lnTo>
                    <a:pt x="77850" y="24637"/>
                  </a:lnTo>
                  <a:lnTo>
                    <a:pt x="80137" y="24637"/>
                  </a:lnTo>
                  <a:lnTo>
                    <a:pt x="81914" y="22732"/>
                  </a:lnTo>
                  <a:lnTo>
                    <a:pt x="82041" y="22478"/>
                  </a:lnTo>
                  <a:lnTo>
                    <a:pt x="82105" y="22351"/>
                  </a:lnTo>
                  <a:close/>
                </a:path>
                <a:path w="373380" h="158750">
                  <a:moveTo>
                    <a:pt x="154812" y="46354"/>
                  </a:moveTo>
                  <a:lnTo>
                    <a:pt x="112522" y="57149"/>
                  </a:lnTo>
                  <a:lnTo>
                    <a:pt x="95504" y="80263"/>
                  </a:lnTo>
                  <a:lnTo>
                    <a:pt x="92837" y="87248"/>
                  </a:lnTo>
                  <a:lnTo>
                    <a:pt x="91440" y="94995"/>
                  </a:lnTo>
                  <a:lnTo>
                    <a:pt x="91501" y="112648"/>
                  </a:lnTo>
                  <a:lnTo>
                    <a:pt x="92689" y="120014"/>
                  </a:lnTo>
                  <a:lnTo>
                    <a:pt x="92710" y="120141"/>
                  </a:lnTo>
                  <a:lnTo>
                    <a:pt x="97536" y="133857"/>
                  </a:lnTo>
                  <a:lnTo>
                    <a:pt x="101218" y="139572"/>
                  </a:lnTo>
                  <a:lnTo>
                    <a:pt x="106299" y="144271"/>
                  </a:lnTo>
                  <a:lnTo>
                    <a:pt x="111252" y="148970"/>
                  </a:lnTo>
                  <a:lnTo>
                    <a:pt x="152019" y="158622"/>
                  </a:lnTo>
                  <a:lnTo>
                    <a:pt x="158457" y="158404"/>
                  </a:lnTo>
                  <a:lnTo>
                    <a:pt x="159298" y="158404"/>
                  </a:lnTo>
                  <a:lnTo>
                    <a:pt x="204850" y="137794"/>
                  </a:lnTo>
                  <a:lnTo>
                    <a:pt x="205835" y="136270"/>
                  </a:lnTo>
                  <a:lnTo>
                    <a:pt x="147828" y="136270"/>
                  </a:lnTo>
                  <a:lnTo>
                    <a:pt x="143256" y="135381"/>
                  </a:lnTo>
                  <a:lnTo>
                    <a:pt x="139973" y="133857"/>
                  </a:lnTo>
                  <a:lnTo>
                    <a:pt x="136017" y="132079"/>
                  </a:lnTo>
                  <a:lnTo>
                    <a:pt x="133223" y="129666"/>
                  </a:lnTo>
                  <a:lnTo>
                    <a:pt x="128905" y="123570"/>
                  </a:lnTo>
                  <a:lnTo>
                    <a:pt x="127435" y="120141"/>
                  </a:lnTo>
                  <a:lnTo>
                    <a:pt x="127381" y="120014"/>
                  </a:lnTo>
                  <a:lnTo>
                    <a:pt x="126492" y="115823"/>
                  </a:lnTo>
                  <a:lnTo>
                    <a:pt x="125698" y="112648"/>
                  </a:lnTo>
                  <a:lnTo>
                    <a:pt x="125602" y="112267"/>
                  </a:lnTo>
                  <a:lnTo>
                    <a:pt x="125475" y="111759"/>
                  </a:lnTo>
                  <a:lnTo>
                    <a:pt x="125052" y="107949"/>
                  </a:lnTo>
                  <a:lnTo>
                    <a:pt x="124968" y="97027"/>
                  </a:lnTo>
                  <a:lnTo>
                    <a:pt x="125482" y="93217"/>
                  </a:lnTo>
                  <a:lnTo>
                    <a:pt x="132080" y="77596"/>
                  </a:lnTo>
                  <a:lnTo>
                    <a:pt x="134366" y="74675"/>
                  </a:lnTo>
                  <a:lnTo>
                    <a:pt x="137287" y="72389"/>
                  </a:lnTo>
                  <a:lnTo>
                    <a:pt x="140969" y="70865"/>
                  </a:lnTo>
                  <a:lnTo>
                    <a:pt x="144229" y="69468"/>
                  </a:lnTo>
                  <a:lnTo>
                    <a:pt x="143806" y="69468"/>
                  </a:lnTo>
                  <a:lnTo>
                    <a:pt x="148844" y="68579"/>
                  </a:lnTo>
                  <a:lnTo>
                    <a:pt x="207639" y="68579"/>
                  </a:lnTo>
                  <a:lnTo>
                    <a:pt x="205486" y="65277"/>
                  </a:lnTo>
                  <a:lnTo>
                    <a:pt x="200533" y="60705"/>
                  </a:lnTo>
                  <a:lnTo>
                    <a:pt x="195580" y="56006"/>
                  </a:lnTo>
                  <a:lnTo>
                    <a:pt x="189356" y="52450"/>
                  </a:lnTo>
                  <a:lnTo>
                    <a:pt x="181737" y="50037"/>
                  </a:lnTo>
                  <a:lnTo>
                    <a:pt x="175779" y="48444"/>
                  </a:lnTo>
                  <a:lnTo>
                    <a:pt x="169945" y="47402"/>
                  </a:lnTo>
                  <a:lnTo>
                    <a:pt x="170430" y="47402"/>
                  </a:lnTo>
                  <a:lnTo>
                    <a:pt x="162598" y="46616"/>
                  </a:lnTo>
                  <a:lnTo>
                    <a:pt x="163164" y="46616"/>
                  </a:lnTo>
                  <a:lnTo>
                    <a:pt x="154812" y="46354"/>
                  </a:lnTo>
                  <a:close/>
                </a:path>
                <a:path w="373380" h="158750">
                  <a:moveTo>
                    <a:pt x="207639" y="68579"/>
                  </a:moveTo>
                  <a:lnTo>
                    <a:pt x="159131" y="68579"/>
                  </a:lnTo>
                  <a:lnTo>
                    <a:pt x="163575" y="69468"/>
                  </a:lnTo>
                  <a:lnTo>
                    <a:pt x="167131" y="71119"/>
                  </a:lnTo>
                  <a:lnTo>
                    <a:pt x="181737" y="107949"/>
                  </a:lnTo>
                  <a:lnTo>
                    <a:pt x="181325" y="111759"/>
                  </a:lnTo>
                  <a:lnTo>
                    <a:pt x="181229" y="112648"/>
                  </a:lnTo>
                  <a:lnTo>
                    <a:pt x="180086" y="116712"/>
                  </a:lnTo>
                  <a:lnTo>
                    <a:pt x="178943" y="120903"/>
                  </a:lnTo>
                  <a:lnTo>
                    <a:pt x="157987" y="136270"/>
                  </a:lnTo>
                  <a:lnTo>
                    <a:pt x="205835" y="136270"/>
                  </a:lnTo>
                  <a:lnTo>
                    <a:pt x="208787" y="131698"/>
                  </a:lnTo>
                  <a:lnTo>
                    <a:pt x="211328" y="124713"/>
                  </a:lnTo>
                  <a:lnTo>
                    <a:pt x="213994" y="117728"/>
                  </a:lnTo>
                  <a:lnTo>
                    <a:pt x="215265" y="109981"/>
                  </a:lnTo>
                  <a:lnTo>
                    <a:pt x="215227" y="92328"/>
                  </a:lnTo>
                  <a:lnTo>
                    <a:pt x="214140" y="84962"/>
                  </a:lnTo>
                  <a:lnTo>
                    <a:pt x="213853" y="84073"/>
                  </a:lnTo>
                  <a:lnTo>
                    <a:pt x="209296" y="71119"/>
                  </a:lnTo>
                  <a:lnTo>
                    <a:pt x="207639" y="68579"/>
                  </a:lnTo>
                  <a:close/>
                </a:path>
                <a:path w="373380" h="158750">
                  <a:moveTo>
                    <a:pt x="265938" y="156463"/>
                  </a:moveTo>
                  <a:lnTo>
                    <a:pt x="250190" y="156463"/>
                  </a:lnTo>
                  <a:lnTo>
                    <a:pt x="252222" y="156717"/>
                  </a:lnTo>
                  <a:lnTo>
                    <a:pt x="263906" y="156717"/>
                  </a:lnTo>
                  <a:lnTo>
                    <a:pt x="265938" y="156463"/>
                  </a:lnTo>
                  <a:close/>
                </a:path>
                <a:path w="373380" h="158750">
                  <a:moveTo>
                    <a:pt x="262636" y="48513"/>
                  </a:moveTo>
                  <a:lnTo>
                    <a:pt x="249047" y="48513"/>
                  </a:lnTo>
                  <a:lnTo>
                    <a:pt x="247269" y="48767"/>
                  </a:lnTo>
                  <a:lnTo>
                    <a:pt x="245872" y="49021"/>
                  </a:lnTo>
                  <a:lnTo>
                    <a:pt x="243586" y="49783"/>
                  </a:lnTo>
                  <a:lnTo>
                    <a:pt x="242824" y="50164"/>
                  </a:lnTo>
                  <a:lnTo>
                    <a:pt x="242443" y="50799"/>
                  </a:lnTo>
                  <a:lnTo>
                    <a:pt x="241935" y="51307"/>
                  </a:lnTo>
                  <a:lnTo>
                    <a:pt x="241833" y="51561"/>
                  </a:lnTo>
                  <a:lnTo>
                    <a:pt x="241681" y="52069"/>
                  </a:lnTo>
                  <a:lnTo>
                    <a:pt x="241681" y="153034"/>
                  </a:lnTo>
                  <a:lnTo>
                    <a:pt x="242062" y="153669"/>
                  </a:lnTo>
                  <a:lnTo>
                    <a:pt x="242569" y="154177"/>
                  </a:lnTo>
                  <a:lnTo>
                    <a:pt x="243078" y="154812"/>
                  </a:lnTo>
                  <a:lnTo>
                    <a:pt x="243967" y="155320"/>
                  </a:lnTo>
                  <a:lnTo>
                    <a:pt x="245110" y="155574"/>
                  </a:lnTo>
                  <a:lnTo>
                    <a:pt x="246380" y="155955"/>
                  </a:lnTo>
                  <a:lnTo>
                    <a:pt x="248581" y="156463"/>
                  </a:lnTo>
                  <a:lnTo>
                    <a:pt x="267377" y="156463"/>
                  </a:lnTo>
                  <a:lnTo>
                    <a:pt x="269748" y="155955"/>
                  </a:lnTo>
                  <a:lnTo>
                    <a:pt x="270891" y="155574"/>
                  </a:lnTo>
                  <a:lnTo>
                    <a:pt x="272161" y="155320"/>
                  </a:lnTo>
                  <a:lnTo>
                    <a:pt x="273050" y="154812"/>
                  </a:lnTo>
                  <a:lnTo>
                    <a:pt x="273558" y="154177"/>
                  </a:lnTo>
                  <a:lnTo>
                    <a:pt x="274066" y="153669"/>
                  </a:lnTo>
                  <a:lnTo>
                    <a:pt x="274319" y="153034"/>
                  </a:lnTo>
                  <a:lnTo>
                    <a:pt x="274319" y="90169"/>
                  </a:lnTo>
                  <a:lnTo>
                    <a:pt x="276733" y="86994"/>
                  </a:lnTo>
                  <a:lnTo>
                    <a:pt x="294284" y="73151"/>
                  </a:lnTo>
                  <a:lnTo>
                    <a:pt x="294005" y="73151"/>
                  </a:lnTo>
                  <a:lnTo>
                    <a:pt x="295910" y="72770"/>
                  </a:lnTo>
                  <a:lnTo>
                    <a:pt x="314785" y="72770"/>
                  </a:lnTo>
                  <a:lnTo>
                    <a:pt x="315213" y="71627"/>
                  </a:lnTo>
                  <a:lnTo>
                    <a:pt x="315468" y="70230"/>
                  </a:lnTo>
                  <a:lnTo>
                    <a:pt x="315722" y="68579"/>
                  </a:lnTo>
                  <a:lnTo>
                    <a:pt x="315849" y="66801"/>
                  </a:lnTo>
                  <a:lnTo>
                    <a:pt x="315892" y="65150"/>
                  </a:lnTo>
                  <a:lnTo>
                    <a:pt x="269621" y="65150"/>
                  </a:lnTo>
                  <a:lnTo>
                    <a:pt x="269621" y="52069"/>
                  </a:lnTo>
                  <a:lnTo>
                    <a:pt x="269468" y="51561"/>
                  </a:lnTo>
                  <a:lnTo>
                    <a:pt x="269367" y="51307"/>
                  </a:lnTo>
                  <a:lnTo>
                    <a:pt x="268576" y="50291"/>
                  </a:lnTo>
                  <a:lnTo>
                    <a:pt x="268478" y="50164"/>
                  </a:lnTo>
                  <a:lnTo>
                    <a:pt x="267843" y="49783"/>
                  </a:lnTo>
                  <a:lnTo>
                    <a:pt x="265811" y="49021"/>
                  </a:lnTo>
                  <a:lnTo>
                    <a:pt x="264413" y="48767"/>
                  </a:lnTo>
                  <a:lnTo>
                    <a:pt x="262636" y="48513"/>
                  </a:lnTo>
                  <a:close/>
                </a:path>
                <a:path w="373380" h="158750">
                  <a:moveTo>
                    <a:pt x="314796" y="72770"/>
                  </a:moveTo>
                  <a:lnTo>
                    <a:pt x="301244" y="72770"/>
                  </a:lnTo>
                  <a:lnTo>
                    <a:pt x="302641" y="73151"/>
                  </a:lnTo>
                  <a:lnTo>
                    <a:pt x="304482" y="73532"/>
                  </a:lnTo>
                  <a:lnTo>
                    <a:pt x="306197" y="73913"/>
                  </a:lnTo>
                  <a:lnTo>
                    <a:pt x="307720" y="74294"/>
                  </a:lnTo>
                  <a:lnTo>
                    <a:pt x="307551" y="74294"/>
                  </a:lnTo>
                  <a:lnTo>
                    <a:pt x="308229" y="74548"/>
                  </a:lnTo>
                  <a:lnTo>
                    <a:pt x="309880" y="75056"/>
                  </a:lnTo>
                  <a:lnTo>
                    <a:pt x="311657" y="75310"/>
                  </a:lnTo>
                  <a:lnTo>
                    <a:pt x="311975" y="75310"/>
                  </a:lnTo>
                  <a:lnTo>
                    <a:pt x="314687" y="73151"/>
                  </a:lnTo>
                  <a:lnTo>
                    <a:pt x="314796" y="72770"/>
                  </a:lnTo>
                  <a:close/>
                </a:path>
                <a:path w="373380" h="158750">
                  <a:moveTo>
                    <a:pt x="303911" y="46481"/>
                  </a:moveTo>
                  <a:lnTo>
                    <a:pt x="296608" y="46481"/>
                  </a:lnTo>
                  <a:lnTo>
                    <a:pt x="295402" y="46608"/>
                  </a:lnTo>
                  <a:lnTo>
                    <a:pt x="292988" y="47243"/>
                  </a:lnTo>
                  <a:lnTo>
                    <a:pt x="290575" y="47751"/>
                  </a:lnTo>
                  <a:lnTo>
                    <a:pt x="269621" y="65150"/>
                  </a:lnTo>
                  <a:lnTo>
                    <a:pt x="315892" y="65150"/>
                  </a:lnTo>
                  <a:lnTo>
                    <a:pt x="315298" y="51561"/>
                  </a:lnTo>
                  <a:lnTo>
                    <a:pt x="315213" y="51307"/>
                  </a:lnTo>
                  <a:lnTo>
                    <a:pt x="311531" y="48005"/>
                  </a:lnTo>
                  <a:lnTo>
                    <a:pt x="310853" y="47751"/>
                  </a:lnTo>
                  <a:lnTo>
                    <a:pt x="311181" y="47751"/>
                  </a:lnTo>
                  <a:lnTo>
                    <a:pt x="305181" y="46608"/>
                  </a:lnTo>
                  <a:lnTo>
                    <a:pt x="303911" y="46481"/>
                  </a:lnTo>
                  <a:close/>
                </a:path>
                <a:path w="373380" h="158750">
                  <a:moveTo>
                    <a:pt x="361188" y="123062"/>
                  </a:moveTo>
                  <a:lnTo>
                    <a:pt x="346710" y="123062"/>
                  </a:lnTo>
                  <a:lnTo>
                    <a:pt x="341630" y="124205"/>
                  </a:lnTo>
                  <a:lnTo>
                    <a:pt x="338836" y="126618"/>
                  </a:lnTo>
                  <a:lnTo>
                    <a:pt x="335915" y="129031"/>
                  </a:lnTo>
                  <a:lnTo>
                    <a:pt x="334631" y="133349"/>
                  </a:lnTo>
                  <a:lnTo>
                    <a:pt x="334518" y="147192"/>
                  </a:lnTo>
                  <a:lnTo>
                    <a:pt x="335915" y="151637"/>
                  </a:lnTo>
                  <a:lnTo>
                    <a:pt x="338709" y="154050"/>
                  </a:lnTo>
                  <a:lnTo>
                    <a:pt x="341503" y="156336"/>
                  </a:lnTo>
                  <a:lnTo>
                    <a:pt x="346456" y="157479"/>
                  </a:lnTo>
                  <a:lnTo>
                    <a:pt x="360934" y="157479"/>
                  </a:lnTo>
                  <a:lnTo>
                    <a:pt x="366013" y="156336"/>
                  </a:lnTo>
                  <a:lnTo>
                    <a:pt x="368660" y="154050"/>
                  </a:lnTo>
                  <a:lnTo>
                    <a:pt x="371602" y="151637"/>
                  </a:lnTo>
                  <a:lnTo>
                    <a:pt x="372923" y="147192"/>
                  </a:lnTo>
                  <a:lnTo>
                    <a:pt x="372999" y="133349"/>
                  </a:lnTo>
                  <a:lnTo>
                    <a:pt x="371641" y="129031"/>
                  </a:lnTo>
                  <a:lnTo>
                    <a:pt x="368945" y="126618"/>
                  </a:lnTo>
                  <a:lnTo>
                    <a:pt x="366141" y="124205"/>
                  </a:lnTo>
                  <a:lnTo>
                    <a:pt x="361188" y="12306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33344" y="7651241"/>
              <a:ext cx="588391" cy="19240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00857" y="7647558"/>
              <a:ext cx="998219" cy="158115"/>
            </a:xfrm>
            <a:custGeom>
              <a:avLst/>
              <a:gdLst/>
              <a:ahLst/>
              <a:cxnLst/>
              <a:rect l="l" t="t" r="r" b="b"/>
              <a:pathLst>
                <a:path w="998220" h="158115">
                  <a:moveTo>
                    <a:pt x="80937" y="133858"/>
                  </a:moveTo>
                  <a:lnTo>
                    <a:pt x="80772" y="133350"/>
                  </a:lnTo>
                  <a:lnTo>
                    <a:pt x="80683" y="133096"/>
                  </a:lnTo>
                  <a:lnTo>
                    <a:pt x="80556" y="132715"/>
                  </a:lnTo>
                  <a:lnTo>
                    <a:pt x="80327" y="132334"/>
                  </a:lnTo>
                  <a:lnTo>
                    <a:pt x="80137" y="132080"/>
                  </a:lnTo>
                  <a:lnTo>
                    <a:pt x="79121" y="131572"/>
                  </a:lnTo>
                  <a:lnTo>
                    <a:pt x="78613" y="131445"/>
                  </a:lnTo>
                  <a:lnTo>
                    <a:pt x="77470" y="131445"/>
                  </a:lnTo>
                  <a:lnTo>
                    <a:pt x="76835" y="131572"/>
                  </a:lnTo>
                  <a:lnTo>
                    <a:pt x="76073" y="131826"/>
                  </a:lnTo>
                  <a:lnTo>
                    <a:pt x="75438" y="132080"/>
                  </a:lnTo>
                  <a:lnTo>
                    <a:pt x="74549" y="132334"/>
                  </a:lnTo>
                  <a:lnTo>
                    <a:pt x="73406" y="132715"/>
                  </a:lnTo>
                  <a:lnTo>
                    <a:pt x="72390" y="133096"/>
                  </a:lnTo>
                  <a:lnTo>
                    <a:pt x="71120" y="133350"/>
                  </a:lnTo>
                  <a:lnTo>
                    <a:pt x="68326" y="133858"/>
                  </a:lnTo>
                  <a:lnTo>
                    <a:pt x="80937" y="133858"/>
                  </a:lnTo>
                  <a:close/>
                </a:path>
                <a:path w="998220" h="158115">
                  <a:moveTo>
                    <a:pt x="81788" y="57404"/>
                  </a:moveTo>
                  <a:lnTo>
                    <a:pt x="81661" y="55626"/>
                  </a:lnTo>
                  <a:lnTo>
                    <a:pt x="81407" y="54102"/>
                  </a:lnTo>
                  <a:lnTo>
                    <a:pt x="81280" y="52578"/>
                  </a:lnTo>
                  <a:lnTo>
                    <a:pt x="77470" y="48133"/>
                  </a:lnTo>
                  <a:lnTo>
                    <a:pt x="51435" y="48133"/>
                  </a:lnTo>
                  <a:lnTo>
                    <a:pt x="51435" y="25146"/>
                  </a:lnTo>
                  <a:lnTo>
                    <a:pt x="51181" y="24511"/>
                  </a:lnTo>
                  <a:lnTo>
                    <a:pt x="50673" y="24003"/>
                  </a:lnTo>
                  <a:lnTo>
                    <a:pt x="50165" y="23368"/>
                  </a:lnTo>
                  <a:lnTo>
                    <a:pt x="49276" y="22860"/>
                  </a:lnTo>
                  <a:lnTo>
                    <a:pt x="48133" y="22479"/>
                  </a:lnTo>
                  <a:lnTo>
                    <a:pt x="46863" y="21971"/>
                  </a:lnTo>
                  <a:lnTo>
                    <a:pt x="45212" y="21717"/>
                  </a:lnTo>
                  <a:lnTo>
                    <a:pt x="43053" y="21590"/>
                  </a:lnTo>
                  <a:lnTo>
                    <a:pt x="41021" y="21336"/>
                  </a:lnTo>
                  <a:lnTo>
                    <a:pt x="38354" y="21209"/>
                  </a:lnTo>
                  <a:lnTo>
                    <a:pt x="32004" y="21209"/>
                  </a:lnTo>
                  <a:lnTo>
                    <a:pt x="29464" y="21336"/>
                  </a:lnTo>
                  <a:lnTo>
                    <a:pt x="27305" y="21590"/>
                  </a:lnTo>
                  <a:lnTo>
                    <a:pt x="25146" y="21717"/>
                  </a:lnTo>
                  <a:lnTo>
                    <a:pt x="23495" y="21971"/>
                  </a:lnTo>
                  <a:lnTo>
                    <a:pt x="22225" y="22479"/>
                  </a:lnTo>
                  <a:lnTo>
                    <a:pt x="20955" y="22860"/>
                  </a:lnTo>
                  <a:lnTo>
                    <a:pt x="20193" y="23368"/>
                  </a:lnTo>
                  <a:lnTo>
                    <a:pt x="19672" y="24003"/>
                  </a:lnTo>
                  <a:lnTo>
                    <a:pt x="19177" y="24511"/>
                  </a:lnTo>
                  <a:lnTo>
                    <a:pt x="18910" y="25146"/>
                  </a:lnTo>
                  <a:lnTo>
                    <a:pt x="18910" y="48133"/>
                  </a:lnTo>
                  <a:lnTo>
                    <a:pt x="4318" y="48133"/>
                  </a:lnTo>
                  <a:lnTo>
                    <a:pt x="3556" y="48387"/>
                  </a:lnTo>
                  <a:lnTo>
                    <a:pt x="2273" y="49149"/>
                  </a:lnTo>
                  <a:lnTo>
                    <a:pt x="1778" y="49657"/>
                  </a:lnTo>
                  <a:lnTo>
                    <a:pt x="1384" y="50546"/>
                  </a:lnTo>
                  <a:lnTo>
                    <a:pt x="889" y="51435"/>
                  </a:lnTo>
                  <a:lnTo>
                    <a:pt x="622" y="52578"/>
                  </a:lnTo>
                  <a:lnTo>
                    <a:pt x="127" y="55626"/>
                  </a:lnTo>
                  <a:lnTo>
                    <a:pt x="0" y="63627"/>
                  </a:lnTo>
                  <a:lnTo>
                    <a:pt x="508" y="66548"/>
                  </a:lnTo>
                  <a:lnTo>
                    <a:pt x="1384" y="68326"/>
                  </a:lnTo>
                  <a:lnTo>
                    <a:pt x="2146" y="70104"/>
                  </a:lnTo>
                  <a:lnTo>
                    <a:pt x="3429" y="70993"/>
                  </a:lnTo>
                  <a:lnTo>
                    <a:pt x="18910" y="70993"/>
                  </a:lnTo>
                  <a:lnTo>
                    <a:pt x="18910" y="128016"/>
                  </a:lnTo>
                  <a:lnTo>
                    <a:pt x="19405" y="131445"/>
                  </a:lnTo>
                  <a:lnTo>
                    <a:pt x="19456" y="131826"/>
                  </a:lnTo>
                  <a:lnTo>
                    <a:pt x="19583" y="132715"/>
                  </a:lnTo>
                  <a:lnTo>
                    <a:pt x="19672" y="133350"/>
                  </a:lnTo>
                  <a:lnTo>
                    <a:pt x="21196" y="137795"/>
                  </a:lnTo>
                  <a:lnTo>
                    <a:pt x="22606" y="142240"/>
                  </a:lnTo>
                  <a:lnTo>
                    <a:pt x="24892" y="145923"/>
                  </a:lnTo>
                  <a:lnTo>
                    <a:pt x="28067" y="148844"/>
                  </a:lnTo>
                  <a:lnTo>
                    <a:pt x="31115" y="151892"/>
                  </a:lnTo>
                  <a:lnTo>
                    <a:pt x="35052" y="154051"/>
                  </a:lnTo>
                  <a:lnTo>
                    <a:pt x="44577" y="156845"/>
                  </a:lnTo>
                  <a:lnTo>
                    <a:pt x="50165" y="157607"/>
                  </a:lnTo>
                  <a:lnTo>
                    <a:pt x="60299" y="157607"/>
                  </a:lnTo>
                  <a:lnTo>
                    <a:pt x="67284" y="156845"/>
                  </a:lnTo>
                  <a:lnTo>
                    <a:pt x="67945" y="156845"/>
                  </a:lnTo>
                  <a:lnTo>
                    <a:pt x="70485" y="156210"/>
                  </a:lnTo>
                  <a:lnTo>
                    <a:pt x="72517" y="155829"/>
                  </a:lnTo>
                  <a:lnTo>
                    <a:pt x="74168" y="155321"/>
                  </a:lnTo>
                  <a:lnTo>
                    <a:pt x="77216" y="154305"/>
                  </a:lnTo>
                  <a:lnTo>
                    <a:pt x="78359" y="153670"/>
                  </a:lnTo>
                  <a:lnTo>
                    <a:pt x="79121" y="152908"/>
                  </a:lnTo>
                  <a:lnTo>
                    <a:pt x="79883" y="152273"/>
                  </a:lnTo>
                  <a:lnTo>
                    <a:pt x="80518" y="151003"/>
                  </a:lnTo>
                  <a:lnTo>
                    <a:pt x="81534" y="147447"/>
                  </a:lnTo>
                  <a:lnTo>
                    <a:pt x="81686" y="145923"/>
                  </a:lnTo>
                  <a:lnTo>
                    <a:pt x="81788" y="139573"/>
                  </a:lnTo>
                  <a:lnTo>
                    <a:pt x="81661" y="137922"/>
                  </a:lnTo>
                  <a:lnTo>
                    <a:pt x="81407" y="136525"/>
                  </a:lnTo>
                  <a:lnTo>
                    <a:pt x="81280" y="135255"/>
                  </a:lnTo>
                  <a:lnTo>
                    <a:pt x="81026" y="134112"/>
                  </a:lnTo>
                  <a:lnTo>
                    <a:pt x="65278" y="134112"/>
                  </a:lnTo>
                  <a:lnTo>
                    <a:pt x="68326" y="133858"/>
                  </a:lnTo>
                  <a:lnTo>
                    <a:pt x="59613" y="133858"/>
                  </a:lnTo>
                  <a:lnTo>
                    <a:pt x="56705" y="132715"/>
                  </a:lnTo>
                  <a:lnTo>
                    <a:pt x="56476" y="132715"/>
                  </a:lnTo>
                  <a:lnTo>
                    <a:pt x="54483" y="129921"/>
                  </a:lnTo>
                  <a:lnTo>
                    <a:pt x="52451" y="127254"/>
                  </a:lnTo>
                  <a:lnTo>
                    <a:pt x="51435" y="123190"/>
                  </a:lnTo>
                  <a:lnTo>
                    <a:pt x="51435" y="70993"/>
                  </a:lnTo>
                  <a:lnTo>
                    <a:pt x="78359" y="70993"/>
                  </a:lnTo>
                  <a:lnTo>
                    <a:pt x="79629" y="70104"/>
                  </a:lnTo>
                  <a:lnTo>
                    <a:pt x="80518" y="68326"/>
                  </a:lnTo>
                  <a:lnTo>
                    <a:pt x="81280" y="66548"/>
                  </a:lnTo>
                  <a:lnTo>
                    <a:pt x="81788" y="63627"/>
                  </a:lnTo>
                  <a:lnTo>
                    <a:pt x="81788" y="57404"/>
                  </a:lnTo>
                  <a:close/>
                </a:path>
                <a:path w="998220" h="158115">
                  <a:moveTo>
                    <a:pt x="216662" y="83058"/>
                  </a:moveTo>
                  <a:lnTo>
                    <a:pt x="215900" y="76835"/>
                  </a:lnTo>
                  <a:lnTo>
                    <a:pt x="214503" y="71628"/>
                  </a:lnTo>
                  <a:lnTo>
                    <a:pt x="214045" y="70104"/>
                  </a:lnTo>
                  <a:lnTo>
                    <a:pt x="212979" y="66548"/>
                  </a:lnTo>
                  <a:lnTo>
                    <a:pt x="210566" y="61976"/>
                  </a:lnTo>
                  <a:lnTo>
                    <a:pt x="208749" y="59817"/>
                  </a:lnTo>
                  <a:lnTo>
                    <a:pt x="207264" y="58039"/>
                  </a:lnTo>
                  <a:lnTo>
                    <a:pt x="182245" y="45593"/>
                  </a:lnTo>
                  <a:lnTo>
                    <a:pt x="168021" y="45593"/>
                  </a:lnTo>
                  <a:lnTo>
                    <a:pt x="161925" y="46736"/>
                  </a:lnTo>
                  <a:lnTo>
                    <a:pt x="156083" y="49149"/>
                  </a:lnTo>
                  <a:lnTo>
                    <a:pt x="150368" y="51435"/>
                  </a:lnTo>
                  <a:lnTo>
                    <a:pt x="144653" y="54991"/>
                  </a:lnTo>
                  <a:lnTo>
                    <a:pt x="138938" y="59817"/>
                  </a:lnTo>
                  <a:lnTo>
                    <a:pt x="138938" y="3937"/>
                  </a:lnTo>
                  <a:lnTo>
                    <a:pt x="138684" y="3302"/>
                  </a:lnTo>
                  <a:lnTo>
                    <a:pt x="138176" y="2794"/>
                  </a:lnTo>
                  <a:lnTo>
                    <a:pt x="137668" y="2159"/>
                  </a:lnTo>
                  <a:lnTo>
                    <a:pt x="136779" y="1651"/>
                  </a:lnTo>
                  <a:lnTo>
                    <a:pt x="135509" y="1270"/>
                  </a:lnTo>
                  <a:lnTo>
                    <a:pt x="134366" y="762"/>
                  </a:lnTo>
                  <a:lnTo>
                    <a:pt x="132588" y="508"/>
                  </a:lnTo>
                  <a:lnTo>
                    <a:pt x="128524" y="0"/>
                  </a:lnTo>
                  <a:lnTo>
                    <a:pt x="116840" y="0"/>
                  </a:lnTo>
                  <a:lnTo>
                    <a:pt x="112649" y="508"/>
                  </a:lnTo>
                  <a:lnTo>
                    <a:pt x="110998" y="762"/>
                  </a:lnTo>
                  <a:lnTo>
                    <a:pt x="109728" y="1270"/>
                  </a:lnTo>
                  <a:lnTo>
                    <a:pt x="108585" y="1651"/>
                  </a:lnTo>
                  <a:lnTo>
                    <a:pt x="107696" y="2159"/>
                  </a:lnTo>
                  <a:lnTo>
                    <a:pt x="107188" y="2794"/>
                  </a:lnTo>
                  <a:lnTo>
                    <a:pt x="106553" y="3302"/>
                  </a:lnTo>
                  <a:lnTo>
                    <a:pt x="106299" y="3937"/>
                  </a:lnTo>
                  <a:lnTo>
                    <a:pt x="106299" y="152273"/>
                  </a:lnTo>
                  <a:lnTo>
                    <a:pt x="106553" y="152908"/>
                  </a:lnTo>
                  <a:lnTo>
                    <a:pt x="107188" y="153416"/>
                  </a:lnTo>
                  <a:lnTo>
                    <a:pt x="107696" y="154051"/>
                  </a:lnTo>
                  <a:lnTo>
                    <a:pt x="108585" y="154559"/>
                  </a:lnTo>
                  <a:lnTo>
                    <a:pt x="109728" y="154813"/>
                  </a:lnTo>
                  <a:lnTo>
                    <a:pt x="110998" y="155194"/>
                  </a:lnTo>
                  <a:lnTo>
                    <a:pt x="113195" y="155702"/>
                  </a:lnTo>
                  <a:lnTo>
                    <a:pt x="114808" y="155702"/>
                  </a:lnTo>
                  <a:lnTo>
                    <a:pt x="116840" y="155956"/>
                  </a:lnTo>
                  <a:lnTo>
                    <a:pt x="128524" y="155956"/>
                  </a:lnTo>
                  <a:lnTo>
                    <a:pt x="130556" y="155702"/>
                  </a:lnTo>
                  <a:lnTo>
                    <a:pt x="131991" y="155702"/>
                  </a:lnTo>
                  <a:lnTo>
                    <a:pt x="134366" y="155194"/>
                  </a:lnTo>
                  <a:lnTo>
                    <a:pt x="135509" y="154813"/>
                  </a:lnTo>
                  <a:lnTo>
                    <a:pt x="136779" y="154559"/>
                  </a:lnTo>
                  <a:lnTo>
                    <a:pt x="137668" y="154051"/>
                  </a:lnTo>
                  <a:lnTo>
                    <a:pt x="138176" y="153416"/>
                  </a:lnTo>
                  <a:lnTo>
                    <a:pt x="138684" y="152908"/>
                  </a:lnTo>
                  <a:lnTo>
                    <a:pt x="138938" y="152273"/>
                  </a:lnTo>
                  <a:lnTo>
                    <a:pt x="138938" y="85344"/>
                  </a:lnTo>
                  <a:lnTo>
                    <a:pt x="143383" y="80518"/>
                  </a:lnTo>
                  <a:lnTo>
                    <a:pt x="147955" y="76581"/>
                  </a:lnTo>
                  <a:lnTo>
                    <a:pt x="152146" y="73914"/>
                  </a:lnTo>
                  <a:lnTo>
                    <a:pt x="156464" y="71374"/>
                  </a:lnTo>
                  <a:lnTo>
                    <a:pt x="160655" y="70104"/>
                  </a:lnTo>
                  <a:lnTo>
                    <a:pt x="168021" y="70104"/>
                  </a:lnTo>
                  <a:lnTo>
                    <a:pt x="184150" y="89916"/>
                  </a:lnTo>
                  <a:lnTo>
                    <a:pt x="184150" y="152273"/>
                  </a:lnTo>
                  <a:lnTo>
                    <a:pt x="184404" y="152908"/>
                  </a:lnTo>
                  <a:lnTo>
                    <a:pt x="184912" y="153416"/>
                  </a:lnTo>
                  <a:lnTo>
                    <a:pt x="185420" y="154051"/>
                  </a:lnTo>
                  <a:lnTo>
                    <a:pt x="186309" y="154559"/>
                  </a:lnTo>
                  <a:lnTo>
                    <a:pt x="187579" y="154813"/>
                  </a:lnTo>
                  <a:lnTo>
                    <a:pt x="188722" y="155194"/>
                  </a:lnTo>
                  <a:lnTo>
                    <a:pt x="190919" y="155702"/>
                  </a:lnTo>
                  <a:lnTo>
                    <a:pt x="192532" y="155702"/>
                  </a:lnTo>
                  <a:lnTo>
                    <a:pt x="194691" y="155956"/>
                  </a:lnTo>
                  <a:lnTo>
                    <a:pt x="206248" y="155956"/>
                  </a:lnTo>
                  <a:lnTo>
                    <a:pt x="208280" y="155702"/>
                  </a:lnTo>
                  <a:lnTo>
                    <a:pt x="209880" y="155702"/>
                  </a:lnTo>
                  <a:lnTo>
                    <a:pt x="212090" y="155194"/>
                  </a:lnTo>
                  <a:lnTo>
                    <a:pt x="213360" y="154813"/>
                  </a:lnTo>
                  <a:lnTo>
                    <a:pt x="214503" y="154559"/>
                  </a:lnTo>
                  <a:lnTo>
                    <a:pt x="215392" y="154051"/>
                  </a:lnTo>
                  <a:lnTo>
                    <a:pt x="215900" y="153416"/>
                  </a:lnTo>
                  <a:lnTo>
                    <a:pt x="216408" y="152908"/>
                  </a:lnTo>
                  <a:lnTo>
                    <a:pt x="216662" y="152273"/>
                  </a:lnTo>
                  <a:lnTo>
                    <a:pt x="216662" y="83058"/>
                  </a:lnTo>
                  <a:close/>
                </a:path>
                <a:path w="998220" h="158115">
                  <a:moveTo>
                    <a:pt x="354838" y="87376"/>
                  </a:moveTo>
                  <a:lnTo>
                    <a:pt x="353695" y="80899"/>
                  </a:lnTo>
                  <a:lnTo>
                    <a:pt x="349631" y="68961"/>
                  </a:lnTo>
                  <a:lnTo>
                    <a:pt x="347319" y="65405"/>
                  </a:lnTo>
                  <a:lnTo>
                    <a:pt x="346329" y="63881"/>
                  </a:lnTo>
                  <a:lnTo>
                    <a:pt x="342011" y="59436"/>
                  </a:lnTo>
                  <a:lnTo>
                    <a:pt x="337566" y="55118"/>
                  </a:lnTo>
                  <a:lnTo>
                    <a:pt x="331978" y="51689"/>
                  </a:lnTo>
                  <a:lnTo>
                    <a:pt x="323469" y="48704"/>
                  </a:lnTo>
                  <a:lnTo>
                    <a:pt x="323469" y="82931"/>
                  </a:lnTo>
                  <a:lnTo>
                    <a:pt x="323430" y="84074"/>
                  </a:lnTo>
                  <a:lnTo>
                    <a:pt x="323316" y="87376"/>
                  </a:lnTo>
                  <a:lnTo>
                    <a:pt x="323215" y="90805"/>
                  </a:lnTo>
                  <a:lnTo>
                    <a:pt x="274447" y="90805"/>
                  </a:lnTo>
                  <a:lnTo>
                    <a:pt x="295402" y="65405"/>
                  </a:lnTo>
                  <a:lnTo>
                    <a:pt x="307721" y="65405"/>
                  </a:lnTo>
                  <a:lnTo>
                    <a:pt x="313817" y="67691"/>
                  </a:lnTo>
                  <a:lnTo>
                    <a:pt x="317627" y="72263"/>
                  </a:lnTo>
                  <a:lnTo>
                    <a:pt x="321564" y="76708"/>
                  </a:lnTo>
                  <a:lnTo>
                    <a:pt x="323469" y="82931"/>
                  </a:lnTo>
                  <a:lnTo>
                    <a:pt x="323469" y="48704"/>
                  </a:lnTo>
                  <a:lnTo>
                    <a:pt x="318262" y="46863"/>
                  </a:lnTo>
                  <a:lnTo>
                    <a:pt x="309880" y="45593"/>
                  </a:lnTo>
                  <a:lnTo>
                    <a:pt x="291084" y="45593"/>
                  </a:lnTo>
                  <a:lnTo>
                    <a:pt x="282956" y="46863"/>
                  </a:lnTo>
                  <a:lnTo>
                    <a:pt x="275590" y="49530"/>
                  </a:lnTo>
                  <a:lnTo>
                    <a:pt x="268351" y="52070"/>
                  </a:lnTo>
                  <a:lnTo>
                    <a:pt x="242697" y="85979"/>
                  </a:lnTo>
                  <a:lnTo>
                    <a:pt x="241300" y="93980"/>
                  </a:lnTo>
                  <a:lnTo>
                    <a:pt x="241300" y="112141"/>
                  </a:lnTo>
                  <a:lnTo>
                    <a:pt x="242049" y="116967"/>
                  </a:lnTo>
                  <a:lnTo>
                    <a:pt x="242608" y="120396"/>
                  </a:lnTo>
                  <a:lnTo>
                    <a:pt x="245237" y="127254"/>
                  </a:lnTo>
                  <a:lnTo>
                    <a:pt x="247777" y="134112"/>
                  </a:lnTo>
                  <a:lnTo>
                    <a:pt x="282143" y="155994"/>
                  </a:lnTo>
                  <a:lnTo>
                    <a:pt x="303149" y="157861"/>
                  </a:lnTo>
                  <a:lnTo>
                    <a:pt x="308864" y="157861"/>
                  </a:lnTo>
                  <a:lnTo>
                    <a:pt x="313321" y="157657"/>
                  </a:lnTo>
                  <a:lnTo>
                    <a:pt x="313867" y="157657"/>
                  </a:lnTo>
                  <a:lnTo>
                    <a:pt x="348996" y="145415"/>
                  </a:lnTo>
                  <a:lnTo>
                    <a:pt x="349123" y="144526"/>
                  </a:lnTo>
                  <a:lnTo>
                    <a:pt x="349250" y="143383"/>
                  </a:lnTo>
                  <a:lnTo>
                    <a:pt x="349250" y="136652"/>
                  </a:lnTo>
                  <a:lnTo>
                    <a:pt x="349161" y="134874"/>
                  </a:lnTo>
                  <a:lnTo>
                    <a:pt x="349084" y="134112"/>
                  </a:lnTo>
                  <a:lnTo>
                    <a:pt x="348996" y="133223"/>
                  </a:lnTo>
                  <a:lnTo>
                    <a:pt x="346824" y="130175"/>
                  </a:lnTo>
                  <a:lnTo>
                    <a:pt x="347205" y="130175"/>
                  </a:lnTo>
                  <a:lnTo>
                    <a:pt x="345948" y="129921"/>
                  </a:lnTo>
                  <a:lnTo>
                    <a:pt x="343916" y="129921"/>
                  </a:lnTo>
                  <a:lnTo>
                    <a:pt x="342265" y="130175"/>
                  </a:lnTo>
                  <a:lnTo>
                    <a:pt x="340106" y="130937"/>
                  </a:lnTo>
                  <a:lnTo>
                    <a:pt x="338074" y="131699"/>
                  </a:lnTo>
                  <a:lnTo>
                    <a:pt x="335407" y="132461"/>
                  </a:lnTo>
                  <a:lnTo>
                    <a:pt x="332359" y="133223"/>
                  </a:lnTo>
                  <a:lnTo>
                    <a:pt x="329184" y="134112"/>
                  </a:lnTo>
                  <a:lnTo>
                    <a:pt x="325374" y="134874"/>
                  </a:lnTo>
                  <a:lnTo>
                    <a:pt x="320332" y="135763"/>
                  </a:lnTo>
                  <a:lnTo>
                    <a:pt x="320192" y="135763"/>
                  </a:lnTo>
                  <a:lnTo>
                    <a:pt x="316738" y="136271"/>
                  </a:lnTo>
                  <a:lnTo>
                    <a:pt x="311785" y="136652"/>
                  </a:lnTo>
                  <a:lnTo>
                    <a:pt x="300482" y="136652"/>
                  </a:lnTo>
                  <a:lnTo>
                    <a:pt x="276225" y="120396"/>
                  </a:lnTo>
                  <a:lnTo>
                    <a:pt x="275082" y="116967"/>
                  </a:lnTo>
                  <a:lnTo>
                    <a:pt x="274447" y="113157"/>
                  </a:lnTo>
                  <a:lnTo>
                    <a:pt x="274447" y="108839"/>
                  </a:lnTo>
                  <a:lnTo>
                    <a:pt x="347980" y="108839"/>
                  </a:lnTo>
                  <a:lnTo>
                    <a:pt x="350393" y="108077"/>
                  </a:lnTo>
                  <a:lnTo>
                    <a:pt x="353949" y="104775"/>
                  </a:lnTo>
                  <a:lnTo>
                    <a:pt x="354838" y="102235"/>
                  </a:lnTo>
                  <a:lnTo>
                    <a:pt x="354838" y="90805"/>
                  </a:lnTo>
                  <a:lnTo>
                    <a:pt x="354838" y="87376"/>
                  </a:lnTo>
                  <a:close/>
                </a:path>
                <a:path w="998220" h="158115">
                  <a:moveTo>
                    <a:pt x="555117" y="106172"/>
                  </a:moveTo>
                  <a:lnTo>
                    <a:pt x="554101" y="101219"/>
                  </a:lnTo>
                  <a:lnTo>
                    <a:pt x="551942" y="96901"/>
                  </a:lnTo>
                  <a:lnTo>
                    <a:pt x="549960" y="92710"/>
                  </a:lnTo>
                  <a:lnTo>
                    <a:pt x="549910" y="92583"/>
                  </a:lnTo>
                  <a:lnTo>
                    <a:pt x="547243" y="88900"/>
                  </a:lnTo>
                  <a:lnTo>
                    <a:pt x="543814" y="85725"/>
                  </a:lnTo>
                  <a:lnTo>
                    <a:pt x="540512" y="82550"/>
                  </a:lnTo>
                  <a:lnTo>
                    <a:pt x="536575" y="79883"/>
                  </a:lnTo>
                  <a:lnTo>
                    <a:pt x="527939" y="75311"/>
                  </a:lnTo>
                  <a:lnTo>
                    <a:pt x="523621" y="73279"/>
                  </a:lnTo>
                  <a:lnTo>
                    <a:pt x="519049" y="71501"/>
                  </a:lnTo>
                  <a:lnTo>
                    <a:pt x="514604" y="69723"/>
                  </a:lnTo>
                  <a:lnTo>
                    <a:pt x="486156" y="54991"/>
                  </a:lnTo>
                  <a:lnTo>
                    <a:pt x="484124" y="52705"/>
                  </a:lnTo>
                  <a:lnTo>
                    <a:pt x="483108" y="49911"/>
                  </a:lnTo>
                  <a:lnTo>
                    <a:pt x="483108" y="44577"/>
                  </a:lnTo>
                  <a:lnTo>
                    <a:pt x="483387" y="43053"/>
                  </a:lnTo>
                  <a:lnTo>
                    <a:pt x="483489" y="42545"/>
                  </a:lnTo>
                  <a:lnTo>
                    <a:pt x="484251" y="41021"/>
                  </a:lnTo>
                  <a:lnTo>
                    <a:pt x="485394" y="38608"/>
                  </a:lnTo>
                  <a:lnTo>
                    <a:pt x="495554" y="32385"/>
                  </a:lnTo>
                  <a:lnTo>
                    <a:pt x="497776" y="31750"/>
                  </a:lnTo>
                  <a:lnTo>
                    <a:pt x="497116" y="31750"/>
                  </a:lnTo>
                  <a:lnTo>
                    <a:pt x="501523" y="31242"/>
                  </a:lnTo>
                  <a:lnTo>
                    <a:pt x="510032" y="31242"/>
                  </a:lnTo>
                  <a:lnTo>
                    <a:pt x="514350" y="31750"/>
                  </a:lnTo>
                  <a:lnTo>
                    <a:pt x="518287" y="32766"/>
                  </a:lnTo>
                  <a:lnTo>
                    <a:pt x="522224" y="33655"/>
                  </a:lnTo>
                  <a:lnTo>
                    <a:pt x="525780" y="34798"/>
                  </a:lnTo>
                  <a:lnTo>
                    <a:pt x="531876" y="37338"/>
                  </a:lnTo>
                  <a:lnTo>
                    <a:pt x="534416" y="38354"/>
                  </a:lnTo>
                  <a:lnTo>
                    <a:pt x="536448" y="39497"/>
                  </a:lnTo>
                  <a:lnTo>
                    <a:pt x="538480" y="40513"/>
                  </a:lnTo>
                  <a:lnTo>
                    <a:pt x="540004" y="41021"/>
                  </a:lnTo>
                  <a:lnTo>
                    <a:pt x="541909" y="41021"/>
                  </a:lnTo>
                  <a:lnTo>
                    <a:pt x="542671" y="40767"/>
                  </a:lnTo>
                  <a:lnTo>
                    <a:pt x="543814" y="39878"/>
                  </a:lnTo>
                  <a:lnTo>
                    <a:pt x="544195" y="39243"/>
                  </a:lnTo>
                  <a:lnTo>
                    <a:pt x="544423" y="38608"/>
                  </a:lnTo>
                  <a:lnTo>
                    <a:pt x="544525" y="38354"/>
                  </a:lnTo>
                  <a:lnTo>
                    <a:pt x="545338" y="31242"/>
                  </a:lnTo>
                  <a:lnTo>
                    <a:pt x="545338" y="25527"/>
                  </a:lnTo>
                  <a:lnTo>
                    <a:pt x="545211" y="24257"/>
                  </a:lnTo>
                  <a:lnTo>
                    <a:pt x="545211" y="22860"/>
                  </a:lnTo>
                  <a:lnTo>
                    <a:pt x="545020" y="22098"/>
                  </a:lnTo>
                  <a:lnTo>
                    <a:pt x="544957" y="21844"/>
                  </a:lnTo>
                  <a:lnTo>
                    <a:pt x="544830" y="20955"/>
                  </a:lnTo>
                  <a:lnTo>
                    <a:pt x="508635" y="8255"/>
                  </a:lnTo>
                  <a:lnTo>
                    <a:pt x="497078" y="8255"/>
                  </a:lnTo>
                  <a:lnTo>
                    <a:pt x="489712" y="9144"/>
                  </a:lnTo>
                  <a:lnTo>
                    <a:pt x="482854" y="10922"/>
                  </a:lnTo>
                  <a:lnTo>
                    <a:pt x="475996" y="12573"/>
                  </a:lnTo>
                  <a:lnTo>
                    <a:pt x="470027" y="15240"/>
                  </a:lnTo>
                  <a:lnTo>
                    <a:pt x="465074" y="18669"/>
                  </a:lnTo>
                  <a:lnTo>
                    <a:pt x="459994" y="22098"/>
                  </a:lnTo>
                  <a:lnTo>
                    <a:pt x="455930" y="26416"/>
                  </a:lnTo>
                  <a:lnTo>
                    <a:pt x="453009" y="31750"/>
                  </a:lnTo>
                  <a:lnTo>
                    <a:pt x="449961" y="36957"/>
                  </a:lnTo>
                  <a:lnTo>
                    <a:pt x="448678" y="42545"/>
                  </a:lnTo>
                  <a:lnTo>
                    <a:pt x="448564" y="56007"/>
                  </a:lnTo>
                  <a:lnTo>
                    <a:pt x="449580" y="61087"/>
                  </a:lnTo>
                  <a:lnTo>
                    <a:pt x="479679" y="89154"/>
                  </a:lnTo>
                  <a:lnTo>
                    <a:pt x="493014" y="94361"/>
                  </a:lnTo>
                  <a:lnTo>
                    <a:pt x="497205" y="96012"/>
                  </a:lnTo>
                  <a:lnTo>
                    <a:pt x="516636" y="107442"/>
                  </a:lnTo>
                  <a:lnTo>
                    <a:pt x="518668" y="109728"/>
                  </a:lnTo>
                  <a:lnTo>
                    <a:pt x="519684" y="112522"/>
                  </a:lnTo>
                  <a:lnTo>
                    <a:pt x="519684" y="118618"/>
                  </a:lnTo>
                  <a:lnTo>
                    <a:pt x="519176" y="121158"/>
                  </a:lnTo>
                  <a:lnTo>
                    <a:pt x="517906" y="123571"/>
                  </a:lnTo>
                  <a:lnTo>
                    <a:pt x="516953" y="125476"/>
                  </a:lnTo>
                  <a:lnTo>
                    <a:pt x="516636" y="125984"/>
                  </a:lnTo>
                  <a:lnTo>
                    <a:pt x="514985" y="127762"/>
                  </a:lnTo>
                  <a:lnTo>
                    <a:pt x="512699" y="129286"/>
                  </a:lnTo>
                  <a:lnTo>
                    <a:pt x="510413" y="130937"/>
                  </a:lnTo>
                  <a:lnTo>
                    <a:pt x="507619" y="132080"/>
                  </a:lnTo>
                  <a:lnTo>
                    <a:pt x="501015" y="133858"/>
                  </a:lnTo>
                  <a:lnTo>
                    <a:pt x="497332" y="134239"/>
                  </a:lnTo>
                  <a:lnTo>
                    <a:pt x="486918" y="134239"/>
                  </a:lnTo>
                  <a:lnTo>
                    <a:pt x="481330" y="133604"/>
                  </a:lnTo>
                  <a:lnTo>
                    <a:pt x="476504" y="132334"/>
                  </a:lnTo>
                  <a:lnTo>
                    <a:pt x="471805" y="131191"/>
                  </a:lnTo>
                  <a:lnTo>
                    <a:pt x="467614" y="129794"/>
                  </a:lnTo>
                  <a:lnTo>
                    <a:pt x="464185" y="128270"/>
                  </a:lnTo>
                  <a:lnTo>
                    <a:pt x="460756" y="126873"/>
                  </a:lnTo>
                  <a:lnTo>
                    <a:pt x="457962" y="125476"/>
                  </a:lnTo>
                  <a:lnTo>
                    <a:pt x="455676" y="124206"/>
                  </a:lnTo>
                  <a:lnTo>
                    <a:pt x="453517" y="123063"/>
                  </a:lnTo>
                  <a:lnTo>
                    <a:pt x="451739" y="122428"/>
                  </a:lnTo>
                  <a:lnTo>
                    <a:pt x="449707" y="122428"/>
                  </a:lnTo>
                  <a:lnTo>
                    <a:pt x="448945" y="122555"/>
                  </a:lnTo>
                  <a:lnTo>
                    <a:pt x="448310" y="123063"/>
                  </a:lnTo>
                  <a:lnTo>
                    <a:pt x="447573" y="123571"/>
                  </a:lnTo>
                  <a:lnTo>
                    <a:pt x="447116" y="124206"/>
                  </a:lnTo>
                  <a:lnTo>
                    <a:pt x="446786" y="125095"/>
                  </a:lnTo>
                  <a:lnTo>
                    <a:pt x="446405" y="125984"/>
                  </a:lnTo>
                  <a:lnTo>
                    <a:pt x="446354" y="126238"/>
                  </a:lnTo>
                  <a:lnTo>
                    <a:pt x="446227" y="126873"/>
                  </a:lnTo>
                  <a:lnTo>
                    <a:pt x="446151" y="127254"/>
                  </a:lnTo>
                  <a:lnTo>
                    <a:pt x="446062" y="127762"/>
                  </a:lnTo>
                  <a:lnTo>
                    <a:pt x="445985" y="128270"/>
                  </a:lnTo>
                  <a:lnTo>
                    <a:pt x="445897" y="140716"/>
                  </a:lnTo>
                  <a:lnTo>
                    <a:pt x="446405" y="142494"/>
                  </a:lnTo>
                  <a:lnTo>
                    <a:pt x="446913" y="144399"/>
                  </a:lnTo>
                  <a:lnTo>
                    <a:pt x="447675" y="145796"/>
                  </a:lnTo>
                  <a:lnTo>
                    <a:pt x="448818" y="146685"/>
                  </a:lnTo>
                  <a:lnTo>
                    <a:pt x="449961" y="147701"/>
                  </a:lnTo>
                  <a:lnTo>
                    <a:pt x="487299" y="157861"/>
                  </a:lnTo>
                  <a:lnTo>
                    <a:pt x="501650" y="157861"/>
                  </a:lnTo>
                  <a:lnTo>
                    <a:pt x="509651" y="156972"/>
                  </a:lnTo>
                  <a:lnTo>
                    <a:pt x="517144" y="154940"/>
                  </a:lnTo>
                  <a:lnTo>
                    <a:pt x="524637" y="153035"/>
                  </a:lnTo>
                  <a:lnTo>
                    <a:pt x="531241" y="150114"/>
                  </a:lnTo>
                  <a:lnTo>
                    <a:pt x="542417" y="142494"/>
                  </a:lnTo>
                  <a:lnTo>
                    <a:pt x="546862" y="137668"/>
                  </a:lnTo>
                  <a:lnTo>
                    <a:pt x="548843" y="134239"/>
                  </a:lnTo>
                  <a:lnTo>
                    <a:pt x="553466" y="126238"/>
                  </a:lnTo>
                  <a:lnTo>
                    <a:pt x="555117" y="119634"/>
                  </a:lnTo>
                  <a:lnTo>
                    <a:pt x="555117" y="106172"/>
                  </a:lnTo>
                  <a:close/>
                </a:path>
                <a:path w="998220" h="158115">
                  <a:moveTo>
                    <a:pt x="693801" y="20701"/>
                  </a:moveTo>
                  <a:lnTo>
                    <a:pt x="693674" y="18796"/>
                  </a:lnTo>
                  <a:lnTo>
                    <a:pt x="693166" y="15621"/>
                  </a:lnTo>
                  <a:lnTo>
                    <a:pt x="692912" y="14478"/>
                  </a:lnTo>
                  <a:lnTo>
                    <a:pt x="692404" y="13462"/>
                  </a:lnTo>
                  <a:lnTo>
                    <a:pt x="692023" y="12573"/>
                  </a:lnTo>
                  <a:lnTo>
                    <a:pt x="691515" y="11938"/>
                  </a:lnTo>
                  <a:lnTo>
                    <a:pt x="690880" y="11557"/>
                  </a:lnTo>
                  <a:lnTo>
                    <a:pt x="690245" y="11049"/>
                  </a:lnTo>
                  <a:lnTo>
                    <a:pt x="568960" y="11049"/>
                  </a:lnTo>
                  <a:lnTo>
                    <a:pt x="568452" y="11557"/>
                  </a:lnTo>
                  <a:lnTo>
                    <a:pt x="567817" y="11938"/>
                  </a:lnTo>
                  <a:lnTo>
                    <a:pt x="565912" y="17272"/>
                  </a:lnTo>
                  <a:lnTo>
                    <a:pt x="565658" y="18796"/>
                  </a:lnTo>
                  <a:lnTo>
                    <a:pt x="565658" y="26924"/>
                  </a:lnTo>
                  <a:lnTo>
                    <a:pt x="565912" y="28448"/>
                  </a:lnTo>
                  <a:lnTo>
                    <a:pt x="566039" y="29972"/>
                  </a:lnTo>
                  <a:lnTo>
                    <a:pt x="568452" y="34163"/>
                  </a:lnTo>
                  <a:lnTo>
                    <a:pt x="568960" y="34671"/>
                  </a:lnTo>
                  <a:lnTo>
                    <a:pt x="569722" y="34925"/>
                  </a:lnTo>
                  <a:lnTo>
                    <a:pt x="612521" y="34925"/>
                  </a:lnTo>
                  <a:lnTo>
                    <a:pt x="612521" y="152019"/>
                  </a:lnTo>
                  <a:lnTo>
                    <a:pt x="623570" y="155829"/>
                  </a:lnTo>
                  <a:lnTo>
                    <a:pt x="635635" y="155829"/>
                  </a:lnTo>
                  <a:lnTo>
                    <a:pt x="646684" y="152019"/>
                  </a:lnTo>
                  <a:lnTo>
                    <a:pt x="646684" y="34925"/>
                  </a:lnTo>
                  <a:lnTo>
                    <a:pt x="689483" y="34925"/>
                  </a:lnTo>
                  <a:lnTo>
                    <a:pt x="690245" y="34671"/>
                  </a:lnTo>
                  <a:lnTo>
                    <a:pt x="690880" y="34163"/>
                  </a:lnTo>
                  <a:lnTo>
                    <a:pt x="691515" y="33782"/>
                  </a:lnTo>
                  <a:lnTo>
                    <a:pt x="692023" y="33020"/>
                  </a:lnTo>
                  <a:lnTo>
                    <a:pt x="692404" y="32131"/>
                  </a:lnTo>
                  <a:lnTo>
                    <a:pt x="692912" y="31242"/>
                  </a:lnTo>
                  <a:lnTo>
                    <a:pt x="693166" y="29972"/>
                  </a:lnTo>
                  <a:lnTo>
                    <a:pt x="693674" y="26924"/>
                  </a:lnTo>
                  <a:lnTo>
                    <a:pt x="693801" y="25146"/>
                  </a:lnTo>
                  <a:lnTo>
                    <a:pt x="693801" y="20701"/>
                  </a:lnTo>
                  <a:close/>
                </a:path>
                <a:path w="998220" h="158115">
                  <a:moveTo>
                    <a:pt x="852881" y="152019"/>
                  </a:moveTo>
                  <a:lnTo>
                    <a:pt x="852690" y="151638"/>
                  </a:lnTo>
                  <a:lnTo>
                    <a:pt x="852297" y="149225"/>
                  </a:lnTo>
                  <a:lnTo>
                    <a:pt x="851662" y="147066"/>
                  </a:lnTo>
                  <a:lnTo>
                    <a:pt x="832510" y="99822"/>
                  </a:lnTo>
                  <a:lnTo>
                    <a:pt x="807745" y="38481"/>
                  </a:lnTo>
                  <a:lnTo>
                    <a:pt x="798322" y="14986"/>
                  </a:lnTo>
                  <a:lnTo>
                    <a:pt x="797687" y="13843"/>
                  </a:lnTo>
                  <a:lnTo>
                    <a:pt x="797306" y="13398"/>
                  </a:lnTo>
                  <a:lnTo>
                    <a:pt x="797306" y="99822"/>
                  </a:lnTo>
                  <a:lnTo>
                    <a:pt x="749808" y="99822"/>
                  </a:lnTo>
                  <a:lnTo>
                    <a:pt x="773684" y="38481"/>
                  </a:lnTo>
                  <a:lnTo>
                    <a:pt x="797306" y="99822"/>
                  </a:lnTo>
                  <a:lnTo>
                    <a:pt x="797306" y="13398"/>
                  </a:lnTo>
                  <a:lnTo>
                    <a:pt x="796925" y="12954"/>
                  </a:lnTo>
                  <a:lnTo>
                    <a:pt x="796163" y="12192"/>
                  </a:lnTo>
                  <a:lnTo>
                    <a:pt x="795020" y="11557"/>
                  </a:lnTo>
                  <a:lnTo>
                    <a:pt x="793242" y="11176"/>
                  </a:lnTo>
                  <a:lnTo>
                    <a:pt x="791591" y="10795"/>
                  </a:lnTo>
                  <a:lnTo>
                    <a:pt x="789305" y="10541"/>
                  </a:lnTo>
                  <a:lnTo>
                    <a:pt x="786257" y="10414"/>
                  </a:lnTo>
                  <a:lnTo>
                    <a:pt x="763397" y="10414"/>
                  </a:lnTo>
                  <a:lnTo>
                    <a:pt x="753872" y="12954"/>
                  </a:lnTo>
                  <a:lnTo>
                    <a:pt x="753046" y="13843"/>
                  </a:lnTo>
                  <a:lnTo>
                    <a:pt x="700405" y="144145"/>
                  </a:lnTo>
                  <a:lnTo>
                    <a:pt x="698500" y="150368"/>
                  </a:lnTo>
                  <a:lnTo>
                    <a:pt x="698195" y="151638"/>
                  </a:lnTo>
                  <a:lnTo>
                    <a:pt x="698119" y="152019"/>
                  </a:lnTo>
                  <a:lnTo>
                    <a:pt x="698284" y="152527"/>
                  </a:lnTo>
                  <a:lnTo>
                    <a:pt x="698627" y="153289"/>
                  </a:lnTo>
                  <a:lnTo>
                    <a:pt x="699389" y="154051"/>
                  </a:lnTo>
                  <a:lnTo>
                    <a:pt x="700151" y="154940"/>
                  </a:lnTo>
                  <a:lnTo>
                    <a:pt x="701382" y="155321"/>
                  </a:lnTo>
                  <a:lnTo>
                    <a:pt x="700709" y="155321"/>
                  </a:lnTo>
                  <a:lnTo>
                    <a:pt x="703961" y="155702"/>
                  </a:lnTo>
                  <a:lnTo>
                    <a:pt x="708520" y="155956"/>
                  </a:lnTo>
                  <a:lnTo>
                    <a:pt x="721233" y="155956"/>
                  </a:lnTo>
                  <a:lnTo>
                    <a:pt x="723519" y="155702"/>
                  </a:lnTo>
                  <a:lnTo>
                    <a:pt x="723773" y="155702"/>
                  </a:lnTo>
                  <a:lnTo>
                    <a:pt x="726440" y="155321"/>
                  </a:lnTo>
                  <a:lnTo>
                    <a:pt x="727583" y="154940"/>
                  </a:lnTo>
                  <a:lnTo>
                    <a:pt x="728853" y="154559"/>
                  </a:lnTo>
                  <a:lnTo>
                    <a:pt x="742315" y="122428"/>
                  </a:lnTo>
                  <a:lnTo>
                    <a:pt x="805307" y="122428"/>
                  </a:lnTo>
                  <a:lnTo>
                    <a:pt x="819492" y="154940"/>
                  </a:lnTo>
                  <a:lnTo>
                    <a:pt x="819696" y="154940"/>
                  </a:lnTo>
                  <a:lnTo>
                    <a:pt x="820851" y="155321"/>
                  </a:lnTo>
                  <a:lnTo>
                    <a:pt x="823722" y="155702"/>
                  </a:lnTo>
                  <a:lnTo>
                    <a:pt x="828535" y="155956"/>
                  </a:lnTo>
                  <a:lnTo>
                    <a:pt x="844042" y="155956"/>
                  </a:lnTo>
                  <a:lnTo>
                    <a:pt x="846455" y="155702"/>
                  </a:lnTo>
                  <a:lnTo>
                    <a:pt x="848448" y="155702"/>
                  </a:lnTo>
                  <a:lnTo>
                    <a:pt x="850925" y="154940"/>
                  </a:lnTo>
                  <a:lnTo>
                    <a:pt x="850684" y="154940"/>
                  </a:lnTo>
                  <a:lnTo>
                    <a:pt x="851535" y="154305"/>
                  </a:lnTo>
                  <a:lnTo>
                    <a:pt x="852424" y="153416"/>
                  </a:lnTo>
                  <a:lnTo>
                    <a:pt x="852881" y="152019"/>
                  </a:lnTo>
                  <a:close/>
                </a:path>
                <a:path w="998220" h="158115">
                  <a:moveTo>
                    <a:pt x="997712" y="150749"/>
                  </a:moveTo>
                  <a:lnTo>
                    <a:pt x="997458" y="149733"/>
                  </a:lnTo>
                  <a:lnTo>
                    <a:pt x="996950" y="148463"/>
                  </a:lnTo>
                  <a:lnTo>
                    <a:pt x="996569" y="147193"/>
                  </a:lnTo>
                  <a:lnTo>
                    <a:pt x="995680" y="145034"/>
                  </a:lnTo>
                  <a:lnTo>
                    <a:pt x="994410" y="142240"/>
                  </a:lnTo>
                  <a:lnTo>
                    <a:pt x="980313" y="113792"/>
                  </a:lnTo>
                  <a:lnTo>
                    <a:pt x="978662" y="110363"/>
                  </a:lnTo>
                  <a:lnTo>
                    <a:pt x="977011" y="107315"/>
                  </a:lnTo>
                  <a:lnTo>
                    <a:pt x="975233" y="104648"/>
                  </a:lnTo>
                  <a:lnTo>
                    <a:pt x="973645" y="101981"/>
                  </a:lnTo>
                  <a:lnTo>
                    <a:pt x="971677" y="99441"/>
                  </a:lnTo>
                  <a:lnTo>
                    <a:pt x="969772" y="97282"/>
                  </a:lnTo>
                  <a:lnTo>
                    <a:pt x="968756" y="96266"/>
                  </a:lnTo>
                  <a:lnTo>
                    <a:pt x="967740" y="95250"/>
                  </a:lnTo>
                  <a:lnTo>
                    <a:pt x="965708" y="93345"/>
                  </a:lnTo>
                  <a:lnTo>
                    <a:pt x="963549" y="91948"/>
                  </a:lnTo>
                  <a:lnTo>
                    <a:pt x="961390" y="90424"/>
                  </a:lnTo>
                  <a:lnTo>
                    <a:pt x="958977" y="89154"/>
                  </a:lnTo>
                  <a:lnTo>
                    <a:pt x="956437" y="88138"/>
                  </a:lnTo>
                  <a:lnTo>
                    <a:pt x="961644" y="86741"/>
                  </a:lnTo>
                  <a:lnTo>
                    <a:pt x="980668" y="74295"/>
                  </a:lnTo>
                  <a:lnTo>
                    <a:pt x="983361" y="71247"/>
                  </a:lnTo>
                  <a:lnTo>
                    <a:pt x="985393" y="67691"/>
                  </a:lnTo>
                  <a:lnTo>
                    <a:pt x="986790" y="63754"/>
                  </a:lnTo>
                  <a:lnTo>
                    <a:pt x="988314" y="59817"/>
                  </a:lnTo>
                  <a:lnTo>
                    <a:pt x="988949" y="55372"/>
                  </a:lnTo>
                  <a:lnTo>
                    <a:pt x="988949" y="44831"/>
                  </a:lnTo>
                  <a:lnTo>
                    <a:pt x="987933" y="39751"/>
                  </a:lnTo>
                  <a:lnTo>
                    <a:pt x="986028" y="35306"/>
                  </a:lnTo>
                  <a:lnTo>
                    <a:pt x="985151" y="33401"/>
                  </a:lnTo>
                  <a:lnTo>
                    <a:pt x="983996" y="30861"/>
                  </a:lnTo>
                  <a:lnTo>
                    <a:pt x="953770" y="12814"/>
                  </a:lnTo>
                  <a:lnTo>
                    <a:pt x="953770" y="48768"/>
                  </a:lnTo>
                  <a:lnTo>
                    <a:pt x="953770" y="56642"/>
                  </a:lnTo>
                  <a:lnTo>
                    <a:pt x="929640" y="74295"/>
                  </a:lnTo>
                  <a:lnTo>
                    <a:pt x="907415" y="74295"/>
                  </a:lnTo>
                  <a:lnTo>
                    <a:pt x="907415" y="33401"/>
                  </a:lnTo>
                  <a:lnTo>
                    <a:pt x="929640" y="33401"/>
                  </a:lnTo>
                  <a:lnTo>
                    <a:pt x="949960" y="41529"/>
                  </a:lnTo>
                  <a:lnTo>
                    <a:pt x="952538" y="44831"/>
                  </a:lnTo>
                  <a:lnTo>
                    <a:pt x="953770" y="48768"/>
                  </a:lnTo>
                  <a:lnTo>
                    <a:pt x="953770" y="12814"/>
                  </a:lnTo>
                  <a:lnTo>
                    <a:pt x="952246" y="12446"/>
                  </a:lnTo>
                  <a:lnTo>
                    <a:pt x="941882" y="11303"/>
                  </a:lnTo>
                  <a:lnTo>
                    <a:pt x="940562" y="11303"/>
                  </a:lnTo>
                  <a:lnTo>
                    <a:pt x="937641" y="11049"/>
                  </a:lnTo>
                  <a:lnTo>
                    <a:pt x="880135" y="11049"/>
                  </a:lnTo>
                  <a:lnTo>
                    <a:pt x="877722" y="11684"/>
                  </a:lnTo>
                  <a:lnTo>
                    <a:pt x="878039" y="11684"/>
                  </a:lnTo>
                  <a:lnTo>
                    <a:pt x="876300" y="13081"/>
                  </a:lnTo>
                  <a:lnTo>
                    <a:pt x="874268" y="14478"/>
                  </a:lnTo>
                  <a:lnTo>
                    <a:pt x="873379" y="16891"/>
                  </a:lnTo>
                  <a:lnTo>
                    <a:pt x="873379" y="152019"/>
                  </a:lnTo>
                  <a:lnTo>
                    <a:pt x="873531" y="152400"/>
                  </a:lnTo>
                  <a:lnTo>
                    <a:pt x="873721" y="152781"/>
                  </a:lnTo>
                  <a:lnTo>
                    <a:pt x="874839" y="154178"/>
                  </a:lnTo>
                  <a:lnTo>
                    <a:pt x="875093" y="154178"/>
                  </a:lnTo>
                  <a:lnTo>
                    <a:pt x="875753" y="154559"/>
                  </a:lnTo>
                  <a:lnTo>
                    <a:pt x="875957" y="154559"/>
                  </a:lnTo>
                  <a:lnTo>
                    <a:pt x="878497" y="155321"/>
                  </a:lnTo>
                  <a:lnTo>
                    <a:pt x="878700" y="155321"/>
                  </a:lnTo>
                  <a:lnTo>
                    <a:pt x="882142" y="155702"/>
                  </a:lnTo>
                  <a:lnTo>
                    <a:pt x="884301" y="155829"/>
                  </a:lnTo>
                  <a:lnTo>
                    <a:pt x="896493" y="155829"/>
                  </a:lnTo>
                  <a:lnTo>
                    <a:pt x="898652" y="155702"/>
                  </a:lnTo>
                  <a:lnTo>
                    <a:pt x="901890" y="155321"/>
                  </a:lnTo>
                  <a:lnTo>
                    <a:pt x="902030" y="155321"/>
                  </a:lnTo>
                  <a:lnTo>
                    <a:pt x="903732" y="154813"/>
                  </a:lnTo>
                  <a:lnTo>
                    <a:pt x="904659" y="154559"/>
                  </a:lnTo>
                  <a:lnTo>
                    <a:pt x="904900" y="154559"/>
                  </a:lnTo>
                  <a:lnTo>
                    <a:pt x="905573" y="154178"/>
                  </a:lnTo>
                  <a:lnTo>
                    <a:pt x="905814" y="154178"/>
                  </a:lnTo>
                  <a:lnTo>
                    <a:pt x="906526" y="153289"/>
                  </a:lnTo>
                  <a:lnTo>
                    <a:pt x="907034" y="152781"/>
                  </a:lnTo>
                  <a:lnTo>
                    <a:pt x="907262" y="152400"/>
                  </a:lnTo>
                  <a:lnTo>
                    <a:pt x="907415" y="152019"/>
                  </a:lnTo>
                  <a:lnTo>
                    <a:pt x="907415" y="96266"/>
                  </a:lnTo>
                  <a:lnTo>
                    <a:pt x="921639" y="96266"/>
                  </a:lnTo>
                  <a:lnTo>
                    <a:pt x="944118" y="115189"/>
                  </a:lnTo>
                  <a:lnTo>
                    <a:pt x="946023" y="118872"/>
                  </a:lnTo>
                  <a:lnTo>
                    <a:pt x="961009" y="151130"/>
                  </a:lnTo>
                  <a:lnTo>
                    <a:pt x="961390" y="152019"/>
                  </a:lnTo>
                  <a:lnTo>
                    <a:pt x="961771" y="152781"/>
                  </a:lnTo>
                  <a:lnTo>
                    <a:pt x="968679" y="155702"/>
                  </a:lnTo>
                  <a:lnTo>
                    <a:pt x="968933" y="155702"/>
                  </a:lnTo>
                  <a:lnTo>
                    <a:pt x="970026" y="155829"/>
                  </a:lnTo>
                  <a:lnTo>
                    <a:pt x="988949" y="155829"/>
                  </a:lnTo>
                  <a:lnTo>
                    <a:pt x="990219" y="155702"/>
                  </a:lnTo>
                  <a:lnTo>
                    <a:pt x="990536" y="155702"/>
                  </a:lnTo>
                  <a:lnTo>
                    <a:pt x="993394" y="155321"/>
                  </a:lnTo>
                  <a:lnTo>
                    <a:pt x="995934" y="154559"/>
                  </a:lnTo>
                  <a:lnTo>
                    <a:pt x="996823" y="154178"/>
                  </a:lnTo>
                  <a:lnTo>
                    <a:pt x="997077" y="153543"/>
                  </a:lnTo>
                  <a:lnTo>
                    <a:pt x="997458" y="153035"/>
                  </a:lnTo>
                  <a:lnTo>
                    <a:pt x="997712" y="152400"/>
                  </a:lnTo>
                  <a:lnTo>
                    <a:pt x="997712" y="150749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394708" y="7647558"/>
              <a:ext cx="665099" cy="15786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49045" y="7914258"/>
              <a:ext cx="918844" cy="196215"/>
            </a:xfrm>
            <a:custGeom>
              <a:avLst/>
              <a:gdLst/>
              <a:ahLst/>
              <a:cxnLst/>
              <a:rect l="l" t="t" r="r" b="b"/>
              <a:pathLst>
                <a:path w="918844" h="196215">
                  <a:moveTo>
                    <a:pt x="94361" y="134366"/>
                  </a:moveTo>
                  <a:lnTo>
                    <a:pt x="94272" y="130937"/>
                  </a:lnTo>
                  <a:lnTo>
                    <a:pt x="94018" y="128778"/>
                  </a:lnTo>
                  <a:lnTo>
                    <a:pt x="93954" y="128143"/>
                  </a:lnTo>
                  <a:lnTo>
                    <a:pt x="93827" y="127381"/>
                  </a:lnTo>
                  <a:lnTo>
                    <a:pt x="93726" y="126746"/>
                  </a:lnTo>
                  <a:lnTo>
                    <a:pt x="93497" y="126111"/>
                  </a:lnTo>
                  <a:lnTo>
                    <a:pt x="93116" y="124841"/>
                  </a:lnTo>
                  <a:lnTo>
                    <a:pt x="92710" y="124079"/>
                  </a:lnTo>
                  <a:lnTo>
                    <a:pt x="91668" y="123317"/>
                  </a:lnTo>
                  <a:lnTo>
                    <a:pt x="91020" y="123190"/>
                  </a:lnTo>
                  <a:lnTo>
                    <a:pt x="89128" y="123190"/>
                  </a:lnTo>
                  <a:lnTo>
                    <a:pt x="87744" y="123698"/>
                  </a:lnTo>
                  <a:lnTo>
                    <a:pt x="86106" y="124841"/>
                  </a:lnTo>
                  <a:lnTo>
                    <a:pt x="84467" y="126111"/>
                  </a:lnTo>
                  <a:lnTo>
                    <a:pt x="82435" y="127381"/>
                  </a:lnTo>
                  <a:lnTo>
                    <a:pt x="77597" y="130175"/>
                  </a:lnTo>
                  <a:lnTo>
                    <a:pt x="74777" y="131445"/>
                  </a:lnTo>
                  <a:lnTo>
                    <a:pt x="68300" y="133731"/>
                  </a:lnTo>
                  <a:lnTo>
                    <a:pt x="64439" y="134366"/>
                  </a:lnTo>
                  <a:lnTo>
                    <a:pt x="55549" y="134366"/>
                  </a:lnTo>
                  <a:lnTo>
                    <a:pt x="52324" y="133731"/>
                  </a:lnTo>
                  <a:lnTo>
                    <a:pt x="52019" y="133731"/>
                  </a:lnTo>
                  <a:lnTo>
                    <a:pt x="33401" y="106934"/>
                  </a:lnTo>
                  <a:lnTo>
                    <a:pt x="33401" y="101600"/>
                  </a:lnTo>
                  <a:lnTo>
                    <a:pt x="51104" y="68453"/>
                  </a:lnTo>
                  <a:lnTo>
                    <a:pt x="63881" y="68453"/>
                  </a:lnTo>
                  <a:lnTo>
                    <a:pt x="67589" y="68961"/>
                  </a:lnTo>
                  <a:lnTo>
                    <a:pt x="70700" y="70104"/>
                  </a:lnTo>
                  <a:lnTo>
                    <a:pt x="73799" y="71120"/>
                  </a:lnTo>
                  <a:lnTo>
                    <a:pt x="76479" y="72263"/>
                  </a:lnTo>
                  <a:lnTo>
                    <a:pt x="80975" y="74803"/>
                  </a:lnTo>
                  <a:lnTo>
                    <a:pt x="82905" y="75946"/>
                  </a:lnTo>
                  <a:lnTo>
                    <a:pt x="86194" y="77978"/>
                  </a:lnTo>
                  <a:lnTo>
                    <a:pt x="87744" y="78486"/>
                  </a:lnTo>
                  <a:lnTo>
                    <a:pt x="90589" y="78486"/>
                  </a:lnTo>
                  <a:lnTo>
                    <a:pt x="91719" y="77597"/>
                  </a:lnTo>
                  <a:lnTo>
                    <a:pt x="92583" y="75946"/>
                  </a:lnTo>
                  <a:lnTo>
                    <a:pt x="93446" y="74168"/>
                  </a:lnTo>
                  <a:lnTo>
                    <a:pt x="93853" y="71247"/>
                  </a:lnTo>
                  <a:lnTo>
                    <a:pt x="93853" y="68453"/>
                  </a:lnTo>
                  <a:lnTo>
                    <a:pt x="92252" y="56642"/>
                  </a:lnTo>
                  <a:lnTo>
                    <a:pt x="91871" y="56007"/>
                  </a:lnTo>
                  <a:lnTo>
                    <a:pt x="61595" y="45720"/>
                  </a:lnTo>
                  <a:lnTo>
                    <a:pt x="49682" y="45720"/>
                  </a:lnTo>
                  <a:lnTo>
                    <a:pt x="41046" y="46990"/>
                  </a:lnTo>
                  <a:lnTo>
                    <a:pt x="41516" y="46990"/>
                  </a:lnTo>
                  <a:lnTo>
                    <a:pt x="27355" y="51562"/>
                  </a:lnTo>
                  <a:lnTo>
                    <a:pt x="27520" y="51562"/>
                  </a:lnTo>
                  <a:lnTo>
                    <a:pt x="21628" y="54991"/>
                  </a:lnTo>
                  <a:lnTo>
                    <a:pt x="16446" y="59817"/>
                  </a:lnTo>
                  <a:lnTo>
                    <a:pt x="266" y="96443"/>
                  </a:lnTo>
                  <a:lnTo>
                    <a:pt x="0" y="112268"/>
                  </a:lnTo>
                  <a:lnTo>
                    <a:pt x="1193" y="119888"/>
                  </a:lnTo>
                  <a:lnTo>
                    <a:pt x="5930" y="133350"/>
                  </a:lnTo>
                  <a:lnTo>
                    <a:pt x="9448" y="139065"/>
                  </a:lnTo>
                  <a:lnTo>
                    <a:pt x="14224" y="143764"/>
                  </a:lnTo>
                  <a:lnTo>
                    <a:pt x="18770" y="148336"/>
                  </a:lnTo>
                  <a:lnTo>
                    <a:pt x="24536" y="151765"/>
                  </a:lnTo>
                  <a:lnTo>
                    <a:pt x="38265" y="156591"/>
                  </a:lnTo>
                  <a:lnTo>
                    <a:pt x="46139" y="157734"/>
                  </a:lnTo>
                  <a:lnTo>
                    <a:pt x="59004" y="157734"/>
                  </a:lnTo>
                  <a:lnTo>
                    <a:pt x="62865" y="157480"/>
                  </a:lnTo>
                  <a:lnTo>
                    <a:pt x="66624" y="156845"/>
                  </a:lnTo>
                  <a:lnTo>
                    <a:pt x="70370" y="156337"/>
                  </a:lnTo>
                  <a:lnTo>
                    <a:pt x="90893" y="148082"/>
                  </a:lnTo>
                  <a:lnTo>
                    <a:pt x="91935" y="147320"/>
                  </a:lnTo>
                  <a:lnTo>
                    <a:pt x="93675" y="143764"/>
                  </a:lnTo>
                  <a:lnTo>
                    <a:pt x="93891" y="142875"/>
                  </a:lnTo>
                  <a:lnTo>
                    <a:pt x="94068" y="141859"/>
                  </a:lnTo>
                  <a:lnTo>
                    <a:pt x="94322" y="139192"/>
                  </a:lnTo>
                  <a:lnTo>
                    <a:pt x="94361" y="134366"/>
                  </a:lnTo>
                  <a:close/>
                </a:path>
                <a:path w="918844" h="196215">
                  <a:moveTo>
                    <a:pt x="216649" y="109220"/>
                  </a:moveTo>
                  <a:lnTo>
                    <a:pt x="216522" y="77343"/>
                  </a:lnTo>
                  <a:lnTo>
                    <a:pt x="215696" y="72136"/>
                  </a:lnTo>
                  <a:lnTo>
                    <a:pt x="213893" y="67437"/>
                  </a:lnTo>
                  <a:lnTo>
                    <a:pt x="213804" y="67183"/>
                  </a:lnTo>
                  <a:lnTo>
                    <a:pt x="213702" y="66929"/>
                  </a:lnTo>
                  <a:lnTo>
                    <a:pt x="211899" y="62103"/>
                  </a:lnTo>
                  <a:lnTo>
                    <a:pt x="208876" y="58039"/>
                  </a:lnTo>
                  <a:lnTo>
                    <a:pt x="174701" y="45593"/>
                  </a:lnTo>
                  <a:lnTo>
                    <a:pt x="160540" y="45593"/>
                  </a:lnTo>
                  <a:lnTo>
                    <a:pt x="121780" y="55499"/>
                  </a:lnTo>
                  <a:lnTo>
                    <a:pt x="120573" y="56642"/>
                  </a:lnTo>
                  <a:lnTo>
                    <a:pt x="119367" y="57658"/>
                  </a:lnTo>
                  <a:lnTo>
                    <a:pt x="118541" y="58928"/>
                  </a:lnTo>
                  <a:lnTo>
                    <a:pt x="118110" y="60198"/>
                  </a:lnTo>
                  <a:lnTo>
                    <a:pt x="117678" y="61595"/>
                  </a:lnTo>
                  <a:lnTo>
                    <a:pt x="117462" y="63373"/>
                  </a:lnTo>
                  <a:lnTo>
                    <a:pt x="117462" y="67437"/>
                  </a:lnTo>
                  <a:lnTo>
                    <a:pt x="117589" y="68834"/>
                  </a:lnTo>
                  <a:lnTo>
                    <a:pt x="118110" y="71755"/>
                  </a:lnTo>
                  <a:lnTo>
                    <a:pt x="118541" y="73152"/>
                  </a:lnTo>
                  <a:lnTo>
                    <a:pt x="118960" y="73914"/>
                  </a:lnTo>
                  <a:lnTo>
                    <a:pt x="119126" y="74295"/>
                  </a:lnTo>
                  <a:lnTo>
                    <a:pt x="119519" y="75057"/>
                  </a:lnTo>
                  <a:lnTo>
                    <a:pt x="120040" y="75692"/>
                  </a:lnTo>
                  <a:lnTo>
                    <a:pt x="121500" y="76708"/>
                  </a:lnTo>
                  <a:lnTo>
                    <a:pt x="122339" y="76962"/>
                  </a:lnTo>
                  <a:lnTo>
                    <a:pt x="124675" y="76962"/>
                  </a:lnTo>
                  <a:lnTo>
                    <a:pt x="126466" y="76454"/>
                  </a:lnTo>
                  <a:lnTo>
                    <a:pt x="128663" y="75438"/>
                  </a:lnTo>
                  <a:lnTo>
                    <a:pt x="130873" y="74295"/>
                  </a:lnTo>
                  <a:lnTo>
                    <a:pt x="133604" y="73152"/>
                  </a:lnTo>
                  <a:lnTo>
                    <a:pt x="140169" y="70612"/>
                  </a:lnTo>
                  <a:lnTo>
                    <a:pt x="143941" y="69469"/>
                  </a:lnTo>
                  <a:lnTo>
                    <a:pt x="152488" y="67437"/>
                  </a:lnTo>
                  <a:lnTo>
                    <a:pt x="157353" y="66929"/>
                  </a:lnTo>
                  <a:lnTo>
                    <a:pt x="166928" y="66929"/>
                  </a:lnTo>
                  <a:lnTo>
                    <a:pt x="170395" y="67310"/>
                  </a:lnTo>
                  <a:lnTo>
                    <a:pt x="171564" y="67437"/>
                  </a:lnTo>
                  <a:lnTo>
                    <a:pt x="170865" y="67437"/>
                  </a:lnTo>
                  <a:lnTo>
                    <a:pt x="176009" y="68834"/>
                  </a:lnTo>
                  <a:lnTo>
                    <a:pt x="178257" y="69977"/>
                  </a:lnTo>
                  <a:lnTo>
                    <a:pt x="184670" y="82423"/>
                  </a:lnTo>
                  <a:lnTo>
                    <a:pt x="184670" y="91694"/>
                  </a:lnTo>
                  <a:lnTo>
                    <a:pt x="184670" y="109220"/>
                  </a:lnTo>
                  <a:lnTo>
                    <a:pt x="184670" y="126238"/>
                  </a:lnTo>
                  <a:lnTo>
                    <a:pt x="180695" y="130048"/>
                  </a:lnTo>
                  <a:lnTo>
                    <a:pt x="176796" y="132969"/>
                  </a:lnTo>
                  <a:lnTo>
                    <a:pt x="169113" y="137033"/>
                  </a:lnTo>
                  <a:lnTo>
                    <a:pt x="164896" y="138049"/>
                  </a:lnTo>
                  <a:lnTo>
                    <a:pt x="154889" y="138049"/>
                  </a:lnTo>
                  <a:lnTo>
                    <a:pt x="150634" y="136779"/>
                  </a:lnTo>
                  <a:lnTo>
                    <a:pt x="147574" y="134493"/>
                  </a:lnTo>
                  <a:lnTo>
                    <a:pt x="144513" y="132080"/>
                  </a:lnTo>
                  <a:lnTo>
                    <a:pt x="142976" y="128778"/>
                  </a:lnTo>
                  <a:lnTo>
                    <a:pt x="142976" y="122174"/>
                  </a:lnTo>
                  <a:lnTo>
                    <a:pt x="143510" y="120015"/>
                  </a:lnTo>
                  <a:lnTo>
                    <a:pt x="145669" y="116205"/>
                  </a:lnTo>
                  <a:lnTo>
                    <a:pt x="147243" y="114681"/>
                  </a:lnTo>
                  <a:lnTo>
                    <a:pt x="149707" y="113284"/>
                  </a:lnTo>
                  <a:lnTo>
                    <a:pt x="152044" y="111887"/>
                  </a:lnTo>
                  <a:lnTo>
                    <a:pt x="155054" y="110871"/>
                  </a:lnTo>
                  <a:lnTo>
                    <a:pt x="162483" y="109601"/>
                  </a:lnTo>
                  <a:lnTo>
                    <a:pt x="166966" y="109220"/>
                  </a:lnTo>
                  <a:lnTo>
                    <a:pt x="184670" y="109220"/>
                  </a:lnTo>
                  <a:lnTo>
                    <a:pt x="184670" y="91694"/>
                  </a:lnTo>
                  <a:lnTo>
                    <a:pt x="165925" y="91694"/>
                  </a:lnTo>
                  <a:lnTo>
                    <a:pt x="158927" y="92062"/>
                  </a:lnTo>
                  <a:lnTo>
                    <a:pt x="121627" y="102616"/>
                  </a:lnTo>
                  <a:lnTo>
                    <a:pt x="111125" y="119761"/>
                  </a:lnTo>
                  <a:lnTo>
                    <a:pt x="111125" y="130937"/>
                  </a:lnTo>
                  <a:lnTo>
                    <a:pt x="141439" y="157226"/>
                  </a:lnTo>
                  <a:lnTo>
                    <a:pt x="147078" y="157861"/>
                  </a:lnTo>
                  <a:lnTo>
                    <a:pt x="160629" y="157861"/>
                  </a:lnTo>
                  <a:lnTo>
                    <a:pt x="167386" y="156718"/>
                  </a:lnTo>
                  <a:lnTo>
                    <a:pt x="173469" y="154178"/>
                  </a:lnTo>
                  <a:lnTo>
                    <a:pt x="179552" y="151765"/>
                  </a:lnTo>
                  <a:lnTo>
                    <a:pt x="184975" y="148336"/>
                  </a:lnTo>
                  <a:lnTo>
                    <a:pt x="189712" y="143891"/>
                  </a:lnTo>
                  <a:lnTo>
                    <a:pt x="189712" y="152908"/>
                  </a:lnTo>
                  <a:lnTo>
                    <a:pt x="190080" y="153670"/>
                  </a:lnTo>
                  <a:lnTo>
                    <a:pt x="191554" y="154940"/>
                  </a:lnTo>
                  <a:lnTo>
                    <a:pt x="192798" y="155321"/>
                  </a:lnTo>
                  <a:lnTo>
                    <a:pt x="196342" y="155829"/>
                  </a:lnTo>
                  <a:lnTo>
                    <a:pt x="209423" y="155829"/>
                  </a:lnTo>
                  <a:lnTo>
                    <a:pt x="213131" y="155321"/>
                  </a:lnTo>
                  <a:lnTo>
                    <a:pt x="214490" y="154940"/>
                  </a:lnTo>
                  <a:lnTo>
                    <a:pt x="216217" y="153670"/>
                  </a:lnTo>
                  <a:lnTo>
                    <a:pt x="216649" y="152908"/>
                  </a:lnTo>
                  <a:lnTo>
                    <a:pt x="216649" y="143891"/>
                  </a:lnTo>
                  <a:lnTo>
                    <a:pt x="216649" y="138049"/>
                  </a:lnTo>
                  <a:lnTo>
                    <a:pt x="216649" y="109220"/>
                  </a:lnTo>
                  <a:close/>
                </a:path>
                <a:path w="918844" h="196215">
                  <a:moveTo>
                    <a:pt x="358101" y="82804"/>
                  </a:moveTo>
                  <a:lnTo>
                    <a:pt x="357365" y="76581"/>
                  </a:lnTo>
                  <a:lnTo>
                    <a:pt x="355485" y="70104"/>
                  </a:lnTo>
                  <a:lnTo>
                    <a:pt x="354431" y="66421"/>
                  </a:lnTo>
                  <a:lnTo>
                    <a:pt x="352894" y="63500"/>
                  </a:lnTo>
                  <a:lnTo>
                    <a:pt x="352044" y="61849"/>
                  </a:lnTo>
                  <a:lnTo>
                    <a:pt x="345389" y="54229"/>
                  </a:lnTo>
                  <a:lnTo>
                    <a:pt x="341033" y="51181"/>
                  </a:lnTo>
                  <a:lnTo>
                    <a:pt x="335635" y="48895"/>
                  </a:lnTo>
                  <a:lnTo>
                    <a:pt x="330238" y="46736"/>
                  </a:lnTo>
                  <a:lnTo>
                    <a:pt x="323621" y="45593"/>
                  </a:lnTo>
                  <a:lnTo>
                    <a:pt x="308597" y="45593"/>
                  </a:lnTo>
                  <a:lnTo>
                    <a:pt x="275628" y="63500"/>
                  </a:lnTo>
                  <a:lnTo>
                    <a:pt x="275628" y="51181"/>
                  </a:lnTo>
                  <a:lnTo>
                    <a:pt x="275412" y="50546"/>
                  </a:lnTo>
                  <a:lnTo>
                    <a:pt x="274980" y="50038"/>
                  </a:lnTo>
                  <a:lnTo>
                    <a:pt x="274548" y="49403"/>
                  </a:lnTo>
                  <a:lnTo>
                    <a:pt x="273837" y="49022"/>
                  </a:lnTo>
                  <a:lnTo>
                    <a:pt x="271843" y="48260"/>
                  </a:lnTo>
                  <a:lnTo>
                    <a:pt x="270446" y="48006"/>
                  </a:lnTo>
                  <a:lnTo>
                    <a:pt x="268630" y="47752"/>
                  </a:lnTo>
                  <a:lnTo>
                    <a:pt x="255104" y="47752"/>
                  </a:lnTo>
                  <a:lnTo>
                    <a:pt x="248437" y="50038"/>
                  </a:lnTo>
                  <a:lnTo>
                    <a:pt x="248005" y="50546"/>
                  </a:lnTo>
                  <a:lnTo>
                    <a:pt x="247789" y="51181"/>
                  </a:lnTo>
                  <a:lnTo>
                    <a:pt x="247789" y="152273"/>
                  </a:lnTo>
                  <a:lnTo>
                    <a:pt x="248043" y="152908"/>
                  </a:lnTo>
                  <a:lnTo>
                    <a:pt x="248564" y="153416"/>
                  </a:lnTo>
                  <a:lnTo>
                    <a:pt x="249085" y="154051"/>
                  </a:lnTo>
                  <a:lnTo>
                    <a:pt x="249961" y="154559"/>
                  </a:lnTo>
                  <a:lnTo>
                    <a:pt x="251218" y="154813"/>
                  </a:lnTo>
                  <a:lnTo>
                    <a:pt x="252463" y="155194"/>
                  </a:lnTo>
                  <a:lnTo>
                    <a:pt x="254673" y="155702"/>
                  </a:lnTo>
                  <a:lnTo>
                    <a:pt x="256197" y="155702"/>
                  </a:lnTo>
                  <a:lnTo>
                    <a:pt x="258267" y="155956"/>
                  </a:lnTo>
                  <a:lnTo>
                    <a:pt x="269925" y="155956"/>
                  </a:lnTo>
                  <a:lnTo>
                    <a:pt x="271995" y="155702"/>
                  </a:lnTo>
                  <a:lnTo>
                    <a:pt x="273507" y="155702"/>
                  </a:lnTo>
                  <a:lnTo>
                    <a:pt x="275729" y="155194"/>
                  </a:lnTo>
                  <a:lnTo>
                    <a:pt x="276987" y="154813"/>
                  </a:lnTo>
                  <a:lnTo>
                    <a:pt x="278231" y="154559"/>
                  </a:lnTo>
                  <a:lnTo>
                    <a:pt x="279120" y="154051"/>
                  </a:lnTo>
                  <a:lnTo>
                    <a:pt x="279641" y="153416"/>
                  </a:lnTo>
                  <a:lnTo>
                    <a:pt x="280149" y="152908"/>
                  </a:lnTo>
                  <a:lnTo>
                    <a:pt x="280416" y="152273"/>
                  </a:lnTo>
                  <a:lnTo>
                    <a:pt x="280416" y="85344"/>
                  </a:lnTo>
                  <a:lnTo>
                    <a:pt x="284861" y="80518"/>
                  </a:lnTo>
                  <a:lnTo>
                    <a:pt x="289394" y="76581"/>
                  </a:lnTo>
                  <a:lnTo>
                    <a:pt x="293624" y="73914"/>
                  </a:lnTo>
                  <a:lnTo>
                    <a:pt x="297853" y="71374"/>
                  </a:lnTo>
                  <a:lnTo>
                    <a:pt x="302031" y="70104"/>
                  </a:lnTo>
                  <a:lnTo>
                    <a:pt x="309460" y="70104"/>
                  </a:lnTo>
                  <a:lnTo>
                    <a:pt x="325602" y="89916"/>
                  </a:lnTo>
                  <a:lnTo>
                    <a:pt x="325602" y="152273"/>
                  </a:lnTo>
                  <a:lnTo>
                    <a:pt x="325856" y="152908"/>
                  </a:lnTo>
                  <a:lnTo>
                    <a:pt x="326377" y="153416"/>
                  </a:lnTo>
                  <a:lnTo>
                    <a:pt x="326898" y="154051"/>
                  </a:lnTo>
                  <a:lnTo>
                    <a:pt x="327761" y="154559"/>
                  </a:lnTo>
                  <a:lnTo>
                    <a:pt x="328968" y="154813"/>
                  </a:lnTo>
                  <a:lnTo>
                    <a:pt x="330174" y="155194"/>
                  </a:lnTo>
                  <a:lnTo>
                    <a:pt x="332384" y="155702"/>
                  </a:lnTo>
                  <a:lnTo>
                    <a:pt x="333959" y="155702"/>
                  </a:lnTo>
                  <a:lnTo>
                    <a:pt x="336067" y="155956"/>
                  </a:lnTo>
                  <a:lnTo>
                    <a:pt x="347637" y="155956"/>
                  </a:lnTo>
                  <a:lnTo>
                    <a:pt x="349745" y="155702"/>
                  </a:lnTo>
                  <a:lnTo>
                    <a:pt x="351307" y="155702"/>
                  </a:lnTo>
                  <a:lnTo>
                    <a:pt x="353529" y="155194"/>
                  </a:lnTo>
                  <a:lnTo>
                    <a:pt x="354736" y="154813"/>
                  </a:lnTo>
                  <a:lnTo>
                    <a:pt x="355942" y="154559"/>
                  </a:lnTo>
                  <a:lnTo>
                    <a:pt x="356806" y="154051"/>
                  </a:lnTo>
                  <a:lnTo>
                    <a:pt x="357327" y="153416"/>
                  </a:lnTo>
                  <a:lnTo>
                    <a:pt x="357847" y="152908"/>
                  </a:lnTo>
                  <a:lnTo>
                    <a:pt x="358101" y="152273"/>
                  </a:lnTo>
                  <a:lnTo>
                    <a:pt x="358101" y="82804"/>
                  </a:lnTo>
                  <a:close/>
                </a:path>
                <a:path w="918844" h="196215">
                  <a:moveTo>
                    <a:pt x="572973" y="83058"/>
                  </a:moveTo>
                  <a:lnTo>
                    <a:pt x="572211" y="76835"/>
                  </a:lnTo>
                  <a:lnTo>
                    <a:pt x="570814" y="71628"/>
                  </a:lnTo>
                  <a:lnTo>
                    <a:pt x="570357" y="70104"/>
                  </a:lnTo>
                  <a:lnTo>
                    <a:pt x="569290" y="66548"/>
                  </a:lnTo>
                  <a:lnTo>
                    <a:pt x="566877" y="61976"/>
                  </a:lnTo>
                  <a:lnTo>
                    <a:pt x="565061" y="59817"/>
                  </a:lnTo>
                  <a:lnTo>
                    <a:pt x="563575" y="58039"/>
                  </a:lnTo>
                  <a:lnTo>
                    <a:pt x="538556" y="45593"/>
                  </a:lnTo>
                  <a:lnTo>
                    <a:pt x="524332" y="45593"/>
                  </a:lnTo>
                  <a:lnTo>
                    <a:pt x="518236" y="46736"/>
                  </a:lnTo>
                  <a:lnTo>
                    <a:pt x="512394" y="49149"/>
                  </a:lnTo>
                  <a:lnTo>
                    <a:pt x="506679" y="51435"/>
                  </a:lnTo>
                  <a:lnTo>
                    <a:pt x="500964" y="54991"/>
                  </a:lnTo>
                  <a:lnTo>
                    <a:pt x="495249" y="59817"/>
                  </a:lnTo>
                  <a:lnTo>
                    <a:pt x="495249" y="3937"/>
                  </a:lnTo>
                  <a:lnTo>
                    <a:pt x="494995" y="3302"/>
                  </a:lnTo>
                  <a:lnTo>
                    <a:pt x="494487" y="2794"/>
                  </a:lnTo>
                  <a:lnTo>
                    <a:pt x="493979" y="2159"/>
                  </a:lnTo>
                  <a:lnTo>
                    <a:pt x="493090" y="1651"/>
                  </a:lnTo>
                  <a:lnTo>
                    <a:pt x="491820" y="1270"/>
                  </a:lnTo>
                  <a:lnTo>
                    <a:pt x="490677" y="762"/>
                  </a:lnTo>
                  <a:lnTo>
                    <a:pt x="488899" y="508"/>
                  </a:lnTo>
                  <a:lnTo>
                    <a:pt x="484835" y="0"/>
                  </a:lnTo>
                  <a:lnTo>
                    <a:pt x="473151" y="0"/>
                  </a:lnTo>
                  <a:lnTo>
                    <a:pt x="468960" y="508"/>
                  </a:lnTo>
                  <a:lnTo>
                    <a:pt x="467309" y="762"/>
                  </a:lnTo>
                  <a:lnTo>
                    <a:pt x="466039" y="1270"/>
                  </a:lnTo>
                  <a:lnTo>
                    <a:pt x="464896" y="1651"/>
                  </a:lnTo>
                  <a:lnTo>
                    <a:pt x="464007" y="2159"/>
                  </a:lnTo>
                  <a:lnTo>
                    <a:pt x="463499" y="2794"/>
                  </a:lnTo>
                  <a:lnTo>
                    <a:pt x="462864" y="3302"/>
                  </a:lnTo>
                  <a:lnTo>
                    <a:pt x="462610" y="3937"/>
                  </a:lnTo>
                  <a:lnTo>
                    <a:pt x="462610" y="152273"/>
                  </a:lnTo>
                  <a:lnTo>
                    <a:pt x="462864" y="152908"/>
                  </a:lnTo>
                  <a:lnTo>
                    <a:pt x="463499" y="153416"/>
                  </a:lnTo>
                  <a:lnTo>
                    <a:pt x="464007" y="154051"/>
                  </a:lnTo>
                  <a:lnTo>
                    <a:pt x="464896" y="154559"/>
                  </a:lnTo>
                  <a:lnTo>
                    <a:pt x="466039" y="154813"/>
                  </a:lnTo>
                  <a:lnTo>
                    <a:pt x="467309" y="155194"/>
                  </a:lnTo>
                  <a:lnTo>
                    <a:pt x="469506" y="155702"/>
                  </a:lnTo>
                  <a:lnTo>
                    <a:pt x="471119" y="155702"/>
                  </a:lnTo>
                  <a:lnTo>
                    <a:pt x="473151" y="155956"/>
                  </a:lnTo>
                  <a:lnTo>
                    <a:pt x="484835" y="155956"/>
                  </a:lnTo>
                  <a:lnTo>
                    <a:pt x="486867" y="155702"/>
                  </a:lnTo>
                  <a:lnTo>
                    <a:pt x="488302" y="155702"/>
                  </a:lnTo>
                  <a:lnTo>
                    <a:pt x="490677" y="155194"/>
                  </a:lnTo>
                  <a:lnTo>
                    <a:pt x="491820" y="154813"/>
                  </a:lnTo>
                  <a:lnTo>
                    <a:pt x="493090" y="154559"/>
                  </a:lnTo>
                  <a:lnTo>
                    <a:pt x="493979" y="154051"/>
                  </a:lnTo>
                  <a:lnTo>
                    <a:pt x="494487" y="153416"/>
                  </a:lnTo>
                  <a:lnTo>
                    <a:pt x="494995" y="152908"/>
                  </a:lnTo>
                  <a:lnTo>
                    <a:pt x="495249" y="152273"/>
                  </a:lnTo>
                  <a:lnTo>
                    <a:pt x="495249" y="85344"/>
                  </a:lnTo>
                  <a:lnTo>
                    <a:pt x="499694" y="80518"/>
                  </a:lnTo>
                  <a:lnTo>
                    <a:pt x="504266" y="76581"/>
                  </a:lnTo>
                  <a:lnTo>
                    <a:pt x="508457" y="73914"/>
                  </a:lnTo>
                  <a:lnTo>
                    <a:pt x="512775" y="71374"/>
                  </a:lnTo>
                  <a:lnTo>
                    <a:pt x="516966" y="70104"/>
                  </a:lnTo>
                  <a:lnTo>
                    <a:pt x="524332" y="70104"/>
                  </a:lnTo>
                  <a:lnTo>
                    <a:pt x="540461" y="89916"/>
                  </a:lnTo>
                  <a:lnTo>
                    <a:pt x="540461" y="152273"/>
                  </a:lnTo>
                  <a:lnTo>
                    <a:pt x="540715" y="152908"/>
                  </a:lnTo>
                  <a:lnTo>
                    <a:pt x="541223" y="153416"/>
                  </a:lnTo>
                  <a:lnTo>
                    <a:pt x="541731" y="154051"/>
                  </a:lnTo>
                  <a:lnTo>
                    <a:pt x="542620" y="154559"/>
                  </a:lnTo>
                  <a:lnTo>
                    <a:pt x="543890" y="154813"/>
                  </a:lnTo>
                  <a:lnTo>
                    <a:pt x="545033" y="155194"/>
                  </a:lnTo>
                  <a:lnTo>
                    <a:pt x="547230" y="155702"/>
                  </a:lnTo>
                  <a:lnTo>
                    <a:pt x="548843" y="155702"/>
                  </a:lnTo>
                  <a:lnTo>
                    <a:pt x="551002" y="155956"/>
                  </a:lnTo>
                  <a:lnTo>
                    <a:pt x="562559" y="155956"/>
                  </a:lnTo>
                  <a:lnTo>
                    <a:pt x="564591" y="155702"/>
                  </a:lnTo>
                  <a:lnTo>
                    <a:pt x="566191" y="155702"/>
                  </a:lnTo>
                  <a:lnTo>
                    <a:pt x="568401" y="155194"/>
                  </a:lnTo>
                  <a:lnTo>
                    <a:pt x="569671" y="154813"/>
                  </a:lnTo>
                  <a:lnTo>
                    <a:pt x="570814" y="154559"/>
                  </a:lnTo>
                  <a:lnTo>
                    <a:pt x="571703" y="154051"/>
                  </a:lnTo>
                  <a:lnTo>
                    <a:pt x="572211" y="153416"/>
                  </a:lnTo>
                  <a:lnTo>
                    <a:pt x="572719" y="152908"/>
                  </a:lnTo>
                  <a:lnTo>
                    <a:pt x="572973" y="152273"/>
                  </a:lnTo>
                  <a:lnTo>
                    <a:pt x="572973" y="83058"/>
                  </a:lnTo>
                  <a:close/>
                </a:path>
                <a:path w="918844" h="196215">
                  <a:moveTo>
                    <a:pt x="711149" y="87376"/>
                  </a:moveTo>
                  <a:lnTo>
                    <a:pt x="710006" y="80899"/>
                  </a:lnTo>
                  <a:lnTo>
                    <a:pt x="705942" y="68961"/>
                  </a:lnTo>
                  <a:lnTo>
                    <a:pt x="703630" y="65405"/>
                  </a:lnTo>
                  <a:lnTo>
                    <a:pt x="702640" y="63881"/>
                  </a:lnTo>
                  <a:lnTo>
                    <a:pt x="698322" y="59436"/>
                  </a:lnTo>
                  <a:lnTo>
                    <a:pt x="693877" y="55118"/>
                  </a:lnTo>
                  <a:lnTo>
                    <a:pt x="688289" y="51689"/>
                  </a:lnTo>
                  <a:lnTo>
                    <a:pt x="679780" y="48704"/>
                  </a:lnTo>
                  <a:lnTo>
                    <a:pt x="679780" y="82931"/>
                  </a:lnTo>
                  <a:lnTo>
                    <a:pt x="679742" y="84074"/>
                  </a:lnTo>
                  <a:lnTo>
                    <a:pt x="679627" y="87376"/>
                  </a:lnTo>
                  <a:lnTo>
                    <a:pt x="679526" y="90805"/>
                  </a:lnTo>
                  <a:lnTo>
                    <a:pt x="630758" y="90805"/>
                  </a:lnTo>
                  <a:lnTo>
                    <a:pt x="651713" y="65405"/>
                  </a:lnTo>
                  <a:lnTo>
                    <a:pt x="664032" y="65405"/>
                  </a:lnTo>
                  <a:lnTo>
                    <a:pt x="670128" y="67691"/>
                  </a:lnTo>
                  <a:lnTo>
                    <a:pt x="673938" y="72263"/>
                  </a:lnTo>
                  <a:lnTo>
                    <a:pt x="677875" y="76708"/>
                  </a:lnTo>
                  <a:lnTo>
                    <a:pt x="679780" y="82931"/>
                  </a:lnTo>
                  <a:lnTo>
                    <a:pt x="679780" y="48704"/>
                  </a:lnTo>
                  <a:lnTo>
                    <a:pt x="674573" y="46863"/>
                  </a:lnTo>
                  <a:lnTo>
                    <a:pt x="666191" y="45593"/>
                  </a:lnTo>
                  <a:lnTo>
                    <a:pt x="647395" y="45593"/>
                  </a:lnTo>
                  <a:lnTo>
                    <a:pt x="639267" y="46863"/>
                  </a:lnTo>
                  <a:lnTo>
                    <a:pt x="631901" y="49530"/>
                  </a:lnTo>
                  <a:lnTo>
                    <a:pt x="624662" y="52070"/>
                  </a:lnTo>
                  <a:lnTo>
                    <a:pt x="599008" y="85979"/>
                  </a:lnTo>
                  <a:lnTo>
                    <a:pt x="597611" y="93980"/>
                  </a:lnTo>
                  <a:lnTo>
                    <a:pt x="597611" y="112141"/>
                  </a:lnTo>
                  <a:lnTo>
                    <a:pt x="598360" y="116967"/>
                  </a:lnTo>
                  <a:lnTo>
                    <a:pt x="598919" y="120396"/>
                  </a:lnTo>
                  <a:lnTo>
                    <a:pt x="601548" y="127254"/>
                  </a:lnTo>
                  <a:lnTo>
                    <a:pt x="604088" y="134112"/>
                  </a:lnTo>
                  <a:lnTo>
                    <a:pt x="638454" y="155994"/>
                  </a:lnTo>
                  <a:lnTo>
                    <a:pt x="659460" y="157861"/>
                  </a:lnTo>
                  <a:lnTo>
                    <a:pt x="665175" y="157861"/>
                  </a:lnTo>
                  <a:lnTo>
                    <a:pt x="669632" y="157657"/>
                  </a:lnTo>
                  <a:lnTo>
                    <a:pt x="670179" y="157657"/>
                  </a:lnTo>
                  <a:lnTo>
                    <a:pt x="705561" y="142113"/>
                  </a:lnTo>
                  <a:lnTo>
                    <a:pt x="705624" y="136652"/>
                  </a:lnTo>
                  <a:lnTo>
                    <a:pt x="705523" y="135636"/>
                  </a:lnTo>
                  <a:lnTo>
                    <a:pt x="705459" y="134874"/>
                  </a:lnTo>
                  <a:lnTo>
                    <a:pt x="705383" y="134112"/>
                  </a:lnTo>
                  <a:lnTo>
                    <a:pt x="705307" y="133223"/>
                  </a:lnTo>
                  <a:lnTo>
                    <a:pt x="705078" y="132461"/>
                  </a:lnTo>
                  <a:lnTo>
                    <a:pt x="704799" y="131699"/>
                  </a:lnTo>
                  <a:lnTo>
                    <a:pt x="704418" y="130937"/>
                  </a:lnTo>
                  <a:lnTo>
                    <a:pt x="703910" y="130556"/>
                  </a:lnTo>
                  <a:lnTo>
                    <a:pt x="703135" y="130175"/>
                  </a:lnTo>
                  <a:lnTo>
                    <a:pt x="703516" y="130175"/>
                  </a:lnTo>
                  <a:lnTo>
                    <a:pt x="702259" y="129921"/>
                  </a:lnTo>
                  <a:lnTo>
                    <a:pt x="700227" y="129921"/>
                  </a:lnTo>
                  <a:lnTo>
                    <a:pt x="698576" y="130175"/>
                  </a:lnTo>
                  <a:lnTo>
                    <a:pt x="696417" y="130937"/>
                  </a:lnTo>
                  <a:lnTo>
                    <a:pt x="694385" y="131699"/>
                  </a:lnTo>
                  <a:lnTo>
                    <a:pt x="691718" y="132461"/>
                  </a:lnTo>
                  <a:lnTo>
                    <a:pt x="688670" y="133223"/>
                  </a:lnTo>
                  <a:lnTo>
                    <a:pt x="685495" y="134112"/>
                  </a:lnTo>
                  <a:lnTo>
                    <a:pt x="681685" y="134874"/>
                  </a:lnTo>
                  <a:lnTo>
                    <a:pt x="677367" y="135636"/>
                  </a:lnTo>
                  <a:lnTo>
                    <a:pt x="673049" y="136271"/>
                  </a:lnTo>
                  <a:lnTo>
                    <a:pt x="668096" y="136652"/>
                  </a:lnTo>
                  <a:lnTo>
                    <a:pt x="656793" y="136652"/>
                  </a:lnTo>
                  <a:lnTo>
                    <a:pt x="632536" y="120396"/>
                  </a:lnTo>
                  <a:lnTo>
                    <a:pt x="631393" y="116967"/>
                  </a:lnTo>
                  <a:lnTo>
                    <a:pt x="630758" y="113157"/>
                  </a:lnTo>
                  <a:lnTo>
                    <a:pt x="630758" y="108839"/>
                  </a:lnTo>
                  <a:lnTo>
                    <a:pt x="704291" y="108839"/>
                  </a:lnTo>
                  <a:lnTo>
                    <a:pt x="706704" y="108077"/>
                  </a:lnTo>
                  <a:lnTo>
                    <a:pt x="710260" y="104775"/>
                  </a:lnTo>
                  <a:lnTo>
                    <a:pt x="711149" y="102235"/>
                  </a:lnTo>
                  <a:lnTo>
                    <a:pt x="711149" y="90805"/>
                  </a:lnTo>
                  <a:lnTo>
                    <a:pt x="711149" y="87376"/>
                  </a:lnTo>
                  <a:close/>
                </a:path>
                <a:path w="918844" h="196215">
                  <a:moveTo>
                    <a:pt x="769569" y="3937"/>
                  </a:moveTo>
                  <a:lnTo>
                    <a:pt x="769315" y="3302"/>
                  </a:lnTo>
                  <a:lnTo>
                    <a:pt x="768807" y="2794"/>
                  </a:lnTo>
                  <a:lnTo>
                    <a:pt x="768299" y="2159"/>
                  </a:lnTo>
                  <a:lnTo>
                    <a:pt x="767410" y="1651"/>
                  </a:lnTo>
                  <a:lnTo>
                    <a:pt x="766140" y="1270"/>
                  </a:lnTo>
                  <a:lnTo>
                    <a:pt x="764997" y="762"/>
                  </a:lnTo>
                  <a:lnTo>
                    <a:pt x="763219" y="508"/>
                  </a:lnTo>
                  <a:lnTo>
                    <a:pt x="759155" y="0"/>
                  </a:lnTo>
                  <a:lnTo>
                    <a:pt x="747471" y="0"/>
                  </a:lnTo>
                  <a:lnTo>
                    <a:pt x="743280" y="508"/>
                  </a:lnTo>
                  <a:lnTo>
                    <a:pt x="741629" y="762"/>
                  </a:lnTo>
                  <a:lnTo>
                    <a:pt x="740359" y="1270"/>
                  </a:lnTo>
                  <a:lnTo>
                    <a:pt x="739216" y="1651"/>
                  </a:lnTo>
                  <a:lnTo>
                    <a:pt x="738327" y="2159"/>
                  </a:lnTo>
                  <a:lnTo>
                    <a:pt x="737819" y="2794"/>
                  </a:lnTo>
                  <a:lnTo>
                    <a:pt x="737184" y="3302"/>
                  </a:lnTo>
                  <a:lnTo>
                    <a:pt x="736930" y="3937"/>
                  </a:lnTo>
                  <a:lnTo>
                    <a:pt x="736930" y="152273"/>
                  </a:lnTo>
                  <a:lnTo>
                    <a:pt x="737184" y="152908"/>
                  </a:lnTo>
                  <a:lnTo>
                    <a:pt x="737819" y="153416"/>
                  </a:lnTo>
                  <a:lnTo>
                    <a:pt x="738327" y="154051"/>
                  </a:lnTo>
                  <a:lnTo>
                    <a:pt x="739216" y="154559"/>
                  </a:lnTo>
                  <a:lnTo>
                    <a:pt x="740359" y="154813"/>
                  </a:lnTo>
                  <a:lnTo>
                    <a:pt x="741629" y="155194"/>
                  </a:lnTo>
                  <a:lnTo>
                    <a:pt x="743826" y="155702"/>
                  </a:lnTo>
                  <a:lnTo>
                    <a:pt x="745439" y="155702"/>
                  </a:lnTo>
                  <a:lnTo>
                    <a:pt x="747471" y="155956"/>
                  </a:lnTo>
                  <a:lnTo>
                    <a:pt x="759155" y="155956"/>
                  </a:lnTo>
                  <a:lnTo>
                    <a:pt x="761187" y="155702"/>
                  </a:lnTo>
                  <a:lnTo>
                    <a:pt x="762622" y="155702"/>
                  </a:lnTo>
                  <a:lnTo>
                    <a:pt x="764997" y="155194"/>
                  </a:lnTo>
                  <a:lnTo>
                    <a:pt x="766140" y="154813"/>
                  </a:lnTo>
                  <a:lnTo>
                    <a:pt x="767410" y="154559"/>
                  </a:lnTo>
                  <a:lnTo>
                    <a:pt x="768299" y="154051"/>
                  </a:lnTo>
                  <a:lnTo>
                    <a:pt x="768807" y="153416"/>
                  </a:lnTo>
                  <a:lnTo>
                    <a:pt x="769315" y="152908"/>
                  </a:lnTo>
                  <a:lnTo>
                    <a:pt x="769569" y="152273"/>
                  </a:lnTo>
                  <a:lnTo>
                    <a:pt x="769569" y="3937"/>
                  </a:lnTo>
                  <a:close/>
                </a:path>
                <a:path w="918844" h="196215">
                  <a:moveTo>
                    <a:pt x="918794" y="92837"/>
                  </a:moveTo>
                  <a:lnTo>
                    <a:pt x="917968" y="86233"/>
                  </a:lnTo>
                  <a:lnTo>
                    <a:pt x="917905" y="85725"/>
                  </a:lnTo>
                  <a:lnTo>
                    <a:pt x="916254" y="79121"/>
                  </a:lnTo>
                  <a:lnTo>
                    <a:pt x="914476" y="72517"/>
                  </a:lnTo>
                  <a:lnTo>
                    <a:pt x="913193" y="69850"/>
                  </a:lnTo>
                  <a:lnTo>
                    <a:pt x="913079" y="69596"/>
                  </a:lnTo>
                  <a:lnTo>
                    <a:pt x="893927" y="50165"/>
                  </a:lnTo>
                  <a:lnTo>
                    <a:pt x="887425" y="46990"/>
                  </a:lnTo>
                  <a:lnTo>
                    <a:pt x="884885" y="46494"/>
                  </a:lnTo>
                  <a:lnTo>
                    <a:pt x="884885" y="98044"/>
                  </a:lnTo>
                  <a:lnTo>
                    <a:pt x="884885" y="106045"/>
                  </a:lnTo>
                  <a:lnTo>
                    <a:pt x="884478" y="109093"/>
                  </a:lnTo>
                  <a:lnTo>
                    <a:pt x="884377" y="109855"/>
                  </a:lnTo>
                  <a:lnTo>
                    <a:pt x="882688" y="117094"/>
                  </a:lnTo>
                  <a:lnTo>
                    <a:pt x="871728" y="131318"/>
                  </a:lnTo>
                  <a:lnTo>
                    <a:pt x="869010" y="133096"/>
                  </a:lnTo>
                  <a:lnTo>
                    <a:pt x="865454" y="133985"/>
                  </a:lnTo>
                  <a:lnTo>
                    <a:pt x="856691" y="133985"/>
                  </a:lnTo>
                  <a:lnTo>
                    <a:pt x="835101" y="118364"/>
                  </a:lnTo>
                  <a:lnTo>
                    <a:pt x="835101" y="85725"/>
                  </a:lnTo>
                  <a:lnTo>
                    <a:pt x="855802" y="70485"/>
                  </a:lnTo>
                  <a:lnTo>
                    <a:pt x="857961" y="69850"/>
                  </a:lnTo>
                  <a:lnTo>
                    <a:pt x="859993" y="69596"/>
                  </a:lnTo>
                  <a:lnTo>
                    <a:pt x="866470" y="69596"/>
                  </a:lnTo>
                  <a:lnTo>
                    <a:pt x="870153" y="70485"/>
                  </a:lnTo>
                  <a:lnTo>
                    <a:pt x="873074" y="72390"/>
                  </a:lnTo>
                  <a:lnTo>
                    <a:pt x="875868" y="74168"/>
                  </a:lnTo>
                  <a:lnTo>
                    <a:pt x="884885" y="98044"/>
                  </a:lnTo>
                  <a:lnTo>
                    <a:pt x="884885" y="46494"/>
                  </a:lnTo>
                  <a:lnTo>
                    <a:pt x="880313" y="45593"/>
                  </a:lnTo>
                  <a:lnTo>
                    <a:pt x="867740" y="45593"/>
                  </a:lnTo>
                  <a:lnTo>
                    <a:pt x="863930" y="45974"/>
                  </a:lnTo>
                  <a:lnTo>
                    <a:pt x="856691" y="47498"/>
                  </a:lnTo>
                  <a:lnTo>
                    <a:pt x="853262" y="48641"/>
                  </a:lnTo>
                  <a:lnTo>
                    <a:pt x="849960" y="50165"/>
                  </a:lnTo>
                  <a:lnTo>
                    <a:pt x="846531" y="51689"/>
                  </a:lnTo>
                  <a:lnTo>
                    <a:pt x="830148" y="63627"/>
                  </a:lnTo>
                  <a:lnTo>
                    <a:pt x="830148" y="51181"/>
                  </a:lnTo>
                  <a:lnTo>
                    <a:pt x="822909" y="47752"/>
                  </a:lnTo>
                  <a:lnTo>
                    <a:pt x="809701" y="47752"/>
                  </a:lnTo>
                  <a:lnTo>
                    <a:pt x="803097" y="50165"/>
                  </a:lnTo>
                  <a:lnTo>
                    <a:pt x="802716" y="50546"/>
                  </a:lnTo>
                  <a:lnTo>
                    <a:pt x="802449" y="51181"/>
                  </a:lnTo>
                  <a:lnTo>
                    <a:pt x="802449" y="191770"/>
                  </a:lnTo>
                  <a:lnTo>
                    <a:pt x="802716" y="192405"/>
                  </a:lnTo>
                  <a:lnTo>
                    <a:pt x="803351" y="193040"/>
                  </a:lnTo>
                  <a:lnTo>
                    <a:pt x="803859" y="193675"/>
                  </a:lnTo>
                  <a:lnTo>
                    <a:pt x="804748" y="194183"/>
                  </a:lnTo>
                  <a:lnTo>
                    <a:pt x="805891" y="194564"/>
                  </a:lnTo>
                  <a:lnTo>
                    <a:pt x="807161" y="194945"/>
                  </a:lnTo>
                  <a:lnTo>
                    <a:pt x="809358" y="195453"/>
                  </a:lnTo>
                  <a:lnTo>
                    <a:pt x="810971" y="195453"/>
                  </a:lnTo>
                  <a:lnTo>
                    <a:pt x="813003" y="195707"/>
                  </a:lnTo>
                  <a:lnTo>
                    <a:pt x="824687" y="195707"/>
                  </a:lnTo>
                  <a:lnTo>
                    <a:pt x="826719" y="195453"/>
                  </a:lnTo>
                  <a:lnTo>
                    <a:pt x="828154" y="195453"/>
                  </a:lnTo>
                  <a:lnTo>
                    <a:pt x="830529" y="194945"/>
                  </a:lnTo>
                  <a:lnTo>
                    <a:pt x="831672" y="194564"/>
                  </a:lnTo>
                  <a:lnTo>
                    <a:pt x="832942" y="194183"/>
                  </a:lnTo>
                  <a:lnTo>
                    <a:pt x="833831" y="193675"/>
                  </a:lnTo>
                  <a:lnTo>
                    <a:pt x="834847" y="192405"/>
                  </a:lnTo>
                  <a:lnTo>
                    <a:pt x="835101" y="191770"/>
                  </a:lnTo>
                  <a:lnTo>
                    <a:pt x="835101" y="144145"/>
                  </a:lnTo>
                  <a:lnTo>
                    <a:pt x="837895" y="146431"/>
                  </a:lnTo>
                  <a:lnTo>
                    <a:pt x="865073" y="157861"/>
                  </a:lnTo>
                  <a:lnTo>
                    <a:pt x="876503" y="157861"/>
                  </a:lnTo>
                  <a:lnTo>
                    <a:pt x="904328" y="144145"/>
                  </a:lnTo>
                  <a:lnTo>
                    <a:pt x="910031" y="137414"/>
                  </a:lnTo>
                  <a:lnTo>
                    <a:pt x="911885" y="133985"/>
                  </a:lnTo>
                  <a:lnTo>
                    <a:pt x="913333" y="131318"/>
                  </a:lnTo>
                  <a:lnTo>
                    <a:pt x="917524" y="117475"/>
                  </a:lnTo>
                  <a:lnTo>
                    <a:pt x="917651" y="117094"/>
                  </a:lnTo>
                  <a:lnTo>
                    <a:pt x="918679" y="109855"/>
                  </a:lnTo>
                  <a:lnTo>
                    <a:pt x="918794" y="9283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51786" y="7913496"/>
              <a:ext cx="576071" cy="15862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516251" y="7959851"/>
              <a:ext cx="849630" cy="150495"/>
            </a:xfrm>
            <a:custGeom>
              <a:avLst/>
              <a:gdLst/>
              <a:ahLst/>
              <a:cxnLst/>
              <a:rect l="l" t="t" r="r" b="b"/>
              <a:pathLst>
                <a:path w="849629" h="150495">
                  <a:moveTo>
                    <a:pt x="123825" y="63627"/>
                  </a:moveTo>
                  <a:lnTo>
                    <a:pt x="117856" y="24765"/>
                  </a:lnTo>
                  <a:lnTo>
                    <a:pt x="116192" y="22225"/>
                  </a:lnTo>
                  <a:lnTo>
                    <a:pt x="114046" y="18923"/>
                  </a:lnTo>
                  <a:lnTo>
                    <a:pt x="109093" y="14351"/>
                  </a:lnTo>
                  <a:lnTo>
                    <a:pt x="104140" y="9652"/>
                  </a:lnTo>
                  <a:lnTo>
                    <a:pt x="97917" y="6096"/>
                  </a:lnTo>
                  <a:lnTo>
                    <a:pt x="90297" y="3683"/>
                  </a:lnTo>
                  <a:lnTo>
                    <a:pt x="90297" y="61595"/>
                  </a:lnTo>
                  <a:lnTo>
                    <a:pt x="89877" y="65405"/>
                  </a:lnTo>
                  <a:lnTo>
                    <a:pt x="89789" y="66294"/>
                  </a:lnTo>
                  <a:lnTo>
                    <a:pt x="88646" y="70358"/>
                  </a:lnTo>
                  <a:lnTo>
                    <a:pt x="87503" y="74549"/>
                  </a:lnTo>
                  <a:lnTo>
                    <a:pt x="66548" y="89916"/>
                  </a:lnTo>
                  <a:lnTo>
                    <a:pt x="56388" y="89916"/>
                  </a:lnTo>
                  <a:lnTo>
                    <a:pt x="51816" y="89027"/>
                  </a:lnTo>
                  <a:lnTo>
                    <a:pt x="48526" y="87503"/>
                  </a:lnTo>
                  <a:lnTo>
                    <a:pt x="44577" y="85725"/>
                  </a:lnTo>
                  <a:lnTo>
                    <a:pt x="35052" y="69469"/>
                  </a:lnTo>
                  <a:lnTo>
                    <a:pt x="34251" y="66294"/>
                  </a:lnTo>
                  <a:lnTo>
                    <a:pt x="34163" y="65913"/>
                  </a:lnTo>
                  <a:lnTo>
                    <a:pt x="34036" y="65405"/>
                  </a:lnTo>
                  <a:lnTo>
                    <a:pt x="33604" y="61595"/>
                  </a:lnTo>
                  <a:lnTo>
                    <a:pt x="40640" y="31242"/>
                  </a:lnTo>
                  <a:lnTo>
                    <a:pt x="42926" y="28321"/>
                  </a:lnTo>
                  <a:lnTo>
                    <a:pt x="45847" y="26035"/>
                  </a:lnTo>
                  <a:lnTo>
                    <a:pt x="49530" y="24511"/>
                  </a:lnTo>
                  <a:lnTo>
                    <a:pt x="52781" y="23114"/>
                  </a:lnTo>
                  <a:lnTo>
                    <a:pt x="52362" y="23114"/>
                  </a:lnTo>
                  <a:lnTo>
                    <a:pt x="57404" y="22225"/>
                  </a:lnTo>
                  <a:lnTo>
                    <a:pt x="67691" y="22225"/>
                  </a:lnTo>
                  <a:lnTo>
                    <a:pt x="90297" y="61595"/>
                  </a:lnTo>
                  <a:lnTo>
                    <a:pt x="90297" y="3683"/>
                  </a:lnTo>
                  <a:lnTo>
                    <a:pt x="84328" y="2095"/>
                  </a:lnTo>
                  <a:lnTo>
                    <a:pt x="78498" y="1054"/>
                  </a:lnTo>
                  <a:lnTo>
                    <a:pt x="78981" y="1054"/>
                  </a:lnTo>
                  <a:lnTo>
                    <a:pt x="71158" y="266"/>
                  </a:lnTo>
                  <a:lnTo>
                    <a:pt x="71716" y="266"/>
                  </a:lnTo>
                  <a:lnTo>
                    <a:pt x="63373" y="0"/>
                  </a:lnTo>
                  <a:lnTo>
                    <a:pt x="21082" y="10795"/>
                  </a:lnTo>
                  <a:lnTo>
                    <a:pt x="4064" y="33909"/>
                  </a:lnTo>
                  <a:lnTo>
                    <a:pt x="1397" y="40894"/>
                  </a:lnTo>
                  <a:lnTo>
                    <a:pt x="0" y="48641"/>
                  </a:lnTo>
                  <a:lnTo>
                    <a:pt x="50" y="66294"/>
                  </a:lnTo>
                  <a:lnTo>
                    <a:pt x="1244" y="73660"/>
                  </a:lnTo>
                  <a:lnTo>
                    <a:pt x="1270" y="73787"/>
                  </a:lnTo>
                  <a:lnTo>
                    <a:pt x="6096" y="87503"/>
                  </a:lnTo>
                  <a:lnTo>
                    <a:pt x="9779" y="93218"/>
                  </a:lnTo>
                  <a:lnTo>
                    <a:pt x="14859" y="97917"/>
                  </a:lnTo>
                  <a:lnTo>
                    <a:pt x="19812" y="102616"/>
                  </a:lnTo>
                  <a:lnTo>
                    <a:pt x="60579" y="112268"/>
                  </a:lnTo>
                  <a:lnTo>
                    <a:pt x="67005" y="112052"/>
                  </a:lnTo>
                  <a:lnTo>
                    <a:pt x="67856" y="112052"/>
                  </a:lnTo>
                  <a:lnTo>
                    <a:pt x="113411" y="91440"/>
                  </a:lnTo>
                  <a:lnTo>
                    <a:pt x="114388" y="89916"/>
                  </a:lnTo>
                  <a:lnTo>
                    <a:pt x="117348" y="85344"/>
                  </a:lnTo>
                  <a:lnTo>
                    <a:pt x="119888" y="78359"/>
                  </a:lnTo>
                  <a:lnTo>
                    <a:pt x="122555" y="71374"/>
                  </a:lnTo>
                  <a:lnTo>
                    <a:pt x="123825" y="63627"/>
                  </a:lnTo>
                  <a:close/>
                </a:path>
                <a:path w="849629" h="150495">
                  <a:moveTo>
                    <a:pt x="259080" y="37211"/>
                  </a:moveTo>
                  <a:lnTo>
                    <a:pt x="253847" y="17907"/>
                  </a:lnTo>
                  <a:lnTo>
                    <a:pt x="252984" y="16256"/>
                  </a:lnTo>
                  <a:lnTo>
                    <a:pt x="224663" y="0"/>
                  </a:lnTo>
                  <a:lnTo>
                    <a:pt x="209550" y="0"/>
                  </a:lnTo>
                  <a:lnTo>
                    <a:pt x="176657" y="17907"/>
                  </a:lnTo>
                  <a:lnTo>
                    <a:pt x="176657" y="5588"/>
                  </a:lnTo>
                  <a:lnTo>
                    <a:pt x="169672" y="2159"/>
                  </a:lnTo>
                  <a:lnTo>
                    <a:pt x="156083" y="2159"/>
                  </a:lnTo>
                  <a:lnTo>
                    <a:pt x="149479" y="4445"/>
                  </a:lnTo>
                  <a:lnTo>
                    <a:pt x="148971" y="4953"/>
                  </a:lnTo>
                  <a:lnTo>
                    <a:pt x="148717" y="5588"/>
                  </a:lnTo>
                  <a:lnTo>
                    <a:pt x="148717" y="106680"/>
                  </a:lnTo>
                  <a:lnTo>
                    <a:pt x="148971" y="107315"/>
                  </a:lnTo>
                  <a:lnTo>
                    <a:pt x="149606" y="107823"/>
                  </a:lnTo>
                  <a:lnTo>
                    <a:pt x="150114" y="108458"/>
                  </a:lnTo>
                  <a:lnTo>
                    <a:pt x="151003" y="108966"/>
                  </a:lnTo>
                  <a:lnTo>
                    <a:pt x="152146" y="109220"/>
                  </a:lnTo>
                  <a:lnTo>
                    <a:pt x="153416" y="109601"/>
                  </a:lnTo>
                  <a:lnTo>
                    <a:pt x="155613" y="110109"/>
                  </a:lnTo>
                  <a:lnTo>
                    <a:pt x="157226" y="110109"/>
                  </a:lnTo>
                  <a:lnTo>
                    <a:pt x="159258" y="110363"/>
                  </a:lnTo>
                  <a:lnTo>
                    <a:pt x="170942" y="110363"/>
                  </a:lnTo>
                  <a:lnTo>
                    <a:pt x="172974" y="110109"/>
                  </a:lnTo>
                  <a:lnTo>
                    <a:pt x="174409" y="110109"/>
                  </a:lnTo>
                  <a:lnTo>
                    <a:pt x="176784" y="109601"/>
                  </a:lnTo>
                  <a:lnTo>
                    <a:pt x="177927" y="109220"/>
                  </a:lnTo>
                  <a:lnTo>
                    <a:pt x="179197" y="108966"/>
                  </a:lnTo>
                  <a:lnTo>
                    <a:pt x="180086" y="108458"/>
                  </a:lnTo>
                  <a:lnTo>
                    <a:pt x="180594" y="107823"/>
                  </a:lnTo>
                  <a:lnTo>
                    <a:pt x="181102" y="107315"/>
                  </a:lnTo>
                  <a:lnTo>
                    <a:pt x="181356" y="106680"/>
                  </a:lnTo>
                  <a:lnTo>
                    <a:pt x="181356" y="39751"/>
                  </a:lnTo>
                  <a:lnTo>
                    <a:pt x="185801" y="34925"/>
                  </a:lnTo>
                  <a:lnTo>
                    <a:pt x="190373" y="30988"/>
                  </a:lnTo>
                  <a:lnTo>
                    <a:pt x="194564" y="28321"/>
                  </a:lnTo>
                  <a:lnTo>
                    <a:pt x="198450" y="26035"/>
                  </a:lnTo>
                  <a:lnTo>
                    <a:pt x="198043" y="26035"/>
                  </a:lnTo>
                  <a:lnTo>
                    <a:pt x="203073" y="24511"/>
                  </a:lnTo>
                  <a:lnTo>
                    <a:pt x="210439" y="24511"/>
                  </a:lnTo>
                  <a:lnTo>
                    <a:pt x="226568" y="44323"/>
                  </a:lnTo>
                  <a:lnTo>
                    <a:pt x="226568" y="106680"/>
                  </a:lnTo>
                  <a:lnTo>
                    <a:pt x="226822" y="107315"/>
                  </a:lnTo>
                  <a:lnTo>
                    <a:pt x="227330" y="107823"/>
                  </a:lnTo>
                  <a:lnTo>
                    <a:pt x="227838" y="108458"/>
                  </a:lnTo>
                  <a:lnTo>
                    <a:pt x="228727" y="108966"/>
                  </a:lnTo>
                  <a:lnTo>
                    <a:pt x="229997" y="109220"/>
                  </a:lnTo>
                  <a:lnTo>
                    <a:pt x="231140" y="109601"/>
                  </a:lnTo>
                  <a:lnTo>
                    <a:pt x="233337" y="110109"/>
                  </a:lnTo>
                  <a:lnTo>
                    <a:pt x="234950" y="110109"/>
                  </a:lnTo>
                  <a:lnTo>
                    <a:pt x="237109" y="110363"/>
                  </a:lnTo>
                  <a:lnTo>
                    <a:pt x="248666" y="110363"/>
                  </a:lnTo>
                  <a:lnTo>
                    <a:pt x="250698" y="110109"/>
                  </a:lnTo>
                  <a:lnTo>
                    <a:pt x="252298" y="110109"/>
                  </a:lnTo>
                  <a:lnTo>
                    <a:pt x="254508" y="109601"/>
                  </a:lnTo>
                  <a:lnTo>
                    <a:pt x="255778" y="109220"/>
                  </a:lnTo>
                  <a:lnTo>
                    <a:pt x="256921" y="108966"/>
                  </a:lnTo>
                  <a:lnTo>
                    <a:pt x="257810" y="108458"/>
                  </a:lnTo>
                  <a:lnTo>
                    <a:pt x="258318" y="107823"/>
                  </a:lnTo>
                  <a:lnTo>
                    <a:pt x="258826" y="107315"/>
                  </a:lnTo>
                  <a:lnTo>
                    <a:pt x="259080" y="106680"/>
                  </a:lnTo>
                  <a:lnTo>
                    <a:pt x="259080" y="37211"/>
                  </a:lnTo>
                  <a:close/>
                </a:path>
                <a:path w="849629" h="150495">
                  <a:moveTo>
                    <a:pt x="470154" y="5969"/>
                  </a:moveTo>
                  <a:lnTo>
                    <a:pt x="469582" y="4953"/>
                  </a:lnTo>
                  <a:lnTo>
                    <a:pt x="468757" y="4318"/>
                  </a:lnTo>
                  <a:lnTo>
                    <a:pt x="468376" y="4064"/>
                  </a:lnTo>
                  <a:lnTo>
                    <a:pt x="467385" y="3302"/>
                  </a:lnTo>
                  <a:lnTo>
                    <a:pt x="467702" y="3302"/>
                  </a:lnTo>
                  <a:lnTo>
                    <a:pt x="465328" y="2667"/>
                  </a:lnTo>
                  <a:lnTo>
                    <a:pt x="463715" y="2413"/>
                  </a:lnTo>
                  <a:lnTo>
                    <a:pt x="464108" y="2413"/>
                  </a:lnTo>
                  <a:lnTo>
                    <a:pt x="461695" y="2159"/>
                  </a:lnTo>
                  <a:lnTo>
                    <a:pt x="444627" y="2159"/>
                  </a:lnTo>
                  <a:lnTo>
                    <a:pt x="442849" y="2413"/>
                  </a:lnTo>
                  <a:lnTo>
                    <a:pt x="443103" y="2413"/>
                  </a:lnTo>
                  <a:lnTo>
                    <a:pt x="441833" y="2667"/>
                  </a:lnTo>
                  <a:lnTo>
                    <a:pt x="440893" y="2921"/>
                  </a:lnTo>
                  <a:lnTo>
                    <a:pt x="440613" y="2921"/>
                  </a:lnTo>
                  <a:lnTo>
                    <a:pt x="439547" y="3683"/>
                  </a:lnTo>
                  <a:lnTo>
                    <a:pt x="438785" y="4318"/>
                  </a:lnTo>
                  <a:lnTo>
                    <a:pt x="438150" y="5715"/>
                  </a:lnTo>
                  <a:lnTo>
                    <a:pt x="437743" y="7239"/>
                  </a:lnTo>
                  <a:lnTo>
                    <a:pt x="437642" y="7620"/>
                  </a:lnTo>
                  <a:lnTo>
                    <a:pt x="412750" y="75565"/>
                  </a:lnTo>
                  <a:lnTo>
                    <a:pt x="412369" y="75565"/>
                  </a:lnTo>
                  <a:lnTo>
                    <a:pt x="385191" y="8890"/>
                  </a:lnTo>
                  <a:lnTo>
                    <a:pt x="384556" y="7239"/>
                  </a:lnTo>
                  <a:lnTo>
                    <a:pt x="383971" y="5969"/>
                  </a:lnTo>
                  <a:lnTo>
                    <a:pt x="383857" y="5715"/>
                  </a:lnTo>
                  <a:lnTo>
                    <a:pt x="383286" y="4953"/>
                  </a:lnTo>
                  <a:lnTo>
                    <a:pt x="382778" y="4064"/>
                  </a:lnTo>
                  <a:lnTo>
                    <a:pt x="381889" y="3302"/>
                  </a:lnTo>
                  <a:lnTo>
                    <a:pt x="380619" y="2921"/>
                  </a:lnTo>
                  <a:lnTo>
                    <a:pt x="379476" y="2413"/>
                  </a:lnTo>
                  <a:lnTo>
                    <a:pt x="377698" y="2159"/>
                  </a:lnTo>
                  <a:lnTo>
                    <a:pt x="358203" y="2159"/>
                  </a:lnTo>
                  <a:lnTo>
                    <a:pt x="355790" y="2413"/>
                  </a:lnTo>
                  <a:lnTo>
                    <a:pt x="356184" y="2413"/>
                  </a:lnTo>
                  <a:lnTo>
                    <a:pt x="354584" y="2667"/>
                  </a:lnTo>
                  <a:lnTo>
                    <a:pt x="352361" y="3302"/>
                  </a:lnTo>
                  <a:lnTo>
                    <a:pt x="352628" y="3302"/>
                  </a:lnTo>
                  <a:lnTo>
                    <a:pt x="350431" y="4953"/>
                  </a:lnTo>
                  <a:lnTo>
                    <a:pt x="350621" y="4953"/>
                  </a:lnTo>
                  <a:lnTo>
                    <a:pt x="350139" y="5715"/>
                  </a:lnTo>
                  <a:lnTo>
                    <a:pt x="350215" y="8890"/>
                  </a:lnTo>
                  <a:lnTo>
                    <a:pt x="350685" y="10287"/>
                  </a:lnTo>
                  <a:lnTo>
                    <a:pt x="350774" y="10541"/>
                  </a:lnTo>
                  <a:lnTo>
                    <a:pt x="351917" y="13208"/>
                  </a:lnTo>
                  <a:lnTo>
                    <a:pt x="391668" y="104648"/>
                  </a:lnTo>
                  <a:lnTo>
                    <a:pt x="392049" y="105791"/>
                  </a:lnTo>
                  <a:lnTo>
                    <a:pt x="396621" y="109728"/>
                  </a:lnTo>
                  <a:lnTo>
                    <a:pt x="381254" y="143129"/>
                  </a:lnTo>
                  <a:lnTo>
                    <a:pt x="380619" y="144399"/>
                  </a:lnTo>
                  <a:lnTo>
                    <a:pt x="380619" y="147193"/>
                  </a:lnTo>
                  <a:lnTo>
                    <a:pt x="381127" y="147955"/>
                  </a:lnTo>
                  <a:lnTo>
                    <a:pt x="383159" y="149225"/>
                  </a:lnTo>
                  <a:lnTo>
                    <a:pt x="384810" y="149606"/>
                  </a:lnTo>
                  <a:lnTo>
                    <a:pt x="389877" y="150241"/>
                  </a:lnTo>
                  <a:lnTo>
                    <a:pt x="401828" y="150241"/>
                  </a:lnTo>
                  <a:lnTo>
                    <a:pt x="406781" y="149860"/>
                  </a:lnTo>
                  <a:lnTo>
                    <a:pt x="410210" y="148971"/>
                  </a:lnTo>
                  <a:lnTo>
                    <a:pt x="413766" y="148209"/>
                  </a:lnTo>
                  <a:lnTo>
                    <a:pt x="415798" y="146812"/>
                  </a:lnTo>
                  <a:lnTo>
                    <a:pt x="416560" y="145034"/>
                  </a:lnTo>
                  <a:lnTo>
                    <a:pt x="430657" y="109728"/>
                  </a:lnTo>
                  <a:lnTo>
                    <a:pt x="444093" y="75565"/>
                  </a:lnTo>
                  <a:lnTo>
                    <a:pt x="469671" y="10541"/>
                  </a:lnTo>
                  <a:lnTo>
                    <a:pt x="469773" y="10287"/>
                  </a:lnTo>
                  <a:lnTo>
                    <a:pt x="470090" y="8890"/>
                  </a:lnTo>
                  <a:lnTo>
                    <a:pt x="470154" y="5969"/>
                  </a:lnTo>
                  <a:close/>
                </a:path>
                <a:path w="849629" h="150495">
                  <a:moveTo>
                    <a:pt x="606933" y="63627"/>
                  </a:moveTo>
                  <a:lnTo>
                    <a:pt x="600837" y="24765"/>
                  </a:lnTo>
                  <a:lnTo>
                    <a:pt x="599224" y="22225"/>
                  </a:lnTo>
                  <a:lnTo>
                    <a:pt x="597154" y="18923"/>
                  </a:lnTo>
                  <a:lnTo>
                    <a:pt x="592201" y="14351"/>
                  </a:lnTo>
                  <a:lnTo>
                    <a:pt x="587248" y="9652"/>
                  </a:lnTo>
                  <a:lnTo>
                    <a:pt x="581025" y="6096"/>
                  </a:lnTo>
                  <a:lnTo>
                    <a:pt x="573405" y="3683"/>
                  </a:lnTo>
                  <a:lnTo>
                    <a:pt x="573405" y="61595"/>
                  </a:lnTo>
                  <a:lnTo>
                    <a:pt x="572985" y="65405"/>
                  </a:lnTo>
                  <a:lnTo>
                    <a:pt x="572897" y="66294"/>
                  </a:lnTo>
                  <a:lnTo>
                    <a:pt x="571754" y="70358"/>
                  </a:lnTo>
                  <a:lnTo>
                    <a:pt x="570611" y="74549"/>
                  </a:lnTo>
                  <a:lnTo>
                    <a:pt x="549656" y="89916"/>
                  </a:lnTo>
                  <a:lnTo>
                    <a:pt x="539496" y="89916"/>
                  </a:lnTo>
                  <a:lnTo>
                    <a:pt x="534924" y="89027"/>
                  </a:lnTo>
                  <a:lnTo>
                    <a:pt x="531634" y="87503"/>
                  </a:lnTo>
                  <a:lnTo>
                    <a:pt x="527685" y="85725"/>
                  </a:lnTo>
                  <a:lnTo>
                    <a:pt x="518160" y="69469"/>
                  </a:lnTo>
                  <a:lnTo>
                    <a:pt x="517359" y="66294"/>
                  </a:lnTo>
                  <a:lnTo>
                    <a:pt x="517258" y="65913"/>
                  </a:lnTo>
                  <a:lnTo>
                    <a:pt x="517144" y="65405"/>
                  </a:lnTo>
                  <a:lnTo>
                    <a:pt x="516712" y="61595"/>
                  </a:lnTo>
                  <a:lnTo>
                    <a:pt x="516636" y="50673"/>
                  </a:lnTo>
                  <a:lnTo>
                    <a:pt x="517144" y="46863"/>
                  </a:lnTo>
                  <a:lnTo>
                    <a:pt x="523748" y="31242"/>
                  </a:lnTo>
                  <a:lnTo>
                    <a:pt x="526034" y="28321"/>
                  </a:lnTo>
                  <a:lnTo>
                    <a:pt x="528955" y="26035"/>
                  </a:lnTo>
                  <a:lnTo>
                    <a:pt x="532638" y="24511"/>
                  </a:lnTo>
                  <a:lnTo>
                    <a:pt x="535889" y="23114"/>
                  </a:lnTo>
                  <a:lnTo>
                    <a:pt x="535470" y="23114"/>
                  </a:lnTo>
                  <a:lnTo>
                    <a:pt x="540512" y="22225"/>
                  </a:lnTo>
                  <a:lnTo>
                    <a:pt x="550799" y="22225"/>
                  </a:lnTo>
                  <a:lnTo>
                    <a:pt x="573405" y="61595"/>
                  </a:lnTo>
                  <a:lnTo>
                    <a:pt x="573405" y="3683"/>
                  </a:lnTo>
                  <a:lnTo>
                    <a:pt x="567436" y="2095"/>
                  </a:lnTo>
                  <a:lnTo>
                    <a:pt x="561606" y="1054"/>
                  </a:lnTo>
                  <a:lnTo>
                    <a:pt x="562089" y="1054"/>
                  </a:lnTo>
                  <a:lnTo>
                    <a:pt x="554266" y="266"/>
                  </a:lnTo>
                  <a:lnTo>
                    <a:pt x="554824" y="266"/>
                  </a:lnTo>
                  <a:lnTo>
                    <a:pt x="546481" y="0"/>
                  </a:lnTo>
                  <a:lnTo>
                    <a:pt x="504190" y="10795"/>
                  </a:lnTo>
                  <a:lnTo>
                    <a:pt x="487172" y="33909"/>
                  </a:lnTo>
                  <a:lnTo>
                    <a:pt x="484505" y="40894"/>
                  </a:lnTo>
                  <a:lnTo>
                    <a:pt x="483108" y="48641"/>
                  </a:lnTo>
                  <a:lnTo>
                    <a:pt x="483158" y="66294"/>
                  </a:lnTo>
                  <a:lnTo>
                    <a:pt x="484352" y="73660"/>
                  </a:lnTo>
                  <a:lnTo>
                    <a:pt x="484378" y="73787"/>
                  </a:lnTo>
                  <a:lnTo>
                    <a:pt x="489204" y="87503"/>
                  </a:lnTo>
                  <a:lnTo>
                    <a:pt x="492887" y="93218"/>
                  </a:lnTo>
                  <a:lnTo>
                    <a:pt x="497967" y="97917"/>
                  </a:lnTo>
                  <a:lnTo>
                    <a:pt x="502920" y="102616"/>
                  </a:lnTo>
                  <a:lnTo>
                    <a:pt x="543687" y="112268"/>
                  </a:lnTo>
                  <a:lnTo>
                    <a:pt x="550113" y="112052"/>
                  </a:lnTo>
                  <a:lnTo>
                    <a:pt x="550964" y="112052"/>
                  </a:lnTo>
                  <a:lnTo>
                    <a:pt x="596519" y="91440"/>
                  </a:lnTo>
                  <a:lnTo>
                    <a:pt x="597496" y="89916"/>
                  </a:lnTo>
                  <a:lnTo>
                    <a:pt x="600456" y="85344"/>
                  </a:lnTo>
                  <a:lnTo>
                    <a:pt x="602996" y="78359"/>
                  </a:lnTo>
                  <a:lnTo>
                    <a:pt x="605663" y="71374"/>
                  </a:lnTo>
                  <a:lnTo>
                    <a:pt x="606933" y="63627"/>
                  </a:lnTo>
                  <a:close/>
                </a:path>
                <a:path w="849629" h="150495">
                  <a:moveTo>
                    <a:pt x="741426" y="5588"/>
                  </a:moveTo>
                  <a:lnTo>
                    <a:pt x="741172" y="4953"/>
                  </a:lnTo>
                  <a:lnTo>
                    <a:pt x="740664" y="4445"/>
                  </a:lnTo>
                  <a:lnTo>
                    <a:pt x="740156" y="3810"/>
                  </a:lnTo>
                  <a:lnTo>
                    <a:pt x="739254" y="3429"/>
                  </a:lnTo>
                  <a:lnTo>
                    <a:pt x="737997" y="3048"/>
                  </a:lnTo>
                  <a:lnTo>
                    <a:pt x="736841" y="2667"/>
                  </a:lnTo>
                  <a:lnTo>
                    <a:pt x="735190" y="2413"/>
                  </a:lnTo>
                  <a:lnTo>
                    <a:pt x="733171" y="2159"/>
                  </a:lnTo>
                  <a:lnTo>
                    <a:pt x="717296" y="2159"/>
                  </a:lnTo>
                  <a:lnTo>
                    <a:pt x="709803" y="4445"/>
                  </a:lnTo>
                  <a:lnTo>
                    <a:pt x="709295" y="4953"/>
                  </a:lnTo>
                  <a:lnTo>
                    <a:pt x="709041" y="5588"/>
                  </a:lnTo>
                  <a:lnTo>
                    <a:pt x="709041" y="72517"/>
                  </a:lnTo>
                  <a:lnTo>
                    <a:pt x="704342" y="77597"/>
                  </a:lnTo>
                  <a:lnTo>
                    <a:pt x="699897" y="81280"/>
                  </a:lnTo>
                  <a:lnTo>
                    <a:pt x="695706" y="83947"/>
                  </a:lnTo>
                  <a:lnTo>
                    <a:pt x="691515" y="86487"/>
                  </a:lnTo>
                  <a:lnTo>
                    <a:pt x="687324" y="87884"/>
                  </a:lnTo>
                  <a:lnTo>
                    <a:pt x="679831" y="87884"/>
                  </a:lnTo>
                  <a:lnTo>
                    <a:pt x="665861" y="77597"/>
                  </a:lnTo>
                  <a:lnTo>
                    <a:pt x="665734" y="77343"/>
                  </a:lnTo>
                  <a:lnTo>
                    <a:pt x="664959" y="74930"/>
                  </a:lnTo>
                  <a:lnTo>
                    <a:pt x="664845" y="74549"/>
                  </a:lnTo>
                  <a:lnTo>
                    <a:pt x="664083" y="71755"/>
                  </a:lnTo>
                  <a:lnTo>
                    <a:pt x="663702" y="67818"/>
                  </a:lnTo>
                  <a:lnTo>
                    <a:pt x="663702" y="5588"/>
                  </a:lnTo>
                  <a:lnTo>
                    <a:pt x="663448" y="4953"/>
                  </a:lnTo>
                  <a:lnTo>
                    <a:pt x="662940" y="4445"/>
                  </a:lnTo>
                  <a:lnTo>
                    <a:pt x="662432" y="3810"/>
                  </a:lnTo>
                  <a:lnTo>
                    <a:pt x="661543" y="3429"/>
                  </a:lnTo>
                  <a:lnTo>
                    <a:pt x="659003" y="2667"/>
                  </a:lnTo>
                  <a:lnTo>
                    <a:pt x="657352" y="2413"/>
                  </a:lnTo>
                  <a:lnTo>
                    <a:pt x="655320" y="2159"/>
                  </a:lnTo>
                  <a:lnTo>
                    <a:pt x="639572" y="2159"/>
                  </a:lnTo>
                  <a:lnTo>
                    <a:pt x="631952" y="4445"/>
                  </a:lnTo>
                  <a:lnTo>
                    <a:pt x="631444" y="4953"/>
                  </a:lnTo>
                  <a:lnTo>
                    <a:pt x="631190" y="5588"/>
                  </a:lnTo>
                  <a:lnTo>
                    <a:pt x="631190" y="74930"/>
                  </a:lnTo>
                  <a:lnTo>
                    <a:pt x="653542" y="108966"/>
                  </a:lnTo>
                  <a:lnTo>
                    <a:pt x="665607" y="112268"/>
                  </a:lnTo>
                  <a:lnTo>
                    <a:pt x="680593" y="112268"/>
                  </a:lnTo>
                  <a:lnTo>
                    <a:pt x="687451" y="110744"/>
                  </a:lnTo>
                  <a:lnTo>
                    <a:pt x="700659" y="104902"/>
                  </a:lnTo>
                  <a:lnTo>
                    <a:pt x="707136" y="100330"/>
                  </a:lnTo>
                  <a:lnTo>
                    <a:pt x="713613" y="94488"/>
                  </a:lnTo>
                  <a:lnTo>
                    <a:pt x="713613" y="106680"/>
                  </a:lnTo>
                  <a:lnTo>
                    <a:pt x="713740" y="107315"/>
                  </a:lnTo>
                  <a:lnTo>
                    <a:pt x="714248" y="107823"/>
                  </a:lnTo>
                  <a:lnTo>
                    <a:pt x="714629" y="108458"/>
                  </a:lnTo>
                  <a:lnTo>
                    <a:pt x="715391" y="108966"/>
                  </a:lnTo>
                  <a:lnTo>
                    <a:pt x="716407" y="109220"/>
                  </a:lnTo>
                  <a:lnTo>
                    <a:pt x="717423" y="109601"/>
                  </a:lnTo>
                  <a:lnTo>
                    <a:pt x="719277" y="110109"/>
                  </a:lnTo>
                  <a:lnTo>
                    <a:pt x="720598" y="110109"/>
                  </a:lnTo>
                  <a:lnTo>
                    <a:pt x="722376" y="110363"/>
                  </a:lnTo>
                  <a:lnTo>
                    <a:pt x="732409" y="110363"/>
                  </a:lnTo>
                  <a:lnTo>
                    <a:pt x="734187" y="110109"/>
                  </a:lnTo>
                  <a:lnTo>
                    <a:pt x="735457" y="110109"/>
                  </a:lnTo>
                  <a:lnTo>
                    <a:pt x="737489" y="109601"/>
                  </a:lnTo>
                  <a:lnTo>
                    <a:pt x="738492" y="109220"/>
                  </a:lnTo>
                  <a:lnTo>
                    <a:pt x="739648" y="108966"/>
                  </a:lnTo>
                  <a:lnTo>
                    <a:pt x="740283" y="108458"/>
                  </a:lnTo>
                  <a:lnTo>
                    <a:pt x="741172" y="107315"/>
                  </a:lnTo>
                  <a:lnTo>
                    <a:pt x="741426" y="106680"/>
                  </a:lnTo>
                  <a:lnTo>
                    <a:pt x="741426" y="94488"/>
                  </a:lnTo>
                  <a:lnTo>
                    <a:pt x="741426" y="87884"/>
                  </a:lnTo>
                  <a:lnTo>
                    <a:pt x="741426" y="5588"/>
                  </a:lnTo>
                  <a:close/>
                </a:path>
                <a:path w="849629" h="150495">
                  <a:moveTo>
                    <a:pt x="849287" y="18796"/>
                  </a:moveTo>
                  <a:lnTo>
                    <a:pt x="848690" y="5207"/>
                  </a:lnTo>
                  <a:lnTo>
                    <a:pt x="848614" y="4953"/>
                  </a:lnTo>
                  <a:lnTo>
                    <a:pt x="844931" y="1651"/>
                  </a:lnTo>
                  <a:lnTo>
                    <a:pt x="844245" y="1397"/>
                  </a:lnTo>
                  <a:lnTo>
                    <a:pt x="844575" y="1397"/>
                  </a:lnTo>
                  <a:lnTo>
                    <a:pt x="838581" y="254"/>
                  </a:lnTo>
                  <a:lnTo>
                    <a:pt x="837311" y="127"/>
                  </a:lnTo>
                  <a:lnTo>
                    <a:pt x="830008" y="127"/>
                  </a:lnTo>
                  <a:lnTo>
                    <a:pt x="828802" y="254"/>
                  </a:lnTo>
                  <a:lnTo>
                    <a:pt x="826389" y="889"/>
                  </a:lnTo>
                  <a:lnTo>
                    <a:pt x="823976" y="1397"/>
                  </a:lnTo>
                  <a:lnTo>
                    <a:pt x="803021" y="18796"/>
                  </a:lnTo>
                  <a:lnTo>
                    <a:pt x="803021" y="5715"/>
                  </a:lnTo>
                  <a:lnTo>
                    <a:pt x="796036" y="2159"/>
                  </a:lnTo>
                  <a:lnTo>
                    <a:pt x="782447" y="2159"/>
                  </a:lnTo>
                  <a:lnTo>
                    <a:pt x="775843" y="4445"/>
                  </a:lnTo>
                  <a:lnTo>
                    <a:pt x="775335" y="4953"/>
                  </a:lnTo>
                  <a:lnTo>
                    <a:pt x="775233" y="5207"/>
                  </a:lnTo>
                  <a:lnTo>
                    <a:pt x="775081" y="5715"/>
                  </a:lnTo>
                  <a:lnTo>
                    <a:pt x="775081" y="106680"/>
                  </a:lnTo>
                  <a:lnTo>
                    <a:pt x="775335" y="107315"/>
                  </a:lnTo>
                  <a:lnTo>
                    <a:pt x="775970" y="107823"/>
                  </a:lnTo>
                  <a:lnTo>
                    <a:pt x="776465" y="108458"/>
                  </a:lnTo>
                  <a:lnTo>
                    <a:pt x="777354" y="108966"/>
                  </a:lnTo>
                  <a:lnTo>
                    <a:pt x="778510" y="109220"/>
                  </a:lnTo>
                  <a:lnTo>
                    <a:pt x="779767" y="109601"/>
                  </a:lnTo>
                  <a:lnTo>
                    <a:pt x="781977" y="110109"/>
                  </a:lnTo>
                  <a:lnTo>
                    <a:pt x="783577" y="110109"/>
                  </a:lnTo>
                  <a:lnTo>
                    <a:pt x="785622" y="110363"/>
                  </a:lnTo>
                  <a:lnTo>
                    <a:pt x="797306" y="110363"/>
                  </a:lnTo>
                  <a:lnTo>
                    <a:pt x="799338" y="110109"/>
                  </a:lnTo>
                  <a:lnTo>
                    <a:pt x="800773" y="110109"/>
                  </a:lnTo>
                  <a:lnTo>
                    <a:pt x="803148" y="109601"/>
                  </a:lnTo>
                  <a:lnTo>
                    <a:pt x="804278" y="109220"/>
                  </a:lnTo>
                  <a:lnTo>
                    <a:pt x="805561" y="108966"/>
                  </a:lnTo>
                  <a:lnTo>
                    <a:pt x="806450" y="108458"/>
                  </a:lnTo>
                  <a:lnTo>
                    <a:pt x="806958" y="107823"/>
                  </a:lnTo>
                  <a:lnTo>
                    <a:pt x="807453" y="107315"/>
                  </a:lnTo>
                  <a:lnTo>
                    <a:pt x="807720" y="106680"/>
                  </a:lnTo>
                  <a:lnTo>
                    <a:pt x="807720" y="43815"/>
                  </a:lnTo>
                  <a:lnTo>
                    <a:pt x="810133" y="40640"/>
                  </a:lnTo>
                  <a:lnTo>
                    <a:pt x="827684" y="26797"/>
                  </a:lnTo>
                  <a:lnTo>
                    <a:pt x="827405" y="26797"/>
                  </a:lnTo>
                  <a:lnTo>
                    <a:pt x="829310" y="26416"/>
                  </a:lnTo>
                  <a:lnTo>
                    <a:pt x="834644" y="26416"/>
                  </a:lnTo>
                  <a:lnTo>
                    <a:pt x="836041" y="26797"/>
                  </a:lnTo>
                  <a:lnTo>
                    <a:pt x="837869" y="27178"/>
                  </a:lnTo>
                  <a:lnTo>
                    <a:pt x="839597" y="27559"/>
                  </a:lnTo>
                  <a:lnTo>
                    <a:pt x="841108" y="27940"/>
                  </a:lnTo>
                  <a:lnTo>
                    <a:pt x="840943" y="27940"/>
                  </a:lnTo>
                  <a:lnTo>
                    <a:pt x="841629" y="28194"/>
                  </a:lnTo>
                  <a:lnTo>
                    <a:pt x="843280" y="28702"/>
                  </a:lnTo>
                  <a:lnTo>
                    <a:pt x="845045" y="28956"/>
                  </a:lnTo>
                  <a:lnTo>
                    <a:pt x="845375" y="28956"/>
                  </a:lnTo>
                  <a:lnTo>
                    <a:pt x="848080" y="26797"/>
                  </a:lnTo>
                  <a:lnTo>
                    <a:pt x="848194" y="26416"/>
                  </a:lnTo>
                  <a:lnTo>
                    <a:pt x="848614" y="25273"/>
                  </a:lnTo>
                  <a:lnTo>
                    <a:pt x="848868" y="23876"/>
                  </a:lnTo>
                  <a:lnTo>
                    <a:pt x="849122" y="22225"/>
                  </a:lnTo>
                  <a:lnTo>
                    <a:pt x="849249" y="20447"/>
                  </a:lnTo>
                  <a:lnTo>
                    <a:pt x="849287" y="18796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49132" y="7914258"/>
              <a:ext cx="517966" cy="15786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055363" y="7914639"/>
              <a:ext cx="389890" cy="157480"/>
            </a:xfrm>
            <a:custGeom>
              <a:avLst/>
              <a:gdLst/>
              <a:ahLst/>
              <a:cxnLst/>
              <a:rect l="l" t="t" r="r" b="b"/>
              <a:pathLst>
                <a:path w="389889" h="157479">
                  <a:moveTo>
                    <a:pt x="102743" y="66802"/>
                  </a:moveTo>
                  <a:lnTo>
                    <a:pt x="58843" y="66802"/>
                  </a:lnTo>
                  <a:lnTo>
                    <a:pt x="64897" y="68453"/>
                  </a:lnTo>
                  <a:lnTo>
                    <a:pt x="67183" y="69596"/>
                  </a:lnTo>
                  <a:lnTo>
                    <a:pt x="68834" y="71120"/>
                  </a:lnTo>
                  <a:lnTo>
                    <a:pt x="69574" y="71755"/>
                  </a:lnTo>
                  <a:lnTo>
                    <a:pt x="70683" y="72771"/>
                  </a:lnTo>
                  <a:lnTo>
                    <a:pt x="71755" y="74676"/>
                  </a:lnTo>
                  <a:lnTo>
                    <a:pt x="73278" y="79375"/>
                  </a:lnTo>
                  <a:lnTo>
                    <a:pt x="73533" y="82042"/>
                  </a:lnTo>
                  <a:lnTo>
                    <a:pt x="73533" y="91307"/>
                  </a:lnTo>
                  <a:lnTo>
                    <a:pt x="54879" y="91307"/>
                  </a:lnTo>
                  <a:lnTo>
                    <a:pt x="47879" y="91678"/>
                  </a:lnTo>
                  <a:lnTo>
                    <a:pt x="10540" y="102235"/>
                  </a:lnTo>
                  <a:lnTo>
                    <a:pt x="0" y="119380"/>
                  </a:lnTo>
                  <a:lnTo>
                    <a:pt x="0" y="130556"/>
                  </a:lnTo>
                  <a:lnTo>
                    <a:pt x="30352" y="156845"/>
                  </a:lnTo>
                  <a:lnTo>
                    <a:pt x="35940" y="157480"/>
                  </a:lnTo>
                  <a:lnTo>
                    <a:pt x="49530" y="157480"/>
                  </a:lnTo>
                  <a:lnTo>
                    <a:pt x="56261" y="156337"/>
                  </a:lnTo>
                  <a:lnTo>
                    <a:pt x="62357" y="153797"/>
                  </a:lnTo>
                  <a:lnTo>
                    <a:pt x="68452" y="151384"/>
                  </a:lnTo>
                  <a:lnTo>
                    <a:pt x="73913" y="147955"/>
                  </a:lnTo>
                  <a:lnTo>
                    <a:pt x="78612" y="143510"/>
                  </a:lnTo>
                  <a:lnTo>
                    <a:pt x="105537" y="143510"/>
                  </a:lnTo>
                  <a:lnTo>
                    <a:pt x="105537" y="137668"/>
                  </a:lnTo>
                  <a:lnTo>
                    <a:pt x="43814" y="137668"/>
                  </a:lnTo>
                  <a:lnTo>
                    <a:pt x="39624" y="136398"/>
                  </a:lnTo>
                  <a:lnTo>
                    <a:pt x="36449" y="134112"/>
                  </a:lnTo>
                  <a:lnTo>
                    <a:pt x="33400" y="131699"/>
                  </a:lnTo>
                  <a:lnTo>
                    <a:pt x="31876" y="128397"/>
                  </a:lnTo>
                  <a:lnTo>
                    <a:pt x="31876" y="121793"/>
                  </a:lnTo>
                  <a:lnTo>
                    <a:pt x="32385" y="119634"/>
                  </a:lnTo>
                  <a:lnTo>
                    <a:pt x="33527" y="117729"/>
                  </a:lnTo>
                  <a:lnTo>
                    <a:pt x="34544" y="115824"/>
                  </a:lnTo>
                  <a:lnTo>
                    <a:pt x="55880" y="108839"/>
                  </a:lnTo>
                  <a:lnTo>
                    <a:pt x="105537" y="108839"/>
                  </a:lnTo>
                  <a:lnTo>
                    <a:pt x="105423" y="76962"/>
                  </a:lnTo>
                  <a:lnTo>
                    <a:pt x="104648" y="71755"/>
                  </a:lnTo>
                  <a:lnTo>
                    <a:pt x="102840" y="67056"/>
                  </a:lnTo>
                  <a:lnTo>
                    <a:pt x="102743" y="66802"/>
                  </a:lnTo>
                  <a:close/>
                </a:path>
                <a:path w="389889" h="157479">
                  <a:moveTo>
                    <a:pt x="105537" y="143510"/>
                  </a:moveTo>
                  <a:lnTo>
                    <a:pt x="78612" y="143510"/>
                  </a:lnTo>
                  <a:lnTo>
                    <a:pt x="78612" y="152527"/>
                  </a:lnTo>
                  <a:lnTo>
                    <a:pt x="78994" y="153289"/>
                  </a:lnTo>
                  <a:lnTo>
                    <a:pt x="80518" y="154559"/>
                  </a:lnTo>
                  <a:lnTo>
                    <a:pt x="81787" y="154940"/>
                  </a:lnTo>
                  <a:lnTo>
                    <a:pt x="85216" y="155448"/>
                  </a:lnTo>
                  <a:lnTo>
                    <a:pt x="98298" y="155448"/>
                  </a:lnTo>
                  <a:lnTo>
                    <a:pt x="102108" y="154940"/>
                  </a:lnTo>
                  <a:lnTo>
                    <a:pt x="103377" y="154559"/>
                  </a:lnTo>
                  <a:lnTo>
                    <a:pt x="105156" y="153289"/>
                  </a:lnTo>
                  <a:lnTo>
                    <a:pt x="105537" y="152527"/>
                  </a:lnTo>
                  <a:lnTo>
                    <a:pt x="105537" y="143510"/>
                  </a:lnTo>
                  <a:close/>
                </a:path>
                <a:path w="389889" h="157479">
                  <a:moveTo>
                    <a:pt x="105537" y="108839"/>
                  </a:moveTo>
                  <a:lnTo>
                    <a:pt x="73533" y="108839"/>
                  </a:lnTo>
                  <a:lnTo>
                    <a:pt x="73533" y="125857"/>
                  </a:lnTo>
                  <a:lnTo>
                    <a:pt x="69596" y="129667"/>
                  </a:lnTo>
                  <a:lnTo>
                    <a:pt x="65659" y="132588"/>
                  </a:lnTo>
                  <a:lnTo>
                    <a:pt x="58038" y="136652"/>
                  </a:lnTo>
                  <a:lnTo>
                    <a:pt x="53848" y="137668"/>
                  </a:lnTo>
                  <a:lnTo>
                    <a:pt x="105537" y="137668"/>
                  </a:lnTo>
                  <a:lnTo>
                    <a:pt x="105537" y="108839"/>
                  </a:lnTo>
                  <a:close/>
                </a:path>
                <a:path w="389889" h="157479">
                  <a:moveTo>
                    <a:pt x="63626" y="45212"/>
                  </a:moveTo>
                  <a:lnTo>
                    <a:pt x="49530" y="45212"/>
                  </a:lnTo>
                  <a:lnTo>
                    <a:pt x="44576" y="45593"/>
                  </a:lnTo>
                  <a:lnTo>
                    <a:pt x="9525" y="56261"/>
                  </a:lnTo>
                  <a:lnTo>
                    <a:pt x="8255" y="57277"/>
                  </a:lnTo>
                  <a:lnTo>
                    <a:pt x="7493" y="58547"/>
                  </a:lnTo>
                  <a:lnTo>
                    <a:pt x="6985" y="59817"/>
                  </a:lnTo>
                  <a:lnTo>
                    <a:pt x="6603" y="61214"/>
                  </a:lnTo>
                  <a:lnTo>
                    <a:pt x="6661" y="69596"/>
                  </a:lnTo>
                  <a:lnTo>
                    <a:pt x="6938" y="71120"/>
                  </a:lnTo>
                  <a:lnTo>
                    <a:pt x="6985" y="71374"/>
                  </a:lnTo>
                  <a:lnTo>
                    <a:pt x="7438" y="72771"/>
                  </a:lnTo>
                  <a:lnTo>
                    <a:pt x="7874" y="73533"/>
                  </a:lnTo>
                  <a:lnTo>
                    <a:pt x="8487" y="74676"/>
                  </a:lnTo>
                  <a:lnTo>
                    <a:pt x="9016" y="75311"/>
                  </a:lnTo>
                  <a:lnTo>
                    <a:pt x="9651" y="75819"/>
                  </a:lnTo>
                  <a:lnTo>
                    <a:pt x="10413" y="76327"/>
                  </a:lnTo>
                  <a:lnTo>
                    <a:pt x="11302" y="76581"/>
                  </a:lnTo>
                  <a:lnTo>
                    <a:pt x="13588" y="76581"/>
                  </a:lnTo>
                  <a:lnTo>
                    <a:pt x="15366" y="76073"/>
                  </a:lnTo>
                  <a:lnTo>
                    <a:pt x="17652" y="75057"/>
                  </a:lnTo>
                  <a:lnTo>
                    <a:pt x="19812" y="73914"/>
                  </a:lnTo>
                  <a:lnTo>
                    <a:pt x="22478" y="72771"/>
                  </a:lnTo>
                  <a:lnTo>
                    <a:pt x="29083" y="70231"/>
                  </a:lnTo>
                  <a:lnTo>
                    <a:pt x="32893" y="69088"/>
                  </a:lnTo>
                  <a:lnTo>
                    <a:pt x="41401" y="67056"/>
                  </a:lnTo>
                  <a:lnTo>
                    <a:pt x="46227" y="66548"/>
                  </a:lnTo>
                  <a:lnTo>
                    <a:pt x="102647" y="66548"/>
                  </a:lnTo>
                  <a:lnTo>
                    <a:pt x="100837" y="61722"/>
                  </a:lnTo>
                  <a:lnTo>
                    <a:pt x="71374" y="45974"/>
                  </a:lnTo>
                  <a:lnTo>
                    <a:pt x="63626" y="45212"/>
                  </a:lnTo>
                  <a:close/>
                </a:path>
                <a:path w="389889" h="157479">
                  <a:moveTo>
                    <a:pt x="102647" y="66548"/>
                  </a:moveTo>
                  <a:lnTo>
                    <a:pt x="55880" y="66548"/>
                  </a:lnTo>
                  <a:lnTo>
                    <a:pt x="60451" y="67056"/>
                  </a:lnTo>
                  <a:lnTo>
                    <a:pt x="59774" y="67056"/>
                  </a:lnTo>
                  <a:lnTo>
                    <a:pt x="58843" y="66802"/>
                  </a:lnTo>
                  <a:lnTo>
                    <a:pt x="102743" y="66802"/>
                  </a:lnTo>
                  <a:lnTo>
                    <a:pt x="102647" y="66548"/>
                  </a:lnTo>
                  <a:close/>
                </a:path>
                <a:path w="389889" h="157479">
                  <a:moveTo>
                    <a:pt x="162433" y="155321"/>
                  </a:moveTo>
                  <a:lnTo>
                    <a:pt x="146685" y="155321"/>
                  </a:lnTo>
                  <a:lnTo>
                    <a:pt x="148716" y="155575"/>
                  </a:lnTo>
                  <a:lnTo>
                    <a:pt x="160400" y="155575"/>
                  </a:lnTo>
                  <a:lnTo>
                    <a:pt x="162433" y="155321"/>
                  </a:lnTo>
                  <a:close/>
                </a:path>
                <a:path w="389889" h="157479">
                  <a:moveTo>
                    <a:pt x="240157" y="155321"/>
                  </a:moveTo>
                  <a:lnTo>
                    <a:pt x="224409" y="155321"/>
                  </a:lnTo>
                  <a:lnTo>
                    <a:pt x="226568" y="155575"/>
                  </a:lnTo>
                  <a:lnTo>
                    <a:pt x="238125" y="155575"/>
                  </a:lnTo>
                  <a:lnTo>
                    <a:pt x="240157" y="155321"/>
                  </a:lnTo>
                  <a:close/>
                </a:path>
                <a:path w="389889" h="157479">
                  <a:moveTo>
                    <a:pt x="159131" y="47371"/>
                  </a:moveTo>
                  <a:lnTo>
                    <a:pt x="145541" y="47371"/>
                  </a:lnTo>
                  <a:lnTo>
                    <a:pt x="143763" y="47625"/>
                  </a:lnTo>
                  <a:lnTo>
                    <a:pt x="142366" y="47879"/>
                  </a:lnTo>
                  <a:lnTo>
                    <a:pt x="140081" y="48641"/>
                  </a:lnTo>
                  <a:lnTo>
                    <a:pt x="139319" y="49022"/>
                  </a:lnTo>
                  <a:lnTo>
                    <a:pt x="138937" y="49657"/>
                  </a:lnTo>
                  <a:lnTo>
                    <a:pt x="138430" y="50165"/>
                  </a:lnTo>
                  <a:lnTo>
                    <a:pt x="138175" y="50800"/>
                  </a:lnTo>
                  <a:lnTo>
                    <a:pt x="138175" y="151892"/>
                  </a:lnTo>
                  <a:lnTo>
                    <a:pt x="138430" y="152527"/>
                  </a:lnTo>
                  <a:lnTo>
                    <a:pt x="139064" y="153035"/>
                  </a:lnTo>
                  <a:lnTo>
                    <a:pt x="139573" y="153670"/>
                  </a:lnTo>
                  <a:lnTo>
                    <a:pt x="140462" y="154178"/>
                  </a:lnTo>
                  <a:lnTo>
                    <a:pt x="141605" y="154432"/>
                  </a:lnTo>
                  <a:lnTo>
                    <a:pt x="142875" y="154813"/>
                  </a:lnTo>
                  <a:lnTo>
                    <a:pt x="145076" y="155321"/>
                  </a:lnTo>
                  <a:lnTo>
                    <a:pt x="163872" y="155321"/>
                  </a:lnTo>
                  <a:lnTo>
                    <a:pt x="166243" y="154813"/>
                  </a:lnTo>
                  <a:lnTo>
                    <a:pt x="167386" y="154432"/>
                  </a:lnTo>
                  <a:lnTo>
                    <a:pt x="168656" y="154178"/>
                  </a:lnTo>
                  <a:lnTo>
                    <a:pt x="169545" y="153670"/>
                  </a:lnTo>
                  <a:lnTo>
                    <a:pt x="170052" y="153035"/>
                  </a:lnTo>
                  <a:lnTo>
                    <a:pt x="170561" y="152527"/>
                  </a:lnTo>
                  <a:lnTo>
                    <a:pt x="170814" y="151892"/>
                  </a:lnTo>
                  <a:lnTo>
                    <a:pt x="170814" y="84963"/>
                  </a:lnTo>
                  <a:lnTo>
                    <a:pt x="175269" y="80137"/>
                  </a:lnTo>
                  <a:lnTo>
                    <a:pt x="179832" y="76200"/>
                  </a:lnTo>
                  <a:lnTo>
                    <a:pt x="184023" y="73533"/>
                  </a:lnTo>
                  <a:lnTo>
                    <a:pt x="187909" y="71247"/>
                  </a:lnTo>
                  <a:lnTo>
                    <a:pt x="187502" y="71247"/>
                  </a:lnTo>
                  <a:lnTo>
                    <a:pt x="192532" y="69723"/>
                  </a:lnTo>
                  <a:lnTo>
                    <a:pt x="245960" y="69723"/>
                  </a:lnTo>
                  <a:lnTo>
                    <a:pt x="244856" y="66040"/>
                  </a:lnTo>
                  <a:lnTo>
                    <a:pt x="243314" y="63119"/>
                  </a:lnTo>
                  <a:lnTo>
                    <a:pt x="166115" y="63119"/>
                  </a:lnTo>
                  <a:lnTo>
                    <a:pt x="166115" y="50800"/>
                  </a:lnTo>
                  <a:lnTo>
                    <a:pt x="160909" y="47625"/>
                  </a:lnTo>
                  <a:lnTo>
                    <a:pt x="159131" y="47371"/>
                  </a:lnTo>
                  <a:close/>
                </a:path>
                <a:path w="389889" h="157479">
                  <a:moveTo>
                    <a:pt x="245960" y="69723"/>
                  </a:moveTo>
                  <a:lnTo>
                    <a:pt x="199898" y="69723"/>
                  </a:lnTo>
                  <a:lnTo>
                    <a:pt x="202819" y="70231"/>
                  </a:lnTo>
                  <a:lnTo>
                    <a:pt x="205232" y="71247"/>
                  </a:lnTo>
                  <a:lnTo>
                    <a:pt x="216026" y="89535"/>
                  </a:lnTo>
                  <a:lnTo>
                    <a:pt x="216026" y="151892"/>
                  </a:lnTo>
                  <a:lnTo>
                    <a:pt x="216281" y="152527"/>
                  </a:lnTo>
                  <a:lnTo>
                    <a:pt x="216788" y="153035"/>
                  </a:lnTo>
                  <a:lnTo>
                    <a:pt x="217297" y="153670"/>
                  </a:lnTo>
                  <a:lnTo>
                    <a:pt x="218186" y="154178"/>
                  </a:lnTo>
                  <a:lnTo>
                    <a:pt x="219456" y="154432"/>
                  </a:lnTo>
                  <a:lnTo>
                    <a:pt x="220599" y="154813"/>
                  </a:lnTo>
                  <a:lnTo>
                    <a:pt x="222800" y="155321"/>
                  </a:lnTo>
                  <a:lnTo>
                    <a:pt x="241765" y="155321"/>
                  </a:lnTo>
                  <a:lnTo>
                    <a:pt x="243966" y="154813"/>
                  </a:lnTo>
                  <a:lnTo>
                    <a:pt x="245237" y="154432"/>
                  </a:lnTo>
                  <a:lnTo>
                    <a:pt x="246380" y="154178"/>
                  </a:lnTo>
                  <a:lnTo>
                    <a:pt x="247269" y="153670"/>
                  </a:lnTo>
                  <a:lnTo>
                    <a:pt x="247776" y="153035"/>
                  </a:lnTo>
                  <a:lnTo>
                    <a:pt x="248285" y="152527"/>
                  </a:lnTo>
                  <a:lnTo>
                    <a:pt x="248538" y="151892"/>
                  </a:lnTo>
                  <a:lnTo>
                    <a:pt x="248538" y="82423"/>
                  </a:lnTo>
                  <a:lnTo>
                    <a:pt x="247776" y="76200"/>
                  </a:lnTo>
                  <a:lnTo>
                    <a:pt x="246414" y="71247"/>
                  </a:lnTo>
                  <a:lnTo>
                    <a:pt x="245960" y="69723"/>
                  </a:lnTo>
                  <a:close/>
                </a:path>
                <a:path w="389889" h="157479">
                  <a:moveTo>
                    <a:pt x="214122" y="45212"/>
                  </a:moveTo>
                  <a:lnTo>
                    <a:pt x="199009" y="45212"/>
                  </a:lnTo>
                  <a:lnTo>
                    <a:pt x="192150" y="46736"/>
                  </a:lnTo>
                  <a:lnTo>
                    <a:pt x="185547" y="49657"/>
                  </a:lnTo>
                  <a:lnTo>
                    <a:pt x="178943" y="52705"/>
                  </a:lnTo>
                  <a:lnTo>
                    <a:pt x="172465" y="57150"/>
                  </a:lnTo>
                  <a:lnTo>
                    <a:pt x="166115" y="63119"/>
                  </a:lnTo>
                  <a:lnTo>
                    <a:pt x="243314" y="63119"/>
                  </a:lnTo>
                  <a:lnTo>
                    <a:pt x="214122" y="45212"/>
                  </a:lnTo>
                  <a:close/>
                </a:path>
                <a:path w="389889" h="157479">
                  <a:moveTo>
                    <a:pt x="330326" y="45212"/>
                  </a:moveTo>
                  <a:lnTo>
                    <a:pt x="315722" y="45212"/>
                  </a:lnTo>
                  <a:lnTo>
                    <a:pt x="308356" y="46609"/>
                  </a:lnTo>
                  <a:lnTo>
                    <a:pt x="278891" y="71755"/>
                  </a:lnTo>
                  <a:lnTo>
                    <a:pt x="274564" y="85471"/>
                  </a:lnTo>
                  <a:lnTo>
                    <a:pt x="274447" y="85852"/>
                  </a:lnTo>
                  <a:lnTo>
                    <a:pt x="273430" y="92964"/>
                  </a:lnTo>
                  <a:lnTo>
                    <a:pt x="273303" y="110109"/>
                  </a:lnTo>
                  <a:lnTo>
                    <a:pt x="274193" y="117094"/>
                  </a:lnTo>
                  <a:lnTo>
                    <a:pt x="275834" y="123190"/>
                  </a:lnTo>
                  <a:lnTo>
                    <a:pt x="277559" y="130175"/>
                  </a:lnTo>
                  <a:lnTo>
                    <a:pt x="277622" y="130429"/>
                  </a:lnTo>
                  <a:lnTo>
                    <a:pt x="280415" y="136271"/>
                  </a:lnTo>
                  <a:lnTo>
                    <a:pt x="284352" y="141224"/>
                  </a:lnTo>
                  <a:lnTo>
                    <a:pt x="288163" y="146177"/>
                  </a:lnTo>
                  <a:lnTo>
                    <a:pt x="293115" y="150114"/>
                  </a:lnTo>
                  <a:lnTo>
                    <a:pt x="299212" y="153035"/>
                  </a:lnTo>
                  <a:lnTo>
                    <a:pt x="305308" y="156083"/>
                  </a:lnTo>
                  <a:lnTo>
                    <a:pt x="312674" y="157480"/>
                  </a:lnTo>
                  <a:lnTo>
                    <a:pt x="329438" y="157480"/>
                  </a:lnTo>
                  <a:lnTo>
                    <a:pt x="336073" y="156083"/>
                  </a:lnTo>
                  <a:lnTo>
                    <a:pt x="336401" y="156083"/>
                  </a:lnTo>
                  <a:lnTo>
                    <a:pt x="349758" y="149860"/>
                  </a:lnTo>
                  <a:lnTo>
                    <a:pt x="355981" y="145542"/>
                  </a:lnTo>
                  <a:lnTo>
                    <a:pt x="361950" y="140081"/>
                  </a:lnTo>
                  <a:lnTo>
                    <a:pt x="389509" y="140081"/>
                  </a:lnTo>
                  <a:lnTo>
                    <a:pt x="389509" y="133731"/>
                  </a:lnTo>
                  <a:lnTo>
                    <a:pt x="325247" y="133731"/>
                  </a:lnTo>
                  <a:lnTo>
                    <a:pt x="321437" y="132842"/>
                  </a:lnTo>
                  <a:lnTo>
                    <a:pt x="306450" y="105029"/>
                  </a:lnTo>
                  <a:lnTo>
                    <a:pt x="306450" y="96901"/>
                  </a:lnTo>
                  <a:lnTo>
                    <a:pt x="306844" y="93853"/>
                  </a:lnTo>
                  <a:lnTo>
                    <a:pt x="306959" y="92964"/>
                  </a:lnTo>
                  <a:lnTo>
                    <a:pt x="307848" y="89281"/>
                  </a:lnTo>
                  <a:lnTo>
                    <a:pt x="308648" y="85852"/>
                  </a:lnTo>
                  <a:lnTo>
                    <a:pt x="308737" y="85471"/>
                  </a:lnTo>
                  <a:lnTo>
                    <a:pt x="310134" y="82042"/>
                  </a:lnTo>
                  <a:lnTo>
                    <a:pt x="312038" y="78994"/>
                  </a:lnTo>
                  <a:lnTo>
                    <a:pt x="313816" y="75946"/>
                  </a:lnTo>
                  <a:lnTo>
                    <a:pt x="316357" y="73533"/>
                  </a:lnTo>
                  <a:lnTo>
                    <a:pt x="319405" y="71755"/>
                  </a:lnTo>
                  <a:lnTo>
                    <a:pt x="322452" y="69850"/>
                  </a:lnTo>
                  <a:lnTo>
                    <a:pt x="326136" y="68961"/>
                  </a:lnTo>
                  <a:lnTo>
                    <a:pt x="389509" y="68961"/>
                  </a:lnTo>
                  <a:lnTo>
                    <a:pt x="389509" y="58674"/>
                  </a:lnTo>
                  <a:lnTo>
                    <a:pt x="357124" y="58674"/>
                  </a:lnTo>
                  <a:lnTo>
                    <a:pt x="351916" y="54229"/>
                  </a:lnTo>
                  <a:lnTo>
                    <a:pt x="346710" y="50927"/>
                  </a:lnTo>
                  <a:lnTo>
                    <a:pt x="341502" y="48641"/>
                  </a:lnTo>
                  <a:lnTo>
                    <a:pt x="336169" y="46355"/>
                  </a:lnTo>
                  <a:lnTo>
                    <a:pt x="330326" y="45212"/>
                  </a:lnTo>
                  <a:close/>
                </a:path>
                <a:path w="389889" h="157479">
                  <a:moveTo>
                    <a:pt x="389509" y="140081"/>
                  </a:moveTo>
                  <a:lnTo>
                    <a:pt x="361950" y="140081"/>
                  </a:lnTo>
                  <a:lnTo>
                    <a:pt x="361950" y="152019"/>
                  </a:lnTo>
                  <a:lnTo>
                    <a:pt x="362203" y="152654"/>
                  </a:lnTo>
                  <a:lnTo>
                    <a:pt x="363093" y="153797"/>
                  </a:lnTo>
                  <a:lnTo>
                    <a:pt x="363855" y="154178"/>
                  </a:lnTo>
                  <a:lnTo>
                    <a:pt x="364998" y="154559"/>
                  </a:lnTo>
                  <a:lnTo>
                    <a:pt x="366013" y="154940"/>
                  </a:lnTo>
                  <a:lnTo>
                    <a:pt x="367411" y="155194"/>
                  </a:lnTo>
                  <a:lnTo>
                    <a:pt x="369188" y="155448"/>
                  </a:lnTo>
                  <a:lnTo>
                    <a:pt x="382397" y="155448"/>
                  </a:lnTo>
                  <a:lnTo>
                    <a:pt x="389509" y="152019"/>
                  </a:lnTo>
                  <a:lnTo>
                    <a:pt x="389509" y="140081"/>
                  </a:lnTo>
                  <a:close/>
                </a:path>
                <a:path w="389889" h="157479">
                  <a:moveTo>
                    <a:pt x="389509" y="68961"/>
                  </a:moveTo>
                  <a:lnTo>
                    <a:pt x="335025" y="68961"/>
                  </a:lnTo>
                  <a:lnTo>
                    <a:pt x="339471" y="70358"/>
                  </a:lnTo>
                  <a:lnTo>
                    <a:pt x="343788" y="73025"/>
                  </a:lnTo>
                  <a:lnTo>
                    <a:pt x="347980" y="75692"/>
                  </a:lnTo>
                  <a:lnTo>
                    <a:pt x="352425" y="79502"/>
                  </a:lnTo>
                  <a:lnTo>
                    <a:pt x="357124" y="84582"/>
                  </a:lnTo>
                  <a:lnTo>
                    <a:pt x="357124" y="117602"/>
                  </a:lnTo>
                  <a:lnTo>
                    <a:pt x="342646" y="130175"/>
                  </a:lnTo>
                  <a:lnTo>
                    <a:pt x="340487" y="131445"/>
                  </a:lnTo>
                  <a:lnTo>
                    <a:pt x="338327" y="132334"/>
                  </a:lnTo>
                  <a:lnTo>
                    <a:pt x="336169" y="132842"/>
                  </a:lnTo>
                  <a:lnTo>
                    <a:pt x="334137" y="133477"/>
                  </a:lnTo>
                  <a:lnTo>
                    <a:pt x="331977" y="133731"/>
                  </a:lnTo>
                  <a:lnTo>
                    <a:pt x="389509" y="133731"/>
                  </a:lnTo>
                  <a:lnTo>
                    <a:pt x="389509" y="68961"/>
                  </a:lnTo>
                  <a:close/>
                </a:path>
                <a:path w="389889" h="157479">
                  <a:moveTo>
                    <a:pt x="379095" y="0"/>
                  </a:moveTo>
                  <a:lnTo>
                    <a:pt x="367538" y="0"/>
                  </a:lnTo>
                  <a:lnTo>
                    <a:pt x="363347" y="508"/>
                  </a:lnTo>
                  <a:lnTo>
                    <a:pt x="357886" y="2667"/>
                  </a:lnTo>
                  <a:lnTo>
                    <a:pt x="357377" y="3302"/>
                  </a:lnTo>
                  <a:lnTo>
                    <a:pt x="357124" y="3937"/>
                  </a:lnTo>
                  <a:lnTo>
                    <a:pt x="357124" y="58674"/>
                  </a:lnTo>
                  <a:lnTo>
                    <a:pt x="389509" y="58674"/>
                  </a:lnTo>
                  <a:lnTo>
                    <a:pt x="389509" y="3937"/>
                  </a:lnTo>
                  <a:lnTo>
                    <a:pt x="383286" y="508"/>
                  </a:lnTo>
                  <a:lnTo>
                    <a:pt x="379095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8842" y="8182482"/>
              <a:ext cx="1064416" cy="15786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09521" y="8182482"/>
              <a:ext cx="660316" cy="15786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747645" y="8182482"/>
              <a:ext cx="925194" cy="158115"/>
            </a:xfrm>
            <a:custGeom>
              <a:avLst/>
              <a:gdLst/>
              <a:ahLst/>
              <a:cxnLst/>
              <a:rect l="l" t="t" r="r" b="b"/>
              <a:pathLst>
                <a:path w="925195" h="158115">
                  <a:moveTo>
                    <a:pt x="81026" y="63627"/>
                  </a:moveTo>
                  <a:lnTo>
                    <a:pt x="80899" y="55626"/>
                  </a:lnTo>
                  <a:lnTo>
                    <a:pt x="80645" y="54102"/>
                  </a:lnTo>
                  <a:lnTo>
                    <a:pt x="80518" y="52578"/>
                  </a:lnTo>
                  <a:lnTo>
                    <a:pt x="76708" y="48133"/>
                  </a:lnTo>
                  <a:lnTo>
                    <a:pt x="51054" y="48133"/>
                  </a:lnTo>
                  <a:lnTo>
                    <a:pt x="51054" y="25146"/>
                  </a:lnTo>
                  <a:lnTo>
                    <a:pt x="50673" y="24511"/>
                  </a:lnTo>
                  <a:lnTo>
                    <a:pt x="50165" y="24003"/>
                  </a:lnTo>
                  <a:lnTo>
                    <a:pt x="49657" y="23368"/>
                  </a:lnTo>
                  <a:lnTo>
                    <a:pt x="48895" y="22860"/>
                  </a:lnTo>
                  <a:lnTo>
                    <a:pt x="47625" y="22479"/>
                  </a:lnTo>
                  <a:lnTo>
                    <a:pt x="46482" y="21971"/>
                  </a:lnTo>
                  <a:lnTo>
                    <a:pt x="44831" y="21717"/>
                  </a:lnTo>
                  <a:lnTo>
                    <a:pt x="42672" y="21590"/>
                  </a:lnTo>
                  <a:lnTo>
                    <a:pt x="40640" y="21336"/>
                  </a:lnTo>
                  <a:lnTo>
                    <a:pt x="37973" y="21209"/>
                  </a:lnTo>
                  <a:lnTo>
                    <a:pt x="31750" y="21209"/>
                  </a:lnTo>
                  <a:lnTo>
                    <a:pt x="29210" y="21336"/>
                  </a:lnTo>
                  <a:lnTo>
                    <a:pt x="27051" y="21590"/>
                  </a:lnTo>
                  <a:lnTo>
                    <a:pt x="24892" y="21717"/>
                  </a:lnTo>
                  <a:lnTo>
                    <a:pt x="23241" y="21971"/>
                  </a:lnTo>
                  <a:lnTo>
                    <a:pt x="22098" y="22479"/>
                  </a:lnTo>
                  <a:lnTo>
                    <a:pt x="20828" y="22860"/>
                  </a:lnTo>
                  <a:lnTo>
                    <a:pt x="19939" y="23368"/>
                  </a:lnTo>
                  <a:lnTo>
                    <a:pt x="19050" y="24511"/>
                  </a:lnTo>
                  <a:lnTo>
                    <a:pt x="18796" y="25146"/>
                  </a:lnTo>
                  <a:lnTo>
                    <a:pt x="18796" y="48133"/>
                  </a:lnTo>
                  <a:lnTo>
                    <a:pt x="4318" y="48133"/>
                  </a:lnTo>
                  <a:lnTo>
                    <a:pt x="381" y="54102"/>
                  </a:lnTo>
                  <a:lnTo>
                    <a:pt x="127" y="55626"/>
                  </a:lnTo>
                  <a:lnTo>
                    <a:pt x="0" y="57404"/>
                  </a:lnTo>
                  <a:lnTo>
                    <a:pt x="0" y="63627"/>
                  </a:lnTo>
                  <a:lnTo>
                    <a:pt x="508" y="66548"/>
                  </a:lnTo>
                  <a:lnTo>
                    <a:pt x="1270" y="68326"/>
                  </a:lnTo>
                  <a:lnTo>
                    <a:pt x="2159" y="70104"/>
                  </a:lnTo>
                  <a:lnTo>
                    <a:pt x="3429" y="70993"/>
                  </a:lnTo>
                  <a:lnTo>
                    <a:pt x="18796" y="70993"/>
                  </a:lnTo>
                  <a:lnTo>
                    <a:pt x="18796" y="128016"/>
                  </a:lnTo>
                  <a:lnTo>
                    <a:pt x="19304" y="131572"/>
                  </a:lnTo>
                  <a:lnTo>
                    <a:pt x="19329" y="131826"/>
                  </a:lnTo>
                  <a:lnTo>
                    <a:pt x="19456" y="132715"/>
                  </a:lnTo>
                  <a:lnTo>
                    <a:pt x="19558" y="133350"/>
                  </a:lnTo>
                  <a:lnTo>
                    <a:pt x="22352" y="142240"/>
                  </a:lnTo>
                  <a:lnTo>
                    <a:pt x="24638" y="145923"/>
                  </a:lnTo>
                  <a:lnTo>
                    <a:pt x="27813" y="148844"/>
                  </a:lnTo>
                  <a:lnTo>
                    <a:pt x="30861" y="151892"/>
                  </a:lnTo>
                  <a:lnTo>
                    <a:pt x="34671" y="154051"/>
                  </a:lnTo>
                  <a:lnTo>
                    <a:pt x="44615" y="156972"/>
                  </a:lnTo>
                  <a:lnTo>
                    <a:pt x="45097" y="156972"/>
                  </a:lnTo>
                  <a:lnTo>
                    <a:pt x="49657" y="157607"/>
                  </a:lnTo>
                  <a:lnTo>
                    <a:pt x="59778" y="157607"/>
                  </a:lnTo>
                  <a:lnTo>
                    <a:pt x="65659" y="156972"/>
                  </a:lnTo>
                  <a:lnTo>
                    <a:pt x="66802" y="156972"/>
                  </a:lnTo>
                  <a:lnTo>
                    <a:pt x="69850" y="156210"/>
                  </a:lnTo>
                  <a:lnTo>
                    <a:pt x="71755" y="155829"/>
                  </a:lnTo>
                  <a:lnTo>
                    <a:pt x="73533" y="155321"/>
                  </a:lnTo>
                  <a:lnTo>
                    <a:pt x="76581" y="154305"/>
                  </a:lnTo>
                  <a:lnTo>
                    <a:pt x="77724" y="153670"/>
                  </a:lnTo>
                  <a:lnTo>
                    <a:pt x="78486" y="152908"/>
                  </a:lnTo>
                  <a:lnTo>
                    <a:pt x="79248" y="152273"/>
                  </a:lnTo>
                  <a:lnTo>
                    <a:pt x="79883" y="151003"/>
                  </a:lnTo>
                  <a:lnTo>
                    <a:pt x="80264" y="149225"/>
                  </a:lnTo>
                  <a:lnTo>
                    <a:pt x="80772" y="147447"/>
                  </a:lnTo>
                  <a:lnTo>
                    <a:pt x="80899" y="137922"/>
                  </a:lnTo>
                  <a:lnTo>
                    <a:pt x="80645" y="136525"/>
                  </a:lnTo>
                  <a:lnTo>
                    <a:pt x="80518" y="135255"/>
                  </a:lnTo>
                  <a:lnTo>
                    <a:pt x="80264" y="134112"/>
                  </a:lnTo>
                  <a:lnTo>
                    <a:pt x="80213" y="133985"/>
                  </a:lnTo>
                  <a:lnTo>
                    <a:pt x="79997" y="133350"/>
                  </a:lnTo>
                  <a:lnTo>
                    <a:pt x="78867" y="131826"/>
                  </a:lnTo>
                  <a:lnTo>
                    <a:pt x="78486" y="131572"/>
                  </a:lnTo>
                  <a:lnTo>
                    <a:pt x="76200" y="131572"/>
                  </a:lnTo>
                  <a:lnTo>
                    <a:pt x="74676" y="132080"/>
                  </a:lnTo>
                  <a:lnTo>
                    <a:pt x="73787" y="132334"/>
                  </a:lnTo>
                  <a:lnTo>
                    <a:pt x="72771" y="132715"/>
                  </a:lnTo>
                  <a:lnTo>
                    <a:pt x="71628" y="133096"/>
                  </a:lnTo>
                  <a:lnTo>
                    <a:pt x="70485" y="133350"/>
                  </a:lnTo>
                  <a:lnTo>
                    <a:pt x="66992" y="133985"/>
                  </a:lnTo>
                  <a:lnTo>
                    <a:pt x="59436" y="133985"/>
                  </a:lnTo>
                  <a:lnTo>
                    <a:pt x="56197" y="132715"/>
                  </a:lnTo>
                  <a:lnTo>
                    <a:pt x="55968" y="132715"/>
                  </a:lnTo>
                  <a:lnTo>
                    <a:pt x="53975" y="129921"/>
                  </a:lnTo>
                  <a:lnTo>
                    <a:pt x="51943" y="127254"/>
                  </a:lnTo>
                  <a:lnTo>
                    <a:pt x="51054" y="123190"/>
                  </a:lnTo>
                  <a:lnTo>
                    <a:pt x="51054" y="70993"/>
                  </a:lnTo>
                  <a:lnTo>
                    <a:pt x="77597" y="70993"/>
                  </a:lnTo>
                  <a:lnTo>
                    <a:pt x="78867" y="70104"/>
                  </a:lnTo>
                  <a:lnTo>
                    <a:pt x="80645" y="66548"/>
                  </a:lnTo>
                  <a:lnTo>
                    <a:pt x="81026" y="63627"/>
                  </a:lnTo>
                  <a:close/>
                </a:path>
                <a:path w="925195" h="158115">
                  <a:moveTo>
                    <a:pt x="214122" y="83058"/>
                  </a:moveTo>
                  <a:lnTo>
                    <a:pt x="213360" y="76835"/>
                  </a:lnTo>
                  <a:lnTo>
                    <a:pt x="211836" y="71628"/>
                  </a:lnTo>
                  <a:lnTo>
                    <a:pt x="211416" y="70104"/>
                  </a:lnTo>
                  <a:lnTo>
                    <a:pt x="210439" y="66548"/>
                  </a:lnTo>
                  <a:lnTo>
                    <a:pt x="208026" y="61976"/>
                  </a:lnTo>
                  <a:lnTo>
                    <a:pt x="206209" y="59817"/>
                  </a:lnTo>
                  <a:lnTo>
                    <a:pt x="204724" y="58039"/>
                  </a:lnTo>
                  <a:lnTo>
                    <a:pt x="179832" y="45593"/>
                  </a:lnTo>
                  <a:lnTo>
                    <a:pt x="165862" y="45593"/>
                  </a:lnTo>
                  <a:lnTo>
                    <a:pt x="159766" y="46736"/>
                  </a:lnTo>
                  <a:lnTo>
                    <a:pt x="154051" y="49149"/>
                  </a:lnTo>
                  <a:lnTo>
                    <a:pt x="148209" y="51435"/>
                  </a:lnTo>
                  <a:lnTo>
                    <a:pt x="142621" y="54991"/>
                  </a:lnTo>
                  <a:lnTo>
                    <a:pt x="137033" y="59817"/>
                  </a:lnTo>
                  <a:lnTo>
                    <a:pt x="137033" y="3937"/>
                  </a:lnTo>
                  <a:lnTo>
                    <a:pt x="136779" y="3302"/>
                  </a:lnTo>
                  <a:lnTo>
                    <a:pt x="136271" y="2794"/>
                  </a:lnTo>
                  <a:lnTo>
                    <a:pt x="135763" y="2159"/>
                  </a:lnTo>
                  <a:lnTo>
                    <a:pt x="134874" y="1651"/>
                  </a:lnTo>
                  <a:lnTo>
                    <a:pt x="133604" y="1270"/>
                  </a:lnTo>
                  <a:lnTo>
                    <a:pt x="132461" y="762"/>
                  </a:lnTo>
                  <a:lnTo>
                    <a:pt x="130810" y="508"/>
                  </a:lnTo>
                  <a:lnTo>
                    <a:pt x="126619" y="0"/>
                  </a:lnTo>
                  <a:lnTo>
                    <a:pt x="115062" y="0"/>
                  </a:lnTo>
                  <a:lnTo>
                    <a:pt x="110998" y="508"/>
                  </a:lnTo>
                  <a:lnTo>
                    <a:pt x="109347" y="762"/>
                  </a:lnTo>
                  <a:lnTo>
                    <a:pt x="108077" y="1270"/>
                  </a:lnTo>
                  <a:lnTo>
                    <a:pt x="106807" y="1651"/>
                  </a:lnTo>
                  <a:lnTo>
                    <a:pt x="105918" y="2159"/>
                  </a:lnTo>
                  <a:lnTo>
                    <a:pt x="105410" y="2794"/>
                  </a:lnTo>
                  <a:lnTo>
                    <a:pt x="104902" y="3302"/>
                  </a:lnTo>
                  <a:lnTo>
                    <a:pt x="104648" y="3937"/>
                  </a:lnTo>
                  <a:lnTo>
                    <a:pt x="104648" y="152273"/>
                  </a:lnTo>
                  <a:lnTo>
                    <a:pt x="104902" y="152908"/>
                  </a:lnTo>
                  <a:lnTo>
                    <a:pt x="105410" y="153416"/>
                  </a:lnTo>
                  <a:lnTo>
                    <a:pt x="105918" y="154051"/>
                  </a:lnTo>
                  <a:lnTo>
                    <a:pt x="106807" y="154559"/>
                  </a:lnTo>
                  <a:lnTo>
                    <a:pt x="108077" y="154813"/>
                  </a:lnTo>
                  <a:lnTo>
                    <a:pt x="109347" y="155194"/>
                  </a:lnTo>
                  <a:lnTo>
                    <a:pt x="111544" y="155702"/>
                  </a:lnTo>
                  <a:lnTo>
                    <a:pt x="113030" y="155702"/>
                  </a:lnTo>
                  <a:lnTo>
                    <a:pt x="115062" y="155956"/>
                  </a:lnTo>
                  <a:lnTo>
                    <a:pt x="126619" y="155956"/>
                  </a:lnTo>
                  <a:lnTo>
                    <a:pt x="128651" y="155702"/>
                  </a:lnTo>
                  <a:lnTo>
                    <a:pt x="130251" y="155702"/>
                  </a:lnTo>
                  <a:lnTo>
                    <a:pt x="132461" y="155194"/>
                  </a:lnTo>
                  <a:lnTo>
                    <a:pt x="133604" y="154813"/>
                  </a:lnTo>
                  <a:lnTo>
                    <a:pt x="134874" y="154559"/>
                  </a:lnTo>
                  <a:lnTo>
                    <a:pt x="135763" y="154051"/>
                  </a:lnTo>
                  <a:lnTo>
                    <a:pt x="136271" y="153416"/>
                  </a:lnTo>
                  <a:lnTo>
                    <a:pt x="136779" y="152908"/>
                  </a:lnTo>
                  <a:lnTo>
                    <a:pt x="137033" y="152273"/>
                  </a:lnTo>
                  <a:lnTo>
                    <a:pt x="137033" y="85344"/>
                  </a:lnTo>
                  <a:lnTo>
                    <a:pt x="141478" y="80518"/>
                  </a:lnTo>
                  <a:lnTo>
                    <a:pt x="158496" y="70104"/>
                  </a:lnTo>
                  <a:lnTo>
                    <a:pt x="165862" y="70104"/>
                  </a:lnTo>
                  <a:lnTo>
                    <a:pt x="179768" y="80391"/>
                  </a:lnTo>
                  <a:lnTo>
                    <a:pt x="179832" y="80518"/>
                  </a:lnTo>
                  <a:lnTo>
                    <a:pt x="180517" y="83058"/>
                  </a:lnTo>
                  <a:lnTo>
                    <a:pt x="181483" y="86106"/>
                  </a:lnTo>
                  <a:lnTo>
                    <a:pt x="181864" y="89916"/>
                  </a:lnTo>
                  <a:lnTo>
                    <a:pt x="181864" y="152273"/>
                  </a:lnTo>
                  <a:lnTo>
                    <a:pt x="182118" y="152908"/>
                  </a:lnTo>
                  <a:lnTo>
                    <a:pt x="182626" y="153416"/>
                  </a:lnTo>
                  <a:lnTo>
                    <a:pt x="183134" y="154051"/>
                  </a:lnTo>
                  <a:lnTo>
                    <a:pt x="184023" y="154559"/>
                  </a:lnTo>
                  <a:lnTo>
                    <a:pt x="185166" y="154813"/>
                  </a:lnTo>
                  <a:lnTo>
                    <a:pt x="186436" y="155194"/>
                  </a:lnTo>
                  <a:lnTo>
                    <a:pt x="188455" y="155702"/>
                  </a:lnTo>
                  <a:lnTo>
                    <a:pt x="190119" y="155702"/>
                  </a:lnTo>
                  <a:lnTo>
                    <a:pt x="192278" y="155956"/>
                  </a:lnTo>
                  <a:lnTo>
                    <a:pt x="203708" y="155956"/>
                  </a:lnTo>
                  <a:lnTo>
                    <a:pt x="205740" y="155702"/>
                  </a:lnTo>
                  <a:lnTo>
                    <a:pt x="207340" y="155702"/>
                  </a:lnTo>
                  <a:lnTo>
                    <a:pt x="209550" y="155194"/>
                  </a:lnTo>
                  <a:lnTo>
                    <a:pt x="210693" y="154813"/>
                  </a:lnTo>
                  <a:lnTo>
                    <a:pt x="211963" y="154559"/>
                  </a:lnTo>
                  <a:lnTo>
                    <a:pt x="212725" y="154051"/>
                  </a:lnTo>
                  <a:lnTo>
                    <a:pt x="213233" y="153416"/>
                  </a:lnTo>
                  <a:lnTo>
                    <a:pt x="213741" y="152908"/>
                  </a:lnTo>
                  <a:lnTo>
                    <a:pt x="214122" y="152273"/>
                  </a:lnTo>
                  <a:lnTo>
                    <a:pt x="214122" y="83058"/>
                  </a:lnTo>
                  <a:close/>
                </a:path>
                <a:path w="925195" h="158115">
                  <a:moveTo>
                    <a:pt x="344043" y="78105"/>
                  </a:moveTo>
                  <a:lnTo>
                    <a:pt x="343027" y="72136"/>
                  </a:lnTo>
                  <a:lnTo>
                    <a:pt x="341020" y="66929"/>
                  </a:lnTo>
                  <a:lnTo>
                    <a:pt x="339217" y="62103"/>
                  </a:lnTo>
                  <a:lnTo>
                    <a:pt x="302387" y="45593"/>
                  </a:lnTo>
                  <a:lnTo>
                    <a:pt x="288417" y="45593"/>
                  </a:lnTo>
                  <a:lnTo>
                    <a:pt x="249936" y="55499"/>
                  </a:lnTo>
                  <a:lnTo>
                    <a:pt x="248793" y="56642"/>
                  </a:lnTo>
                  <a:lnTo>
                    <a:pt x="247523" y="57658"/>
                  </a:lnTo>
                  <a:lnTo>
                    <a:pt x="246761" y="58928"/>
                  </a:lnTo>
                  <a:lnTo>
                    <a:pt x="246253" y="60198"/>
                  </a:lnTo>
                  <a:lnTo>
                    <a:pt x="245872" y="61595"/>
                  </a:lnTo>
                  <a:lnTo>
                    <a:pt x="245922" y="69977"/>
                  </a:lnTo>
                  <a:lnTo>
                    <a:pt x="246253" y="71755"/>
                  </a:lnTo>
                  <a:lnTo>
                    <a:pt x="246697" y="73152"/>
                  </a:lnTo>
                  <a:lnTo>
                    <a:pt x="247142" y="73914"/>
                  </a:lnTo>
                  <a:lnTo>
                    <a:pt x="247726" y="75057"/>
                  </a:lnTo>
                  <a:lnTo>
                    <a:pt x="248158" y="75692"/>
                  </a:lnTo>
                  <a:lnTo>
                    <a:pt x="249682" y="76708"/>
                  </a:lnTo>
                  <a:lnTo>
                    <a:pt x="250444" y="76962"/>
                  </a:lnTo>
                  <a:lnTo>
                    <a:pt x="252857" y="76962"/>
                  </a:lnTo>
                  <a:lnTo>
                    <a:pt x="254635" y="76454"/>
                  </a:lnTo>
                  <a:lnTo>
                    <a:pt x="256794" y="75438"/>
                  </a:lnTo>
                  <a:lnTo>
                    <a:pt x="258953" y="74295"/>
                  </a:lnTo>
                  <a:lnTo>
                    <a:pt x="261620" y="73152"/>
                  </a:lnTo>
                  <a:lnTo>
                    <a:pt x="268224" y="70612"/>
                  </a:lnTo>
                  <a:lnTo>
                    <a:pt x="271907" y="69469"/>
                  </a:lnTo>
                  <a:lnTo>
                    <a:pt x="280416" y="67437"/>
                  </a:lnTo>
                  <a:lnTo>
                    <a:pt x="285242" y="66929"/>
                  </a:lnTo>
                  <a:lnTo>
                    <a:pt x="294640" y="66929"/>
                  </a:lnTo>
                  <a:lnTo>
                    <a:pt x="298196" y="67310"/>
                  </a:lnTo>
                  <a:lnTo>
                    <a:pt x="300863" y="68072"/>
                  </a:lnTo>
                  <a:lnTo>
                    <a:pt x="303657" y="68834"/>
                  </a:lnTo>
                  <a:lnTo>
                    <a:pt x="310896" y="76454"/>
                  </a:lnTo>
                  <a:lnTo>
                    <a:pt x="311912" y="79756"/>
                  </a:lnTo>
                  <a:lnTo>
                    <a:pt x="312293" y="82423"/>
                  </a:lnTo>
                  <a:lnTo>
                    <a:pt x="312293" y="91694"/>
                  </a:lnTo>
                  <a:lnTo>
                    <a:pt x="312293" y="109220"/>
                  </a:lnTo>
                  <a:lnTo>
                    <a:pt x="312293" y="126238"/>
                  </a:lnTo>
                  <a:lnTo>
                    <a:pt x="308356" y="130048"/>
                  </a:lnTo>
                  <a:lnTo>
                    <a:pt x="304419" y="132969"/>
                  </a:lnTo>
                  <a:lnTo>
                    <a:pt x="296799" y="137033"/>
                  </a:lnTo>
                  <a:lnTo>
                    <a:pt x="292735" y="138049"/>
                  </a:lnTo>
                  <a:lnTo>
                    <a:pt x="282702" y="138049"/>
                  </a:lnTo>
                  <a:lnTo>
                    <a:pt x="278511" y="136779"/>
                  </a:lnTo>
                  <a:lnTo>
                    <a:pt x="275463" y="134493"/>
                  </a:lnTo>
                  <a:lnTo>
                    <a:pt x="272415" y="132080"/>
                  </a:lnTo>
                  <a:lnTo>
                    <a:pt x="270891" y="128778"/>
                  </a:lnTo>
                  <a:lnTo>
                    <a:pt x="270891" y="122174"/>
                  </a:lnTo>
                  <a:lnTo>
                    <a:pt x="271526" y="120015"/>
                  </a:lnTo>
                  <a:lnTo>
                    <a:pt x="273558" y="116205"/>
                  </a:lnTo>
                  <a:lnTo>
                    <a:pt x="275336" y="114554"/>
                  </a:lnTo>
                  <a:lnTo>
                    <a:pt x="277622" y="113284"/>
                  </a:lnTo>
                  <a:lnTo>
                    <a:pt x="279908" y="111887"/>
                  </a:lnTo>
                  <a:lnTo>
                    <a:pt x="282956" y="110871"/>
                  </a:lnTo>
                  <a:lnTo>
                    <a:pt x="290322" y="109601"/>
                  </a:lnTo>
                  <a:lnTo>
                    <a:pt x="294767" y="109220"/>
                  </a:lnTo>
                  <a:lnTo>
                    <a:pt x="312293" y="109220"/>
                  </a:lnTo>
                  <a:lnTo>
                    <a:pt x="312293" y="91694"/>
                  </a:lnTo>
                  <a:lnTo>
                    <a:pt x="293712" y="91694"/>
                  </a:lnTo>
                  <a:lnTo>
                    <a:pt x="286766" y="92062"/>
                  </a:lnTo>
                  <a:lnTo>
                    <a:pt x="255016" y="99822"/>
                  </a:lnTo>
                  <a:lnTo>
                    <a:pt x="249809" y="102616"/>
                  </a:lnTo>
                  <a:lnTo>
                    <a:pt x="245872" y="106172"/>
                  </a:lnTo>
                  <a:lnTo>
                    <a:pt x="243332" y="110363"/>
                  </a:lnTo>
                  <a:lnTo>
                    <a:pt x="240741" y="114554"/>
                  </a:lnTo>
                  <a:lnTo>
                    <a:pt x="240665" y="114681"/>
                  </a:lnTo>
                  <a:lnTo>
                    <a:pt x="239395" y="119761"/>
                  </a:lnTo>
                  <a:lnTo>
                    <a:pt x="239395" y="130937"/>
                  </a:lnTo>
                  <a:lnTo>
                    <a:pt x="269367" y="157226"/>
                  </a:lnTo>
                  <a:lnTo>
                    <a:pt x="274955" y="157861"/>
                  </a:lnTo>
                  <a:lnTo>
                    <a:pt x="288417" y="157861"/>
                  </a:lnTo>
                  <a:lnTo>
                    <a:pt x="295148" y="156718"/>
                  </a:lnTo>
                  <a:lnTo>
                    <a:pt x="301117" y="154178"/>
                  </a:lnTo>
                  <a:lnTo>
                    <a:pt x="307213" y="151765"/>
                  </a:lnTo>
                  <a:lnTo>
                    <a:pt x="312547" y="148336"/>
                  </a:lnTo>
                  <a:lnTo>
                    <a:pt x="317246" y="143891"/>
                  </a:lnTo>
                  <a:lnTo>
                    <a:pt x="317246" y="152908"/>
                  </a:lnTo>
                  <a:lnTo>
                    <a:pt x="326644" y="155956"/>
                  </a:lnTo>
                  <a:lnTo>
                    <a:pt x="334137" y="155956"/>
                  </a:lnTo>
                  <a:lnTo>
                    <a:pt x="336804" y="155829"/>
                  </a:lnTo>
                  <a:lnTo>
                    <a:pt x="340487" y="155321"/>
                  </a:lnTo>
                  <a:lnTo>
                    <a:pt x="341884" y="154940"/>
                  </a:lnTo>
                  <a:lnTo>
                    <a:pt x="342823" y="154178"/>
                  </a:lnTo>
                  <a:lnTo>
                    <a:pt x="343535" y="153670"/>
                  </a:lnTo>
                  <a:lnTo>
                    <a:pt x="344043" y="152908"/>
                  </a:lnTo>
                  <a:lnTo>
                    <a:pt x="344043" y="143891"/>
                  </a:lnTo>
                  <a:lnTo>
                    <a:pt x="344043" y="138049"/>
                  </a:lnTo>
                  <a:lnTo>
                    <a:pt x="344043" y="109220"/>
                  </a:lnTo>
                  <a:lnTo>
                    <a:pt x="344043" y="78105"/>
                  </a:lnTo>
                  <a:close/>
                </a:path>
                <a:path w="925195" h="158115">
                  <a:moveTo>
                    <a:pt x="483870" y="82804"/>
                  </a:moveTo>
                  <a:lnTo>
                    <a:pt x="483108" y="76581"/>
                  </a:lnTo>
                  <a:lnTo>
                    <a:pt x="481622" y="71628"/>
                  </a:lnTo>
                  <a:lnTo>
                    <a:pt x="481190" y="70104"/>
                  </a:lnTo>
                  <a:lnTo>
                    <a:pt x="480187" y="66421"/>
                  </a:lnTo>
                  <a:lnTo>
                    <a:pt x="478637" y="63500"/>
                  </a:lnTo>
                  <a:lnTo>
                    <a:pt x="477774" y="61849"/>
                  </a:lnTo>
                  <a:lnTo>
                    <a:pt x="449580" y="45593"/>
                  </a:lnTo>
                  <a:lnTo>
                    <a:pt x="434721" y="45593"/>
                  </a:lnTo>
                  <a:lnTo>
                    <a:pt x="402082" y="63500"/>
                  </a:lnTo>
                  <a:lnTo>
                    <a:pt x="402082" y="51181"/>
                  </a:lnTo>
                  <a:lnTo>
                    <a:pt x="395097" y="47752"/>
                  </a:lnTo>
                  <a:lnTo>
                    <a:pt x="381635" y="47752"/>
                  </a:lnTo>
                  <a:lnTo>
                    <a:pt x="378460" y="48260"/>
                  </a:lnTo>
                  <a:lnTo>
                    <a:pt x="377444" y="48641"/>
                  </a:lnTo>
                  <a:lnTo>
                    <a:pt x="376301" y="49022"/>
                  </a:lnTo>
                  <a:lnTo>
                    <a:pt x="375539" y="49403"/>
                  </a:lnTo>
                  <a:lnTo>
                    <a:pt x="374650" y="50546"/>
                  </a:lnTo>
                  <a:lnTo>
                    <a:pt x="374396" y="51181"/>
                  </a:lnTo>
                  <a:lnTo>
                    <a:pt x="374396" y="152273"/>
                  </a:lnTo>
                  <a:lnTo>
                    <a:pt x="374650" y="152908"/>
                  </a:lnTo>
                  <a:lnTo>
                    <a:pt x="375158" y="153416"/>
                  </a:lnTo>
                  <a:lnTo>
                    <a:pt x="375666" y="154051"/>
                  </a:lnTo>
                  <a:lnTo>
                    <a:pt x="376555" y="154559"/>
                  </a:lnTo>
                  <a:lnTo>
                    <a:pt x="377825" y="154813"/>
                  </a:lnTo>
                  <a:lnTo>
                    <a:pt x="379095" y="155194"/>
                  </a:lnTo>
                  <a:lnTo>
                    <a:pt x="381292" y="155702"/>
                  </a:lnTo>
                  <a:lnTo>
                    <a:pt x="382778" y="155702"/>
                  </a:lnTo>
                  <a:lnTo>
                    <a:pt x="384810" y="155956"/>
                  </a:lnTo>
                  <a:lnTo>
                    <a:pt x="396367" y="155956"/>
                  </a:lnTo>
                  <a:lnTo>
                    <a:pt x="398399" y="155702"/>
                  </a:lnTo>
                  <a:lnTo>
                    <a:pt x="399999" y="155702"/>
                  </a:lnTo>
                  <a:lnTo>
                    <a:pt x="402209" y="155194"/>
                  </a:lnTo>
                  <a:lnTo>
                    <a:pt x="403352" y="154813"/>
                  </a:lnTo>
                  <a:lnTo>
                    <a:pt x="404622" y="154559"/>
                  </a:lnTo>
                  <a:lnTo>
                    <a:pt x="405511" y="154051"/>
                  </a:lnTo>
                  <a:lnTo>
                    <a:pt x="406019" y="153416"/>
                  </a:lnTo>
                  <a:lnTo>
                    <a:pt x="406527" y="152908"/>
                  </a:lnTo>
                  <a:lnTo>
                    <a:pt x="406781" y="152273"/>
                  </a:lnTo>
                  <a:lnTo>
                    <a:pt x="406781" y="85344"/>
                  </a:lnTo>
                  <a:lnTo>
                    <a:pt x="411226" y="80518"/>
                  </a:lnTo>
                  <a:lnTo>
                    <a:pt x="411353" y="80391"/>
                  </a:lnTo>
                  <a:lnTo>
                    <a:pt x="415671" y="76581"/>
                  </a:lnTo>
                  <a:lnTo>
                    <a:pt x="419862" y="73914"/>
                  </a:lnTo>
                  <a:lnTo>
                    <a:pt x="423633" y="71628"/>
                  </a:lnTo>
                  <a:lnTo>
                    <a:pt x="423214" y="71628"/>
                  </a:lnTo>
                  <a:lnTo>
                    <a:pt x="428244" y="70104"/>
                  </a:lnTo>
                  <a:lnTo>
                    <a:pt x="435610" y="70104"/>
                  </a:lnTo>
                  <a:lnTo>
                    <a:pt x="449516" y="80391"/>
                  </a:lnTo>
                  <a:lnTo>
                    <a:pt x="449580" y="80518"/>
                  </a:lnTo>
                  <a:lnTo>
                    <a:pt x="450342" y="83312"/>
                  </a:lnTo>
                  <a:lnTo>
                    <a:pt x="451231" y="86106"/>
                  </a:lnTo>
                  <a:lnTo>
                    <a:pt x="451612" y="89916"/>
                  </a:lnTo>
                  <a:lnTo>
                    <a:pt x="451612" y="152273"/>
                  </a:lnTo>
                  <a:lnTo>
                    <a:pt x="451866" y="152908"/>
                  </a:lnTo>
                  <a:lnTo>
                    <a:pt x="452374" y="153416"/>
                  </a:lnTo>
                  <a:lnTo>
                    <a:pt x="452882" y="154051"/>
                  </a:lnTo>
                  <a:lnTo>
                    <a:pt x="453771" y="154559"/>
                  </a:lnTo>
                  <a:lnTo>
                    <a:pt x="454914" y="154813"/>
                  </a:lnTo>
                  <a:lnTo>
                    <a:pt x="456184" y="155194"/>
                  </a:lnTo>
                  <a:lnTo>
                    <a:pt x="458203" y="155702"/>
                  </a:lnTo>
                  <a:lnTo>
                    <a:pt x="459867" y="155702"/>
                  </a:lnTo>
                  <a:lnTo>
                    <a:pt x="462026" y="155956"/>
                  </a:lnTo>
                  <a:lnTo>
                    <a:pt x="473456" y="155956"/>
                  </a:lnTo>
                  <a:lnTo>
                    <a:pt x="475488" y="155702"/>
                  </a:lnTo>
                  <a:lnTo>
                    <a:pt x="477088" y="155702"/>
                  </a:lnTo>
                  <a:lnTo>
                    <a:pt x="479298" y="155194"/>
                  </a:lnTo>
                  <a:lnTo>
                    <a:pt x="480441" y="154813"/>
                  </a:lnTo>
                  <a:lnTo>
                    <a:pt x="481711" y="154559"/>
                  </a:lnTo>
                  <a:lnTo>
                    <a:pt x="482473" y="154051"/>
                  </a:lnTo>
                  <a:lnTo>
                    <a:pt x="482981" y="153416"/>
                  </a:lnTo>
                  <a:lnTo>
                    <a:pt x="483489" y="152908"/>
                  </a:lnTo>
                  <a:lnTo>
                    <a:pt x="483870" y="152273"/>
                  </a:lnTo>
                  <a:lnTo>
                    <a:pt x="483870" y="82804"/>
                  </a:lnTo>
                  <a:close/>
                </a:path>
                <a:path w="925195" h="158115">
                  <a:moveTo>
                    <a:pt x="655574" y="57404"/>
                  </a:moveTo>
                  <a:lnTo>
                    <a:pt x="655447" y="55626"/>
                  </a:lnTo>
                  <a:lnTo>
                    <a:pt x="655193" y="54102"/>
                  </a:lnTo>
                  <a:lnTo>
                    <a:pt x="655066" y="52578"/>
                  </a:lnTo>
                  <a:lnTo>
                    <a:pt x="651256" y="48133"/>
                  </a:lnTo>
                  <a:lnTo>
                    <a:pt x="625602" y="48133"/>
                  </a:lnTo>
                  <a:lnTo>
                    <a:pt x="625602" y="25146"/>
                  </a:lnTo>
                  <a:lnTo>
                    <a:pt x="625221" y="24511"/>
                  </a:lnTo>
                  <a:lnTo>
                    <a:pt x="624713" y="24003"/>
                  </a:lnTo>
                  <a:lnTo>
                    <a:pt x="624205" y="23368"/>
                  </a:lnTo>
                  <a:lnTo>
                    <a:pt x="623443" y="22860"/>
                  </a:lnTo>
                  <a:lnTo>
                    <a:pt x="622173" y="22479"/>
                  </a:lnTo>
                  <a:lnTo>
                    <a:pt x="621030" y="21971"/>
                  </a:lnTo>
                  <a:lnTo>
                    <a:pt x="619379" y="21717"/>
                  </a:lnTo>
                  <a:lnTo>
                    <a:pt x="617220" y="21590"/>
                  </a:lnTo>
                  <a:lnTo>
                    <a:pt x="615188" y="21336"/>
                  </a:lnTo>
                  <a:lnTo>
                    <a:pt x="612521" y="21209"/>
                  </a:lnTo>
                  <a:lnTo>
                    <a:pt x="606298" y="21209"/>
                  </a:lnTo>
                  <a:lnTo>
                    <a:pt x="603758" y="21336"/>
                  </a:lnTo>
                  <a:lnTo>
                    <a:pt x="601599" y="21590"/>
                  </a:lnTo>
                  <a:lnTo>
                    <a:pt x="599440" y="21717"/>
                  </a:lnTo>
                  <a:lnTo>
                    <a:pt x="597789" y="21971"/>
                  </a:lnTo>
                  <a:lnTo>
                    <a:pt x="596646" y="22479"/>
                  </a:lnTo>
                  <a:lnTo>
                    <a:pt x="595376" y="22860"/>
                  </a:lnTo>
                  <a:lnTo>
                    <a:pt x="594487" y="23368"/>
                  </a:lnTo>
                  <a:lnTo>
                    <a:pt x="593598" y="24511"/>
                  </a:lnTo>
                  <a:lnTo>
                    <a:pt x="593344" y="25146"/>
                  </a:lnTo>
                  <a:lnTo>
                    <a:pt x="593344" y="48133"/>
                  </a:lnTo>
                  <a:lnTo>
                    <a:pt x="578866" y="48133"/>
                  </a:lnTo>
                  <a:lnTo>
                    <a:pt x="574929" y="54102"/>
                  </a:lnTo>
                  <a:lnTo>
                    <a:pt x="574675" y="55626"/>
                  </a:lnTo>
                  <a:lnTo>
                    <a:pt x="574535" y="57404"/>
                  </a:lnTo>
                  <a:lnTo>
                    <a:pt x="574535" y="63627"/>
                  </a:lnTo>
                  <a:lnTo>
                    <a:pt x="575056" y="66548"/>
                  </a:lnTo>
                  <a:lnTo>
                    <a:pt x="575818" y="68326"/>
                  </a:lnTo>
                  <a:lnTo>
                    <a:pt x="576707" y="70104"/>
                  </a:lnTo>
                  <a:lnTo>
                    <a:pt x="577977" y="70993"/>
                  </a:lnTo>
                  <a:lnTo>
                    <a:pt x="593344" y="70993"/>
                  </a:lnTo>
                  <a:lnTo>
                    <a:pt x="593344" y="128016"/>
                  </a:lnTo>
                  <a:lnTo>
                    <a:pt x="593852" y="131572"/>
                  </a:lnTo>
                  <a:lnTo>
                    <a:pt x="593877" y="131826"/>
                  </a:lnTo>
                  <a:lnTo>
                    <a:pt x="594004" y="132715"/>
                  </a:lnTo>
                  <a:lnTo>
                    <a:pt x="594106" y="133350"/>
                  </a:lnTo>
                  <a:lnTo>
                    <a:pt x="596900" y="142240"/>
                  </a:lnTo>
                  <a:lnTo>
                    <a:pt x="599186" y="145923"/>
                  </a:lnTo>
                  <a:lnTo>
                    <a:pt x="602361" y="148844"/>
                  </a:lnTo>
                  <a:lnTo>
                    <a:pt x="605409" y="151892"/>
                  </a:lnTo>
                  <a:lnTo>
                    <a:pt x="609219" y="154051"/>
                  </a:lnTo>
                  <a:lnTo>
                    <a:pt x="619163" y="156972"/>
                  </a:lnTo>
                  <a:lnTo>
                    <a:pt x="619645" y="156972"/>
                  </a:lnTo>
                  <a:lnTo>
                    <a:pt x="624205" y="157607"/>
                  </a:lnTo>
                  <a:lnTo>
                    <a:pt x="634326" y="157607"/>
                  </a:lnTo>
                  <a:lnTo>
                    <a:pt x="640207" y="156972"/>
                  </a:lnTo>
                  <a:lnTo>
                    <a:pt x="641350" y="156972"/>
                  </a:lnTo>
                  <a:lnTo>
                    <a:pt x="644398" y="156210"/>
                  </a:lnTo>
                  <a:lnTo>
                    <a:pt x="646303" y="155829"/>
                  </a:lnTo>
                  <a:lnTo>
                    <a:pt x="648081" y="155321"/>
                  </a:lnTo>
                  <a:lnTo>
                    <a:pt x="651129" y="154305"/>
                  </a:lnTo>
                  <a:lnTo>
                    <a:pt x="652272" y="153670"/>
                  </a:lnTo>
                  <a:lnTo>
                    <a:pt x="653034" y="152908"/>
                  </a:lnTo>
                  <a:lnTo>
                    <a:pt x="653796" y="152273"/>
                  </a:lnTo>
                  <a:lnTo>
                    <a:pt x="654431" y="151003"/>
                  </a:lnTo>
                  <a:lnTo>
                    <a:pt x="654812" y="149225"/>
                  </a:lnTo>
                  <a:lnTo>
                    <a:pt x="655320" y="147447"/>
                  </a:lnTo>
                  <a:lnTo>
                    <a:pt x="655472" y="145923"/>
                  </a:lnTo>
                  <a:lnTo>
                    <a:pt x="655574" y="139573"/>
                  </a:lnTo>
                  <a:lnTo>
                    <a:pt x="655447" y="137922"/>
                  </a:lnTo>
                  <a:lnTo>
                    <a:pt x="655193" y="136525"/>
                  </a:lnTo>
                  <a:lnTo>
                    <a:pt x="655066" y="135255"/>
                  </a:lnTo>
                  <a:lnTo>
                    <a:pt x="654812" y="134112"/>
                  </a:lnTo>
                  <a:lnTo>
                    <a:pt x="654761" y="133985"/>
                  </a:lnTo>
                  <a:lnTo>
                    <a:pt x="654558" y="133350"/>
                  </a:lnTo>
                  <a:lnTo>
                    <a:pt x="654469" y="133096"/>
                  </a:lnTo>
                  <a:lnTo>
                    <a:pt x="654342" y="132715"/>
                  </a:lnTo>
                  <a:lnTo>
                    <a:pt x="654100" y="132334"/>
                  </a:lnTo>
                  <a:lnTo>
                    <a:pt x="653923" y="132080"/>
                  </a:lnTo>
                  <a:lnTo>
                    <a:pt x="653415" y="131826"/>
                  </a:lnTo>
                  <a:lnTo>
                    <a:pt x="653034" y="131572"/>
                  </a:lnTo>
                  <a:lnTo>
                    <a:pt x="650748" y="131572"/>
                  </a:lnTo>
                  <a:lnTo>
                    <a:pt x="649224" y="132080"/>
                  </a:lnTo>
                  <a:lnTo>
                    <a:pt x="648335" y="132334"/>
                  </a:lnTo>
                  <a:lnTo>
                    <a:pt x="647319" y="132715"/>
                  </a:lnTo>
                  <a:lnTo>
                    <a:pt x="646176" y="133096"/>
                  </a:lnTo>
                  <a:lnTo>
                    <a:pt x="645033" y="133350"/>
                  </a:lnTo>
                  <a:lnTo>
                    <a:pt x="641540" y="133985"/>
                  </a:lnTo>
                  <a:lnTo>
                    <a:pt x="633984" y="133985"/>
                  </a:lnTo>
                  <a:lnTo>
                    <a:pt x="630745" y="132715"/>
                  </a:lnTo>
                  <a:lnTo>
                    <a:pt x="630516" y="132715"/>
                  </a:lnTo>
                  <a:lnTo>
                    <a:pt x="628523" y="129921"/>
                  </a:lnTo>
                  <a:lnTo>
                    <a:pt x="626491" y="127254"/>
                  </a:lnTo>
                  <a:lnTo>
                    <a:pt x="625602" y="123190"/>
                  </a:lnTo>
                  <a:lnTo>
                    <a:pt x="625602" y="70993"/>
                  </a:lnTo>
                  <a:lnTo>
                    <a:pt x="652145" y="70993"/>
                  </a:lnTo>
                  <a:lnTo>
                    <a:pt x="653415" y="70104"/>
                  </a:lnTo>
                  <a:lnTo>
                    <a:pt x="655193" y="66548"/>
                  </a:lnTo>
                  <a:lnTo>
                    <a:pt x="655574" y="63627"/>
                  </a:lnTo>
                  <a:lnTo>
                    <a:pt x="655574" y="57404"/>
                  </a:lnTo>
                  <a:close/>
                </a:path>
                <a:path w="925195" h="158115">
                  <a:moveTo>
                    <a:pt x="788670" y="83058"/>
                  </a:moveTo>
                  <a:lnTo>
                    <a:pt x="787908" y="76835"/>
                  </a:lnTo>
                  <a:lnTo>
                    <a:pt x="786384" y="71628"/>
                  </a:lnTo>
                  <a:lnTo>
                    <a:pt x="785952" y="70104"/>
                  </a:lnTo>
                  <a:lnTo>
                    <a:pt x="784987" y="66548"/>
                  </a:lnTo>
                  <a:lnTo>
                    <a:pt x="782574" y="61976"/>
                  </a:lnTo>
                  <a:lnTo>
                    <a:pt x="780757" y="59817"/>
                  </a:lnTo>
                  <a:lnTo>
                    <a:pt x="779272" y="58039"/>
                  </a:lnTo>
                  <a:lnTo>
                    <a:pt x="754380" y="45593"/>
                  </a:lnTo>
                  <a:lnTo>
                    <a:pt x="740410" y="45593"/>
                  </a:lnTo>
                  <a:lnTo>
                    <a:pt x="734314" y="46736"/>
                  </a:lnTo>
                  <a:lnTo>
                    <a:pt x="728599" y="49149"/>
                  </a:lnTo>
                  <a:lnTo>
                    <a:pt x="722757" y="51435"/>
                  </a:lnTo>
                  <a:lnTo>
                    <a:pt x="717169" y="54991"/>
                  </a:lnTo>
                  <a:lnTo>
                    <a:pt x="711581" y="59817"/>
                  </a:lnTo>
                  <a:lnTo>
                    <a:pt x="711581" y="3937"/>
                  </a:lnTo>
                  <a:lnTo>
                    <a:pt x="711327" y="3302"/>
                  </a:lnTo>
                  <a:lnTo>
                    <a:pt x="710819" y="2794"/>
                  </a:lnTo>
                  <a:lnTo>
                    <a:pt x="710311" y="2159"/>
                  </a:lnTo>
                  <a:lnTo>
                    <a:pt x="709422" y="1651"/>
                  </a:lnTo>
                  <a:lnTo>
                    <a:pt x="708152" y="1270"/>
                  </a:lnTo>
                  <a:lnTo>
                    <a:pt x="707009" y="762"/>
                  </a:lnTo>
                  <a:lnTo>
                    <a:pt x="705358" y="508"/>
                  </a:lnTo>
                  <a:lnTo>
                    <a:pt x="701167" y="0"/>
                  </a:lnTo>
                  <a:lnTo>
                    <a:pt x="689610" y="0"/>
                  </a:lnTo>
                  <a:lnTo>
                    <a:pt x="685546" y="508"/>
                  </a:lnTo>
                  <a:lnTo>
                    <a:pt x="683895" y="762"/>
                  </a:lnTo>
                  <a:lnTo>
                    <a:pt x="682625" y="1270"/>
                  </a:lnTo>
                  <a:lnTo>
                    <a:pt x="681355" y="1651"/>
                  </a:lnTo>
                  <a:lnTo>
                    <a:pt x="680466" y="2159"/>
                  </a:lnTo>
                  <a:lnTo>
                    <a:pt x="679958" y="2794"/>
                  </a:lnTo>
                  <a:lnTo>
                    <a:pt x="679450" y="3302"/>
                  </a:lnTo>
                  <a:lnTo>
                    <a:pt x="679196" y="3937"/>
                  </a:lnTo>
                  <a:lnTo>
                    <a:pt x="679196" y="152273"/>
                  </a:lnTo>
                  <a:lnTo>
                    <a:pt x="679450" y="152908"/>
                  </a:lnTo>
                  <a:lnTo>
                    <a:pt x="679958" y="153416"/>
                  </a:lnTo>
                  <a:lnTo>
                    <a:pt x="680466" y="154051"/>
                  </a:lnTo>
                  <a:lnTo>
                    <a:pt x="681355" y="154559"/>
                  </a:lnTo>
                  <a:lnTo>
                    <a:pt x="682625" y="154813"/>
                  </a:lnTo>
                  <a:lnTo>
                    <a:pt x="683895" y="155194"/>
                  </a:lnTo>
                  <a:lnTo>
                    <a:pt x="686092" y="155702"/>
                  </a:lnTo>
                  <a:lnTo>
                    <a:pt x="687578" y="155702"/>
                  </a:lnTo>
                  <a:lnTo>
                    <a:pt x="689610" y="155956"/>
                  </a:lnTo>
                  <a:lnTo>
                    <a:pt x="701167" y="155956"/>
                  </a:lnTo>
                  <a:lnTo>
                    <a:pt x="703199" y="155702"/>
                  </a:lnTo>
                  <a:lnTo>
                    <a:pt x="704799" y="155702"/>
                  </a:lnTo>
                  <a:lnTo>
                    <a:pt x="707009" y="155194"/>
                  </a:lnTo>
                  <a:lnTo>
                    <a:pt x="708152" y="154813"/>
                  </a:lnTo>
                  <a:lnTo>
                    <a:pt x="709422" y="154559"/>
                  </a:lnTo>
                  <a:lnTo>
                    <a:pt x="710311" y="154051"/>
                  </a:lnTo>
                  <a:lnTo>
                    <a:pt x="710819" y="153416"/>
                  </a:lnTo>
                  <a:lnTo>
                    <a:pt x="711327" y="152908"/>
                  </a:lnTo>
                  <a:lnTo>
                    <a:pt x="711581" y="152273"/>
                  </a:lnTo>
                  <a:lnTo>
                    <a:pt x="711581" y="85344"/>
                  </a:lnTo>
                  <a:lnTo>
                    <a:pt x="716026" y="80518"/>
                  </a:lnTo>
                  <a:lnTo>
                    <a:pt x="733044" y="70104"/>
                  </a:lnTo>
                  <a:lnTo>
                    <a:pt x="740410" y="70104"/>
                  </a:lnTo>
                  <a:lnTo>
                    <a:pt x="754316" y="80391"/>
                  </a:lnTo>
                  <a:lnTo>
                    <a:pt x="754380" y="80518"/>
                  </a:lnTo>
                  <a:lnTo>
                    <a:pt x="755065" y="83058"/>
                  </a:lnTo>
                  <a:lnTo>
                    <a:pt x="756031" y="86106"/>
                  </a:lnTo>
                  <a:lnTo>
                    <a:pt x="756412" y="89916"/>
                  </a:lnTo>
                  <a:lnTo>
                    <a:pt x="756412" y="152273"/>
                  </a:lnTo>
                  <a:lnTo>
                    <a:pt x="756666" y="152908"/>
                  </a:lnTo>
                  <a:lnTo>
                    <a:pt x="757174" y="153416"/>
                  </a:lnTo>
                  <a:lnTo>
                    <a:pt x="757682" y="154051"/>
                  </a:lnTo>
                  <a:lnTo>
                    <a:pt x="758571" y="154559"/>
                  </a:lnTo>
                  <a:lnTo>
                    <a:pt x="759714" y="154813"/>
                  </a:lnTo>
                  <a:lnTo>
                    <a:pt x="760984" y="155194"/>
                  </a:lnTo>
                  <a:lnTo>
                    <a:pt x="763003" y="155702"/>
                  </a:lnTo>
                  <a:lnTo>
                    <a:pt x="764667" y="155702"/>
                  </a:lnTo>
                  <a:lnTo>
                    <a:pt x="766826" y="155956"/>
                  </a:lnTo>
                  <a:lnTo>
                    <a:pt x="778256" y="155956"/>
                  </a:lnTo>
                  <a:lnTo>
                    <a:pt x="780288" y="155702"/>
                  </a:lnTo>
                  <a:lnTo>
                    <a:pt x="781888" y="155702"/>
                  </a:lnTo>
                  <a:lnTo>
                    <a:pt x="784098" y="155194"/>
                  </a:lnTo>
                  <a:lnTo>
                    <a:pt x="785241" y="154813"/>
                  </a:lnTo>
                  <a:lnTo>
                    <a:pt x="786511" y="154559"/>
                  </a:lnTo>
                  <a:lnTo>
                    <a:pt x="787273" y="154051"/>
                  </a:lnTo>
                  <a:lnTo>
                    <a:pt x="787781" y="153416"/>
                  </a:lnTo>
                  <a:lnTo>
                    <a:pt x="788289" y="152908"/>
                  </a:lnTo>
                  <a:lnTo>
                    <a:pt x="788670" y="152273"/>
                  </a:lnTo>
                  <a:lnTo>
                    <a:pt x="788670" y="83058"/>
                  </a:lnTo>
                  <a:close/>
                </a:path>
                <a:path w="925195" h="158115">
                  <a:moveTo>
                    <a:pt x="925195" y="87376"/>
                  </a:moveTo>
                  <a:lnTo>
                    <a:pt x="924179" y="80899"/>
                  </a:lnTo>
                  <a:lnTo>
                    <a:pt x="920115" y="68961"/>
                  </a:lnTo>
                  <a:lnTo>
                    <a:pt x="917892" y="65405"/>
                  </a:lnTo>
                  <a:lnTo>
                    <a:pt x="916940" y="63881"/>
                  </a:lnTo>
                  <a:lnTo>
                    <a:pt x="908177" y="55118"/>
                  </a:lnTo>
                  <a:lnTo>
                    <a:pt x="902589" y="51689"/>
                  </a:lnTo>
                  <a:lnTo>
                    <a:pt x="894207" y="48717"/>
                  </a:lnTo>
                  <a:lnTo>
                    <a:pt x="894207" y="82931"/>
                  </a:lnTo>
                  <a:lnTo>
                    <a:pt x="894168" y="84074"/>
                  </a:lnTo>
                  <a:lnTo>
                    <a:pt x="894054" y="87376"/>
                  </a:lnTo>
                  <a:lnTo>
                    <a:pt x="893953" y="90805"/>
                  </a:lnTo>
                  <a:lnTo>
                    <a:pt x="845693" y="90805"/>
                  </a:lnTo>
                  <a:lnTo>
                    <a:pt x="852170" y="72898"/>
                  </a:lnTo>
                  <a:lnTo>
                    <a:pt x="854075" y="70612"/>
                  </a:lnTo>
                  <a:lnTo>
                    <a:pt x="856615" y="68834"/>
                  </a:lnTo>
                  <a:lnTo>
                    <a:pt x="859663" y="67437"/>
                  </a:lnTo>
                  <a:lnTo>
                    <a:pt x="862711" y="66167"/>
                  </a:lnTo>
                  <a:lnTo>
                    <a:pt x="866267" y="65405"/>
                  </a:lnTo>
                  <a:lnTo>
                    <a:pt x="878586" y="65405"/>
                  </a:lnTo>
                  <a:lnTo>
                    <a:pt x="884555" y="67691"/>
                  </a:lnTo>
                  <a:lnTo>
                    <a:pt x="892302" y="76708"/>
                  </a:lnTo>
                  <a:lnTo>
                    <a:pt x="894207" y="82931"/>
                  </a:lnTo>
                  <a:lnTo>
                    <a:pt x="894207" y="48717"/>
                  </a:lnTo>
                  <a:lnTo>
                    <a:pt x="889000" y="46863"/>
                  </a:lnTo>
                  <a:lnTo>
                    <a:pt x="880745" y="45593"/>
                  </a:lnTo>
                  <a:lnTo>
                    <a:pt x="862076" y="45593"/>
                  </a:lnTo>
                  <a:lnTo>
                    <a:pt x="853948" y="46863"/>
                  </a:lnTo>
                  <a:lnTo>
                    <a:pt x="846709" y="49530"/>
                  </a:lnTo>
                  <a:lnTo>
                    <a:pt x="839470" y="52070"/>
                  </a:lnTo>
                  <a:lnTo>
                    <a:pt x="814070" y="85979"/>
                  </a:lnTo>
                  <a:lnTo>
                    <a:pt x="812800" y="93980"/>
                  </a:lnTo>
                  <a:lnTo>
                    <a:pt x="812800" y="112141"/>
                  </a:lnTo>
                  <a:lnTo>
                    <a:pt x="813549" y="116967"/>
                  </a:lnTo>
                  <a:lnTo>
                    <a:pt x="814108" y="120396"/>
                  </a:lnTo>
                  <a:lnTo>
                    <a:pt x="816610" y="127254"/>
                  </a:lnTo>
                  <a:lnTo>
                    <a:pt x="819023" y="134112"/>
                  </a:lnTo>
                  <a:lnTo>
                    <a:pt x="853186" y="155994"/>
                  </a:lnTo>
                  <a:lnTo>
                    <a:pt x="874014" y="157861"/>
                  </a:lnTo>
                  <a:lnTo>
                    <a:pt x="879602" y="157861"/>
                  </a:lnTo>
                  <a:lnTo>
                    <a:pt x="884059" y="157657"/>
                  </a:lnTo>
                  <a:lnTo>
                    <a:pt x="884605" y="157657"/>
                  </a:lnTo>
                  <a:lnTo>
                    <a:pt x="919353" y="146304"/>
                  </a:lnTo>
                  <a:lnTo>
                    <a:pt x="919264" y="136652"/>
                  </a:lnTo>
                  <a:lnTo>
                    <a:pt x="919226" y="132334"/>
                  </a:lnTo>
                  <a:lnTo>
                    <a:pt x="918972" y="131699"/>
                  </a:lnTo>
                  <a:lnTo>
                    <a:pt x="918591" y="130937"/>
                  </a:lnTo>
                  <a:lnTo>
                    <a:pt x="918210" y="130556"/>
                  </a:lnTo>
                  <a:lnTo>
                    <a:pt x="917448" y="130175"/>
                  </a:lnTo>
                  <a:lnTo>
                    <a:pt x="917943" y="130175"/>
                  </a:lnTo>
                  <a:lnTo>
                    <a:pt x="916432" y="129921"/>
                  </a:lnTo>
                  <a:lnTo>
                    <a:pt x="914400" y="129921"/>
                  </a:lnTo>
                  <a:lnTo>
                    <a:pt x="912749" y="130175"/>
                  </a:lnTo>
                  <a:lnTo>
                    <a:pt x="908685" y="131699"/>
                  </a:lnTo>
                  <a:lnTo>
                    <a:pt x="906018" y="132461"/>
                  </a:lnTo>
                  <a:lnTo>
                    <a:pt x="902970" y="133223"/>
                  </a:lnTo>
                  <a:lnTo>
                    <a:pt x="899795" y="134112"/>
                  </a:lnTo>
                  <a:lnTo>
                    <a:pt x="896112" y="134874"/>
                  </a:lnTo>
                  <a:lnTo>
                    <a:pt x="891794" y="135636"/>
                  </a:lnTo>
                  <a:lnTo>
                    <a:pt x="887603" y="136271"/>
                  </a:lnTo>
                  <a:lnTo>
                    <a:pt x="882650" y="136652"/>
                  </a:lnTo>
                  <a:lnTo>
                    <a:pt x="871347" y="136652"/>
                  </a:lnTo>
                  <a:lnTo>
                    <a:pt x="847344" y="120396"/>
                  </a:lnTo>
                  <a:lnTo>
                    <a:pt x="846201" y="116967"/>
                  </a:lnTo>
                  <a:lnTo>
                    <a:pt x="845693" y="113157"/>
                  </a:lnTo>
                  <a:lnTo>
                    <a:pt x="845693" y="108839"/>
                  </a:lnTo>
                  <a:lnTo>
                    <a:pt x="918464" y="108839"/>
                  </a:lnTo>
                  <a:lnTo>
                    <a:pt x="920877" y="108077"/>
                  </a:lnTo>
                  <a:lnTo>
                    <a:pt x="922528" y="106426"/>
                  </a:lnTo>
                  <a:lnTo>
                    <a:pt x="924306" y="104775"/>
                  </a:lnTo>
                  <a:lnTo>
                    <a:pt x="925195" y="102235"/>
                  </a:lnTo>
                  <a:lnTo>
                    <a:pt x="925195" y="90805"/>
                  </a:lnTo>
                  <a:lnTo>
                    <a:pt x="925195" y="87376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9045" y="8449182"/>
              <a:ext cx="1374597" cy="19570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604388" y="8449182"/>
              <a:ext cx="354965" cy="158115"/>
            </a:xfrm>
            <a:custGeom>
              <a:avLst/>
              <a:gdLst/>
              <a:ahLst/>
              <a:cxnLst/>
              <a:rect l="l" t="t" r="r" b="b"/>
              <a:pathLst>
                <a:path w="354964" h="158115">
                  <a:moveTo>
                    <a:pt x="51435" y="70993"/>
                  </a:moveTo>
                  <a:lnTo>
                    <a:pt x="18923" y="70993"/>
                  </a:lnTo>
                  <a:lnTo>
                    <a:pt x="18923" y="128015"/>
                  </a:lnTo>
                  <a:lnTo>
                    <a:pt x="19431" y="131571"/>
                  </a:lnTo>
                  <a:lnTo>
                    <a:pt x="19467" y="131825"/>
                  </a:lnTo>
                  <a:lnTo>
                    <a:pt x="19594" y="132714"/>
                  </a:lnTo>
                  <a:lnTo>
                    <a:pt x="19685" y="133350"/>
                  </a:lnTo>
                  <a:lnTo>
                    <a:pt x="21248" y="137921"/>
                  </a:lnTo>
                  <a:lnTo>
                    <a:pt x="22606" y="142239"/>
                  </a:lnTo>
                  <a:lnTo>
                    <a:pt x="24892" y="145923"/>
                  </a:lnTo>
                  <a:lnTo>
                    <a:pt x="28067" y="148844"/>
                  </a:lnTo>
                  <a:lnTo>
                    <a:pt x="31115" y="151892"/>
                  </a:lnTo>
                  <a:lnTo>
                    <a:pt x="35052" y="154050"/>
                  </a:lnTo>
                  <a:lnTo>
                    <a:pt x="44577" y="156844"/>
                  </a:lnTo>
                  <a:lnTo>
                    <a:pt x="50165" y="157606"/>
                  </a:lnTo>
                  <a:lnTo>
                    <a:pt x="60303" y="157606"/>
                  </a:lnTo>
                  <a:lnTo>
                    <a:pt x="67288" y="156844"/>
                  </a:lnTo>
                  <a:lnTo>
                    <a:pt x="67945" y="156844"/>
                  </a:lnTo>
                  <a:lnTo>
                    <a:pt x="70485" y="156209"/>
                  </a:lnTo>
                  <a:lnTo>
                    <a:pt x="72517" y="155828"/>
                  </a:lnTo>
                  <a:lnTo>
                    <a:pt x="74168" y="155320"/>
                  </a:lnTo>
                  <a:lnTo>
                    <a:pt x="77216" y="154305"/>
                  </a:lnTo>
                  <a:lnTo>
                    <a:pt x="78359" y="153669"/>
                  </a:lnTo>
                  <a:lnTo>
                    <a:pt x="79121" y="152907"/>
                  </a:lnTo>
                  <a:lnTo>
                    <a:pt x="79883" y="152273"/>
                  </a:lnTo>
                  <a:lnTo>
                    <a:pt x="80518" y="151002"/>
                  </a:lnTo>
                  <a:lnTo>
                    <a:pt x="81534" y="147446"/>
                  </a:lnTo>
                  <a:lnTo>
                    <a:pt x="81661" y="137921"/>
                  </a:lnTo>
                  <a:lnTo>
                    <a:pt x="81406" y="136525"/>
                  </a:lnTo>
                  <a:lnTo>
                    <a:pt x="81280" y="135255"/>
                  </a:lnTo>
                  <a:lnTo>
                    <a:pt x="81025" y="134112"/>
                  </a:lnTo>
                  <a:lnTo>
                    <a:pt x="80983" y="133984"/>
                  </a:lnTo>
                  <a:lnTo>
                    <a:pt x="59943" y="133984"/>
                  </a:lnTo>
                  <a:lnTo>
                    <a:pt x="56711" y="132714"/>
                  </a:lnTo>
                  <a:lnTo>
                    <a:pt x="56478" y="132714"/>
                  </a:lnTo>
                  <a:lnTo>
                    <a:pt x="54483" y="129920"/>
                  </a:lnTo>
                  <a:lnTo>
                    <a:pt x="52450" y="127253"/>
                  </a:lnTo>
                  <a:lnTo>
                    <a:pt x="51435" y="123189"/>
                  </a:lnTo>
                  <a:lnTo>
                    <a:pt x="51435" y="70993"/>
                  </a:lnTo>
                  <a:close/>
                </a:path>
                <a:path w="354964" h="158115">
                  <a:moveTo>
                    <a:pt x="79121" y="131571"/>
                  </a:moveTo>
                  <a:lnTo>
                    <a:pt x="76835" y="131571"/>
                  </a:lnTo>
                  <a:lnTo>
                    <a:pt x="76073" y="131825"/>
                  </a:lnTo>
                  <a:lnTo>
                    <a:pt x="75437" y="132080"/>
                  </a:lnTo>
                  <a:lnTo>
                    <a:pt x="74549" y="132333"/>
                  </a:lnTo>
                  <a:lnTo>
                    <a:pt x="73406" y="132714"/>
                  </a:lnTo>
                  <a:lnTo>
                    <a:pt x="72390" y="133095"/>
                  </a:lnTo>
                  <a:lnTo>
                    <a:pt x="71119" y="133350"/>
                  </a:lnTo>
                  <a:lnTo>
                    <a:pt x="67627" y="133984"/>
                  </a:lnTo>
                  <a:lnTo>
                    <a:pt x="80983" y="133984"/>
                  </a:lnTo>
                  <a:lnTo>
                    <a:pt x="80772" y="133350"/>
                  </a:lnTo>
                  <a:lnTo>
                    <a:pt x="80687" y="133095"/>
                  </a:lnTo>
                  <a:lnTo>
                    <a:pt x="80560" y="132714"/>
                  </a:lnTo>
                  <a:lnTo>
                    <a:pt x="80327" y="132333"/>
                  </a:lnTo>
                  <a:lnTo>
                    <a:pt x="80137" y="132080"/>
                  </a:lnTo>
                  <a:lnTo>
                    <a:pt x="79121" y="131571"/>
                  </a:lnTo>
                  <a:close/>
                </a:path>
                <a:path w="354964" h="158115">
                  <a:moveTo>
                    <a:pt x="77469" y="48132"/>
                  </a:moveTo>
                  <a:lnTo>
                    <a:pt x="4318" y="48132"/>
                  </a:lnTo>
                  <a:lnTo>
                    <a:pt x="3556" y="48387"/>
                  </a:lnTo>
                  <a:lnTo>
                    <a:pt x="2286" y="49149"/>
                  </a:lnTo>
                  <a:lnTo>
                    <a:pt x="1778" y="49656"/>
                  </a:lnTo>
                  <a:lnTo>
                    <a:pt x="1397" y="50545"/>
                  </a:lnTo>
                  <a:lnTo>
                    <a:pt x="888" y="51434"/>
                  </a:lnTo>
                  <a:lnTo>
                    <a:pt x="635" y="52577"/>
                  </a:lnTo>
                  <a:lnTo>
                    <a:pt x="127" y="55625"/>
                  </a:lnTo>
                  <a:lnTo>
                    <a:pt x="0" y="57403"/>
                  </a:lnTo>
                  <a:lnTo>
                    <a:pt x="0" y="63626"/>
                  </a:lnTo>
                  <a:lnTo>
                    <a:pt x="508" y="66548"/>
                  </a:lnTo>
                  <a:lnTo>
                    <a:pt x="1397" y="68325"/>
                  </a:lnTo>
                  <a:lnTo>
                    <a:pt x="2159" y="70103"/>
                  </a:lnTo>
                  <a:lnTo>
                    <a:pt x="3429" y="70993"/>
                  </a:lnTo>
                  <a:lnTo>
                    <a:pt x="78359" y="70993"/>
                  </a:lnTo>
                  <a:lnTo>
                    <a:pt x="79629" y="70103"/>
                  </a:lnTo>
                  <a:lnTo>
                    <a:pt x="80518" y="68325"/>
                  </a:lnTo>
                  <a:lnTo>
                    <a:pt x="81280" y="66548"/>
                  </a:lnTo>
                  <a:lnTo>
                    <a:pt x="81787" y="63626"/>
                  </a:lnTo>
                  <a:lnTo>
                    <a:pt x="81661" y="55625"/>
                  </a:lnTo>
                  <a:lnTo>
                    <a:pt x="81406" y="54101"/>
                  </a:lnTo>
                  <a:lnTo>
                    <a:pt x="81280" y="52577"/>
                  </a:lnTo>
                  <a:lnTo>
                    <a:pt x="78231" y="48387"/>
                  </a:lnTo>
                  <a:lnTo>
                    <a:pt x="77469" y="48132"/>
                  </a:lnTo>
                  <a:close/>
                </a:path>
                <a:path w="354964" h="158115">
                  <a:moveTo>
                    <a:pt x="38354" y="21208"/>
                  </a:moveTo>
                  <a:lnTo>
                    <a:pt x="32004" y="21208"/>
                  </a:lnTo>
                  <a:lnTo>
                    <a:pt x="29463" y="21336"/>
                  </a:lnTo>
                  <a:lnTo>
                    <a:pt x="27305" y="21589"/>
                  </a:lnTo>
                  <a:lnTo>
                    <a:pt x="25146" y="21717"/>
                  </a:lnTo>
                  <a:lnTo>
                    <a:pt x="23494" y="21970"/>
                  </a:lnTo>
                  <a:lnTo>
                    <a:pt x="22225" y="22478"/>
                  </a:lnTo>
                  <a:lnTo>
                    <a:pt x="20955" y="22859"/>
                  </a:lnTo>
                  <a:lnTo>
                    <a:pt x="20193" y="23368"/>
                  </a:lnTo>
                  <a:lnTo>
                    <a:pt x="19685" y="24002"/>
                  </a:lnTo>
                  <a:lnTo>
                    <a:pt x="19177" y="24511"/>
                  </a:lnTo>
                  <a:lnTo>
                    <a:pt x="18923" y="25145"/>
                  </a:lnTo>
                  <a:lnTo>
                    <a:pt x="18923" y="48132"/>
                  </a:lnTo>
                  <a:lnTo>
                    <a:pt x="51435" y="48132"/>
                  </a:lnTo>
                  <a:lnTo>
                    <a:pt x="51435" y="25145"/>
                  </a:lnTo>
                  <a:lnTo>
                    <a:pt x="51181" y="24511"/>
                  </a:lnTo>
                  <a:lnTo>
                    <a:pt x="50673" y="24002"/>
                  </a:lnTo>
                  <a:lnTo>
                    <a:pt x="50165" y="23368"/>
                  </a:lnTo>
                  <a:lnTo>
                    <a:pt x="49275" y="22859"/>
                  </a:lnTo>
                  <a:lnTo>
                    <a:pt x="48133" y="22478"/>
                  </a:lnTo>
                  <a:lnTo>
                    <a:pt x="46862" y="21970"/>
                  </a:lnTo>
                  <a:lnTo>
                    <a:pt x="45212" y="21717"/>
                  </a:lnTo>
                  <a:lnTo>
                    <a:pt x="43053" y="21589"/>
                  </a:lnTo>
                  <a:lnTo>
                    <a:pt x="41021" y="21336"/>
                  </a:lnTo>
                  <a:lnTo>
                    <a:pt x="38354" y="21208"/>
                  </a:lnTo>
                  <a:close/>
                </a:path>
                <a:path w="354964" h="158115">
                  <a:moveTo>
                    <a:pt x="129031" y="155701"/>
                  </a:moveTo>
                  <a:lnTo>
                    <a:pt x="113284" y="155701"/>
                  </a:lnTo>
                  <a:lnTo>
                    <a:pt x="115316" y="155956"/>
                  </a:lnTo>
                  <a:lnTo>
                    <a:pt x="127000" y="155956"/>
                  </a:lnTo>
                  <a:lnTo>
                    <a:pt x="129031" y="155701"/>
                  </a:lnTo>
                  <a:close/>
                </a:path>
                <a:path w="354964" h="158115">
                  <a:moveTo>
                    <a:pt x="206756" y="155701"/>
                  </a:moveTo>
                  <a:lnTo>
                    <a:pt x="191008" y="155701"/>
                  </a:lnTo>
                  <a:lnTo>
                    <a:pt x="193167" y="155956"/>
                  </a:lnTo>
                  <a:lnTo>
                    <a:pt x="204724" y="155956"/>
                  </a:lnTo>
                  <a:lnTo>
                    <a:pt x="206756" y="155701"/>
                  </a:lnTo>
                  <a:close/>
                </a:path>
                <a:path w="354964" h="158115">
                  <a:moveTo>
                    <a:pt x="127000" y="0"/>
                  </a:moveTo>
                  <a:lnTo>
                    <a:pt x="115316" y="0"/>
                  </a:lnTo>
                  <a:lnTo>
                    <a:pt x="111125" y="507"/>
                  </a:lnTo>
                  <a:lnTo>
                    <a:pt x="109474" y="762"/>
                  </a:lnTo>
                  <a:lnTo>
                    <a:pt x="108204" y="1269"/>
                  </a:lnTo>
                  <a:lnTo>
                    <a:pt x="107061" y="1650"/>
                  </a:lnTo>
                  <a:lnTo>
                    <a:pt x="106172" y="2158"/>
                  </a:lnTo>
                  <a:lnTo>
                    <a:pt x="105663" y="2793"/>
                  </a:lnTo>
                  <a:lnTo>
                    <a:pt x="105029" y="3301"/>
                  </a:lnTo>
                  <a:lnTo>
                    <a:pt x="104775" y="3937"/>
                  </a:lnTo>
                  <a:lnTo>
                    <a:pt x="104775" y="152273"/>
                  </a:lnTo>
                  <a:lnTo>
                    <a:pt x="105029" y="152907"/>
                  </a:lnTo>
                  <a:lnTo>
                    <a:pt x="105663" y="153415"/>
                  </a:lnTo>
                  <a:lnTo>
                    <a:pt x="106172" y="154050"/>
                  </a:lnTo>
                  <a:lnTo>
                    <a:pt x="107061" y="154558"/>
                  </a:lnTo>
                  <a:lnTo>
                    <a:pt x="108204" y="154812"/>
                  </a:lnTo>
                  <a:lnTo>
                    <a:pt x="109474" y="155194"/>
                  </a:lnTo>
                  <a:lnTo>
                    <a:pt x="111675" y="155701"/>
                  </a:lnTo>
                  <a:lnTo>
                    <a:pt x="130471" y="155701"/>
                  </a:lnTo>
                  <a:lnTo>
                    <a:pt x="132842" y="155194"/>
                  </a:lnTo>
                  <a:lnTo>
                    <a:pt x="133985" y="154812"/>
                  </a:lnTo>
                  <a:lnTo>
                    <a:pt x="135255" y="154558"/>
                  </a:lnTo>
                  <a:lnTo>
                    <a:pt x="136144" y="154050"/>
                  </a:lnTo>
                  <a:lnTo>
                    <a:pt x="136652" y="153415"/>
                  </a:lnTo>
                  <a:lnTo>
                    <a:pt x="137160" y="152907"/>
                  </a:lnTo>
                  <a:lnTo>
                    <a:pt x="137413" y="152273"/>
                  </a:lnTo>
                  <a:lnTo>
                    <a:pt x="137413" y="85343"/>
                  </a:lnTo>
                  <a:lnTo>
                    <a:pt x="141868" y="80518"/>
                  </a:lnTo>
                  <a:lnTo>
                    <a:pt x="159131" y="70103"/>
                  </a:lnTo>
                  <a:lnTo>
                    <a:pt x="212521" y="70103"/>
                  </a:lnTo>
                  <a:lnTo>
                    <a:pt x="211455" y="66548"/>
                  </a:lnTo>
                  <a:lnTo>
                    <a:pt x="209042" y="61975"/>
                  </a:lnTo>
                  <a:lnTo>
                    <a:pt x="207231" y="59817"/>
                  </a:lnTo>
                  <a:lnTo>
                    <a:pt x="137413" y="59817"/>
                  </a:lnTo>
                  <a:lnTo>
                    <a:pt x="137413" y="3937"/>
                  </a:lnTo>
                  <a:lnTo>
                    <a:pt x="137160" y="3301"/>
                  </a:lnTo>
                  <a:lnTo>
                    <a:pt x="136652" y="2793"/>
                  </a:lnTo>
                  <a:lnTo>
                    <a:pt x="136144" y="2158"/>
                  </a:lnTo>
                  <a:lnTo>
                    <a:pt x="135255" y="1650"/>
                  </a:lnTo>
                  <a:lnTo>
                    <a:pt x="133985" y="1269"/>
                  </a:lnTo>
                  <a:lnTo>
                    <a:pt x="132842" y="762"/>
                  </a:lnTo>
                  <a:lnTo>
                    <a:pt x="131063" y="507"/>
                  </a:lnTo>
                  <a:lnTo>
                    <a:pt x="127000" y="0"/>
                  </a:lnTo>
                  <a:close/>
                </a:path>
                <a:path w="354964" h="158115">
                  <a:moveTo>
                    <a:pt x="212521" y="70103"/>
                  </a:moveTo>
                  <a:lnTo>
                    <a:pt x="166497" y="70103"/>
                  </a:lnTo>
                  <a:lnTo>
                    <a:pt x="169418" y="70612"/>
                  </a:lnTo>
                  <a:lnTo>
                    <a:pt x="171831" y="71627"/>
                  </a:lnTo>
                  <a:lnTo>
                    <a:pt x="174244" y="72770"/>
                  </a:lnTo>
                  <a:lnTo>
                    <a:pt x="176275" y="74294"/>
                  </a:lnTo>
                  <a:lnTo>
                    <a:pt x="179450" y="78231"/>
                  </a:lnTo>
                  <a:lnTo>
                    <a:pt x="180530" y="80390"/>
                  </a:lnTo>
                  <a:lnTo>
                    <a:pt x="180594" y="80518"/>
                  </a:lnTo>
                  <a:lnTo>
                    <a:pt x="181402" y="83057"/>
                  </a:lnTo>
                  <a:lnTo>
                    <a:pt x="182244" y="86106"/>
                  </a:lnTo>
                  <a:lnTo>
                    <a:pt x="182625" y="89915"/>
                  </a:lnTo>
                  <a:lnTo>
                    <a:pt x="182625" y="152273"/>
                  </a:lnTo>
                  <a:lnTo>
                    <a:pt x="182880" y="152907"/>
                  </a:lnTo>
                  <a:lnTo>
                    <a:pt x="183387" y="153415"/>
                  </a:lnTo>
                  <a:lnTo>
                    <a:pt x="183896" y="154050"/>
                  </a:lnTo>
                  <a:lnTo>
                    <a:pt x="184785" y="154558"/>
                  </a:lnTo>
                  <a:lnTo>
                    <a:pt x="186055" y="154812"/>
                  </a:lnTo>
                  <a:lnTo>
                    <a:pt x="187198" y="155194"/>
                  </a:lnTo>
                  <a:lnTo>
                    <a:pt x="189399" y="155701"/>
                  </a:lnTo>
                  <a:lnTo>
                    <a:pt x="208364" y="155701"/>
                  </a:lnTo>
                  <a:lnTo>
                    <a:pt x="210566" y="155194"/>
                  </a:lnTo>
                  <a:lnTo>
                    <a:pt x="211836" y="154812"/>
                  </a:lnTo>
                  <a:lnTo>
                    <a:pt x="212979" y="154558"/>
                  </a:lnTo>
                  <a:lnTo>
                    <a:pt x="213868" y="154050"/>
                  </a:lnTo>
                  <a:lnTo>
                    <a:pt x="214375" y="153415"/>
                  </a:lnTo>
                  <a:lnTo>
                    <a:pt x="214884" y="152907"/>
                  </a:lnTo>
                  <a:lnTo>
                    <a:pt x="215137" y="152273"/>
                  </a:lnTo>
                  <a:lnTo>
                    <a:pt x="215137" y="83057"/>
                  </a:lnTo>
                  <a:lnTo>
                    <a:pt x="214375" y="76834"/>
                  </a:lnTo>
                  <a:lnTo>
                    <a:pt x="212979" y="71627"/>
                  </a:lnTo>
                  <a:lnTo>
                    <a:pt x="212521" y="70103"/>
                  </a:lnTo>
                  <a:close/>
                </a:path>
                <a:path w="354964" h="158115">
                  <a:moveTo>
                    <a:pt x="180721" y="45593"/>
                  </a:moveTo>
                  <a:lnTo>
                    <a:pt x="166497" y="45593"/>
                  </a:lnTo>
                  <a:lnTo>
                    <a:pt x="160400" y="46736"/>
                  </a:lnTo>
                  <a:lnTo>
                    <a:pt x="154559" y="49149"/>
                  </a:lnTo>
                  <a:lnTo>
                    <a:pt x="148844" y="51434"/>
                  </a:lnTo>
                  <a:lnTo>
                    <a:pt x="143129" y="54990"/>
                  </a:lnTo>
                  <a:lnTo>
                    <a:pt x="137413" y="59817"/>
                  </a:lnTo>
                  <a:lnTo>
                    <a:pt x="207231" y="59817"/>
                  </a:lnTo>
                  <a:lnTo>
                    <a:pt x="187325" y="46736"/>
                  </a:lnTo>
                  <a:lnTo>
                    <a:pt x="180721" y="45593"/>
                  </a:lnTo>
                  <a:close/>
                </a:path>
                <a:path w="354964" h="158115">
                  <a:moveTo>
                    <a:pt x="309880" y="45593"/>
                  </a:moveTo>
                  <a:lnTo>
                    <a:pt x="291084" y="45593"/>
                  </a:lnTo>
                  <a:lnTo>
                    <a:pt x="282956" y="46862"/>
                  </a:lnTo>
                  <a:lnTo>
                    <a:pt x="275590" y="49530"/>
                  </a:lnTo>
                  <a:lnTo>
                    <a:pt x="268350" y="52069"/>
                  </a:lnTo>
                  <a:lnTo>
                    <a:pt x="242697" y="85978"/>
                  </a:lnTo>
                  <a:lnTo>
                    <a:pt x="241300" y="93980"/>
                  </a:lnTo>
                  <a:lnTo>
                    <a:pt x="241300" y="112140"/>
                  </a:lnTo>
                  <a:lnTo>
                    <a:pt x="242054" y="116967"/>
                  </a:lnTo>
                  <a:lnTo>
                    <a:pt x="242618" y="120395"/>
                  </a:lnTo>
                  <a:lnTo>
                    <a:pt x="245237" y="127253"/>
                  </a:lnTo>
                  <a:lnTo>
                    <a:pt x="247777" y="134112"/>
                  </a:lnTo>
                  <a:lnTo>
                    <a:pt x="282146" y="155985"/>
                  </a:lnTo>
                  <a:lnTo>
                    <a:pt x="303149" y="157861"/>
                  </a:lnTo>
                  <a:lnTo>
                    <a:pt x="308863" y="157861"/>
                  </a:lnTo>
                  <a:lnTo>
                    <a:pt x="313322" y="157648"/>
                  </a:lnTo>
                  <a:lnTo>
                    <a:pt x="313868" y="157648"/>
                  </a:lnTo>
                  <a:lnTo>
                    <a:pt x="349250" y="142112"/>
                  </a:lnTo>
                  <a:lnTo>
                    <a:pt x="349317" y="136651"/>
                  </a:lnTo>
                  <a:lnTo>
                    <a:pt x="300481" y="136651"/>
                  </a:lnTo>
                  <a:lnTo>
                    <a:pt x="295656" y="136017"/>
                  </a:lnTo>
                  <a:lnTo>
                    <a:pt x="291719" y="134746"/>
                  </a:lnTo>
                  <a:lnTo>
                    <a:pt x="287655" y="133476"/>
                  </a:lnTo>
                  <a:lnTo>
                    <a:pt x="284353" y="131699"/>
                  </a:lnTo>
                  <a:lnTo>
                    <a:pt x="279273" y="126873"/>
                  </a:lnTo>
                  <a:lnTo>
                    <a:pt x="277368" y="123951"/>
                  </a:lnTo>
                  <a:lnTo>
                    <a:pt x="276225" y="120395"/>
                  </a:lnTo>
                  <a:lnTo>
                    <a:pt x="275081" y="116967"/>
                  </a:lnTo>
                  <a:lnTo>
                    <a:pt x="274447" y="113156"/>
                  </a:lnTo>
                  <a:lnTo>
                    <a:pt x="274447" y="108838"/>
                  </a:lnTo>
                  <a:lnTo>
                    <a:pt x="347980" y="108838"/>
                  </a:lnTo>
                  <a:lnTo>
                    <a:pt x="350393" y="108076"/>
                  </a:lnTo>
                  <a:lnTo>
                    <a:pt x="353949" y="104775"/>
                  </a:lnTo>
                  <a:lnTo>
                    <a:pt x="354838" y="102234"/>
                  </a:lnTo>
                  <a:lnTo>
                    <a:pt x="354838" y="90805"/>
                  </a:lnTo>
                  <a:lnTo>
                    <a:pt x="274447" y="90805"/>
                  </a:lnTo>
                  <a:lnTo>
                    <a:pt x="274691" y="87375"/>
                  </a:lnTo>
                  <a:lnTo>
                    <a:pt x="295402" y="65405"/>
                  </a:lnTo>
                  <a:lnTo>
                    <a:pt x="347319" y="65405"/>
                  </a:lnTo>
                  <a:lnTo>
                    <a:pt x="346329" y="63881"/>
                  </a:lnTo>
                  <a:lnTo>
                    <a:pt x="342011" y="59436"/>
                  </a:lnTo>
                  <a:lnTo>
                    <a:pt x="337566" y="55118"/>
                  </a:lnTo>
                  <a:lnTo>
                    <a:pt x="331978" y="51688"/>
                  </a:lnTo>
                  <a:lnTo>
                    <a:pt x="318262" y="46862"/>
                  </a:lnTo>
                  <a:lnTo>
                    <a:pt x="309880" y="45593"/>
                  </a:lnTo>
                  <a:close/>
                </a:path>
                <a:path w="354964" h="158115">
                  <a:moveTo>
                    <a:pt x="345948" y="129920"/>
                  </a:moveTo>
                  <a:lnTo>
                    <a:pt x="343916" y="129920"/>
                  </a:lnTo>
                  <a:lnTo>
                    <a:pt x="342265" y="130175"/>
                  </a:lnTo>
                  <a:lnTo>
                    <a:pt x="340106" y="130937"/>
                  </a:lnTo>
                  <a:lnTo>
                    <a:pt x="338074" y="131699"/>
                  </a:lnTo>
                  <a:lnTo>
                    <a:pt x="335406" y="132461"/>
                  </a:lnTo>
                  <a:lnTo>
                    <a:pt x="332359" y="133223"/>
                  </a:lnTo>
                  <a:lnTo>
                    <a:pt x="329184" y="134112"/>
                  </a:lnTo>
                  <a:lnTo>
                    <a:pt x="325374" y="134874"/>
                  </a:lnTo>
                  <a:lnTo>
                    <a:pt x="321056" y="135636"/>
                  </a:lnTo>
                  <a:lnTo>
                    <a:pt x="316738" y="136270"/>
                  </a:lnTo>
                  <a:lnTo>
                    <a:pt x="311785" y="136651"/>
                  </a:lnTo>
                  <a:lnTo>
                    <a:pt x="349317" y="136651"/>
                  </a:lnTo>
                  <a:lnTo>
                    <a:pt x="349222" y="135636"/>
                  </a:lnTo>
                  <a:lnTo>
                    <a:pt x="349138" y="134746"/>
                  </a:lnTo>
                  <a:lnTo>
                    <a:pt x="349019" y="133476"/>
                  </a:lnTo>
                  <a:lnTo>
                    <a:pt x="348996" y="133223"/>
                  </a:lnTo>
                  <a:lnTo>
                    <a:pt x="346837" y="130175"/>
                  </a:lnTo>
                  <a:lnTo>
                    <a:pt x="347217" y="130175"/>
                  </a:lnTo>
                  <a:lnTo>
                    <a:pt x="345948" y="129920"/>
                  </a:lnTo>
                  <a:close/>
                </a:path>
                <a:path w="354964" h="158115">
                  <a:moveTo>
                    <a:pt x="347319" y="65405"/>
                  </a:moveTo>
                  <a:lnTo>
                    <a:pt x="307721" y="65405"/>
                  </a:lnTo>
                  <a:lnTo>
                    <a:pt x="313817" y="67690"/>
                  </a:lnTo>
                  <a:lnTo>
                    <a:pt x="317627" y="72262"/>
                  </a:lnTo>
                  <a:lnTo>
                    <a:pt x="321563" y="76707"/>
                  </a:lnTo>
                  <a:lnTo>
                    <a:pt x="323469" y="82931"/>
                  </a:lnTo>
                  <a:lnTo>
                    <a:pt x="323432" y="84074"/>
                  </a:lnTo>
                  <a:lnTo>
                    <a:pt x="323325" y="87375"/>
                  </a:lnTo>
                  <a:lnTo>
                    <a:pt x="323215" y="90805"/>
                  </a:lnTo>
                  <a:lnTo>
                    <a:pt x="354838" y="90805"/>
                  </a:lnTo>
                  <a:lnTo>
                    <a:pt x="354838" y="87375"/>
                  </a:lnTo>
                  <a:lnTo>
                    <a:pt x="353694" y="80899"/>
                  </a:lnTo>
                  <a:lnTo>
                    <a:pt x="349631" y="68961"/>
                  </a:lnTo>
                  <a:lnTo>
                    <a:pt x="347319" y="65405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49844" y="8452865"/>
              <a:ext cx="1023553" cy="15417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8855" y="8854947"/>
              <a:ext cx="744613" cy="7848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8855" y="9006585"/>
              <a:ext cx="1462544" cy="94234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46759" y="760094"/>
            <a:ext cx="5986145" cy="48888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0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7047" y="357072"/>
            <a:ext cx="7202170" cy="9973945"/>
            <a:chOff x="357047" y="357072"/>
            <a:chExt cx="7202170" cy="9973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047" y="357072"/>
              <a:ext cx="7201992" cy="99737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13637" y="9958145"/>
              <a:ext cx="340995" cy="341630"/>
            </a:xfrm>
            <a:custGeom>
              <a:avLst/>
              <a:gdLst/>
              <a:ahLst/>
              <a:cxnLst/>
              <a:rect l="l" t="t" r="r" b="b"/>
              <a:pathLst>
                <a:path w="340994" h="341629">
                  <a:moveTo>
                    <a:pt x="170535" y="0"/>
                  </a:moveTo>
                  <a:lnTo>
                    <a:pt x="125183" y="6091"/>
                  </a:lnTo>
                  <a:lnTo>
                    <a:pt x="84440" y="23282"/>
                  </a:lnTo>
                  <a:lnTo>
                    <a:pt x="49930" y="49945"/>
                  </a:lnTo>
                  <a:lnTo>
                    <a:pt x="23272" y="84455"/>
                  </a:lnTo>
                  <a:lnTo>
                    <a:pt x="6088" y="125186"/>
                  </a:lnTo>
                  <a:lnTo>
                    <a:pt x="0" y="170510"/>
                  </a:lnTo>
                  <a:lnTo>
                    <a:pt x="6088" y="215844"/>
                  </a:lnTo>
                  <a:lnTo>
                    <a:pt x="23272" y="256579"/>
                  </a:lnTo>
                  <a:lnTo>
                    <a:pt x="49930" y="291090"/>
                  </a:lnTo>
                  <a:lnTo>
                    <a:pt x="84440" y="317753"/>
                  </a:lnTo>
                  <a:lnTo>
                    <a:pt x="125183" y="334942"/>
                  </a:lnTo>
                  <a:lnTo>
                    <a:pt x="170535" y="341033"/>
                  </a:lnTo>
                  <a:lnTo>
                    <a:pt x="215836" y="334942"/>
                  </a:lnTo>
                  <a:lnTo>
                    <a:pt x="256547" y="317753"/>
                  </a:lnTo>
                  <a:lnTo>
                    <a:pt x="291042" y="291090"/>
                  </a:lnTo>
                  <a:lnTo>
                    <a:pt x="317695" y="256579"/>
                  </a:lnTo>
                  <a:lnTo>
                    <a:pt x="334880" y="215844"/>
                  </a:lnTo>
                  <a:lnTo>
                    <a:pt x="340969" y="170510"/>
                  </a:lnTo>
                  <a:lnTo>
                    <a:pt x="334880" y="125186"/>
                  </a:lnTo>
                  <a:lnTo>
                    <a:pt x="317695" y="84455"/>
                  </a:lnTo>
                  <a:lnTo>
                    <a:pt x="291042" y="49945"/>
                  </a:lnTo>
                  <a:lnTo>
                    <a:pt x="256547" y="23282"/>
                  </a:lnTo>
                  <a:lnTo>
                    <a:pt x="215836" y="6091"/>
                  </a:lnTo>
                  <a:lnTo>
                    <a:pt x="170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208" y="0"/>
            <a:ext cx="1213485" cy="683260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2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INTERVIEWS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05992" y="695299"/>
            <a:ext cx="3926204" cy="979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7900"/>
              </a:lnSpc>
              <a:spcBef>
                <a:spcPts val="100"/>
              </a:spcBef>
              <a:tabLst>
                <a:tab pos="3336925" algn="l"/>
              </a:tabLst>
            </a:pPr>
            <a:r>
              <a:rPr dirty="0"/>
              <a:t>Executive</a:t>
            </a:r>
            <a:r>
              <a:rPr spc="-60" dirty="0"/>
              <a:t> </a:t>
            </a:r>
            <a:r>
              <a:rPr spc="-10" dirty="0"/>
              <a:t>Interviews</a:t>
            </a:r>
            <a:r>
              <a:rPr dirty="0"/>
              <a:t>	</a:t>
            </a:r>
            <a:r>
              <a:rPr spc="-25" dirty="0"/>
              <a:t>and </a:t>
            </a:r>
            <a:r>
              <a:rPr dirty="0"/>
              <a:t>Inclusive</a:t>
            </a:r>
            <a:r>
              <a:rPr spc="-45" dirty="0"/>
              <a:t> </a:t>
            </a:r>
            <a:r>
              <a:rPr spc="-10" dirty="0"/>
              <a:t>Leadership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15136" y="1607966"/>
            <a:ext cx="2751455" cy="466280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Informal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meeting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with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the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Chief</a:t>
            </a:r>
            <a:r>
              <a:rPr sz="1100" b="1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Executive</a:t>
            </a:r>
            <a:endParaRPr sz="1100">
              <a:latin typeface="Calibri"/>
              <a:cs typeface="Calibri"/>
            </a:endParaRPr>
          </a:p>
          <a:p>
            <a:pPr marL="18415" marR="50165" indent="-6350">
              <a:lnSpc>
                <a:spcPct val="112700"/>
              </a:lnSpc>
              <a:spcBef>
                <a:spcPts val="525"/>
              </a:spcBef>
            </a:pPr>
            <a:r>
              <a:rPr sz="1000" dirty="0">
                <a:latin typeface="Calibri"/>
                <a:cs typeface="Calibri"/>
              </a:rPr>
              <a:t>Prior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final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panel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interview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invited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1-2-</a:t>
            </a:r>
            <a:r>
              <a:rPr sz="1000" dirty="0">
                <a:latin typeface="Calibri"/>
                <a:cs typeface="Calibri"/>
              </a:rPr>
              <a:t>1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meeting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Chief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Executive </a:t>
            </a:r>
            <a:r>
              <a:rPr sz="1000" dirty="0">
                <a:latin typeface="Calibri"/>
                <a:cs typeface="Calibri"/>
              </a:rPr>
              <a:t>(assuming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appointment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Executive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Director role).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Stakeholder</a:t>
            </a:r>
            <a:r>
              <a:rPr sz="1100" b="1" spc="-4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Engagement</a:t>
            </a:r>
            <a:r>
              <a:rPr sz="1100" b="1" spc="-5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Sessions</a:t>
            </a:r>
            <a:endParaRPr sz="1100">
              <a:latin typeface="Calibri"/>
              <a:cs typeface="Calibri"/>
            </a:endParaRPr>
          </a:p>
          <a:p>
            <a:pPr marL="18415" marR="85725" indent="-6350">
              <a:lnSpc>
                <a:spcPct val="112700"/>
              </a:lnSpc>
              <a:spcBef>
                <a:spcPts val="525"/>
              </a:spcBef>
            </a:pPr>
            <a:r>
              <a:rPr sz="1000" dirty="0">
                <a:latin typeface="Calibri"/>
                <a:cs typeface="Calibri"/>
              </a:rPr>
              <a:t>The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recruiting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invite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shortlisted </a:t>
            </a:r>
            <a:r>
              <a:rPr sz="1000" dirty="0">
                <a:latin typeface="Calibri"/>
                <a:cs typeface="Calibri"/>
              </a:rPr>
              <a:t>candidates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attend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event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where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25" dirty="0">
                <a:latin typeface="Calibri"/>
                <a:cs typeface="Calibri"/>
              </a:rPr>
              <a:t> the</a:t>
            </a:r>
            <a:r>
              <a:rPr sz="1000" dirty="0">
                <a:latin typeface="Calibri"/>
                <a:cs typeface="Calibri"/>
              </a:rPr>
              <a:t> opportunity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find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out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about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25" dirty="0">
                <a:latin typeface="Calibri"/>
                <a:cs typeface="Calibri"/>
              </a:rPr>
              <a:t> and</a:t>
            </a:r>
            <a:r>
              <a:rPr sz="1000" spc="-10" dirty="0">
                <a:latin typeface="Calibri"/>
                <a:cs typeface="Calibri"/>
              </a:rPr>
              <a:t> organisation.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70"/>
              </a:spcBef>
            </a:pPr>
            <a:endParaRPr sz="10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Site</a:t>
            </a:r>
            <a:r>
              <a:rPr sz="1100" b="1" spc="-3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visits</a:t>
            </a:r>
            <a:endParaRPr sz="1100">
              <a:latin typeface="Calibri"/>
              <a:cs typeface="Calibri"/>
            </a:endParaRPr>
          </a:p>
          <a:p>
            <a:pPr marL="18415" marR="128905" indent="-6350" algn="just">
              <a:lnSpc>
                <a:spcPct val="112500"/>
              </a:lnSpc>
              <a:spcBef>
                <a:spcPts val="525"/>
              </a:spcBef>
            </a:pP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invited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visit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3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organisation’s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site </a:t>
            </a:r>
            <a:r>
              <a:rPr sz="1000" spc="-10" dirty="0">
                <a:latin typeface="Calibri"/>
                <a:cs typeface="Calibri"/>
              </a:rPr>
              <a:t>accompanied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by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potential future </a:t>
            </a:r>
            <a:r>
              <a:rPr sz="1000" spc="-10" dirty="0">
                <a:latin typeface="Calibri"/>
                <a:cs typeface="Calibri"/>
              </a:rPr>
              <a:t>colleague,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peer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member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leadership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team.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Presentation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For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many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panel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interviews,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candidates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asked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to</a:t>
            </a:r>
            <a:r>
              <a:rPr sz="1000" dirty="0">
                <a:latin typeface="Calibri"/>
                <a:cs typeface="Calibri"/>
              </a:rPr>
              <a:t> prepare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short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presentation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 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panel.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presentation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often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topic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specific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3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challenges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seeks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to</a:t>
            </a:r>
            <a:r>
              <a:rPr sz="1000" spc="-10" dirty="0">
                <a:latin typeface="Calibri"/>
                <a:cs typeface="Calibri"/>
              </a:rPr>
              <a:t> understand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likely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approach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should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10" dirty="0">
                <a:latin typeface="Calibri"/>
                <a:cs typeface="Calibri"/>
              </a:rPr>
              <a:t> successful.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23264" y="6310248"/>
            <a:ext cx="289560" cy="1248410"/>
            <a:chOff x="823264" y="6310248"/>
            <a:chExt cx="289560" cy="1248410"/>
          </a:xfrm>
        </p:grpSpPr>
        <p:sp>
          <p:nvSpPr>
            <p:cNvPr id="8" name="object 8"/>
            <p:cNvSpPr/>
            <p:nvPr/>
          </p:nvSpPr>
          <p:spPr>
            <a:xfrm>
              <a:off x="823264" y="6310248"/>
              <a:ext cx="289560" cy="1248410"/>
            </a:xfrm>
            <a:custGeom>
              <a:avLst/>
              <a:gdLst/>
              <a:ahLst/>
              <a:cxnLst/>
              <a:rect l="l" t="t" r="r" b="b"/>
              <a:pathLst>
                <a:path w="289559" h="1248409">
                  <a:moveTo>
                    <a:pt x="289559" y="0"/>
                  </a:moveTo>
                  <a:lnTo>
                    <a:pt x="0" y="0"/>
                  </a:lnTo>
                  <a:lnTo>
                    <a:pt x="0" y="1248156"/>
                  </a:lnTo>
                  <a:lnTo>
                    <a:pt x="289559" y="1248156"/>
                  </a:lnTo>
                  <a:lnTo>
                    <a:pt x="289559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3264" y="6450456"/>
              <a:ext cx="102235" cy="265430"/>
            </a:xfrm>
            <a:custGeom>
              <a:avLst/>
              <a:gdLst/>
              <a:ahLst/>
              <a:cxnLst/>
              <a:rect l="l" t="t" r="r" b="b"/>
              <a:pathLst>
                <a:path w="102234" h="265429">
                  <a:moveTo>
                    <a:pt x="102108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02108" y="265175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817168" y="6310248"/>
          <a:ext cx="2856865" cy="1247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4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B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1B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440">
                <a:tc>
                  <a:txBody>
                    <a:bodyPr/>
                    <a:lstStyle/>
                    <a:p>
                      <a:pPr>
                        <a:lnSpc>
                          <a:spcPts val="1960"/>
                        </a:lnSpc>
                      </a:pPr>
                      <a:r>
                        <a:rPr sz="1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tip: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93345" marR="472440">
                        <a:lnSpc>
                          <a:spcPct val="109700"/>
                        </a:lnSpc>
                        <a:spcBef>
                          <a:spcPts val="545"/>
                        </a:spcBef>
                      </a:pP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000" spc="-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are</a:t>
                      </a:r>
                      <a:r>
                        <a:rPr sz="1000" spc="-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make</a:t>
                      </a:r>
                      <a:r>
                        <a:rPr sz="1000" spc="-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presentation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by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PowerPoint,</a:t>
                      </a:r>
                      <a:r>
                        <a:rPr sz="1000" spc="-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ensure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right</a:t>
                      </a:r>
                      <a:r>
                        <a:rPr sz="1000" spc="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equipment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there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help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technical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hand.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7145" marB="0">
                    <a:solidFill>
                      <a:srgbClr val="41B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815136" y="7610493"/>
            <a:ext cx="2383155" cy="69977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Psychometric</a:t>
            </a:r>
            <a:r>
              <a:rPr sz="1100" b="1" spc="5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assessments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 be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asked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undertake </a:t>
            </a:r>
            <a:r>
              <a:rPr sz="1000" dirty="0">
                <a:latin typeface="Calibri"/>
                <a:cs typeface="Calibri"/>
              </a:rPr>
              <a:t>some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sort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of</a:t>
            </a:r>
            <a:r>
              <a:rPr sz="1000" dirty="0">
                <a:latin typeface="Calibri"/>
                <a:cs typeface="Calibri"/>
              </a:rPr>
              <a:t> psychometric</a:t>
            </a:r>
            <a:r>
              <a:rPr sz="1000" spc="-10" dirty="0">
                <a:latin typeface="Calibri"/>
                <a:cs typeface="Calibri"/>
              </a:rPr>
              <a:t> testing. </a:t>
            </a:r>
            <a:r>
              <a:rPr sz="1000" dirty="0">
                <a:latin typeface="Calibri"/>
                <a:cs typeface="Calibri"/>
              </a:rPr>
              <a:t>They</a:t>
            </a:r>
            <a:r>
              <a:rPr sz="1000" spc="2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take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0" dirty="0">
                <a:latin typeface="Calibri"/>
                <a:cs typeface="Calibri"/>
              </a:rPr>
              <a:t> variety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34510" y="1686204"/>
            <a:ext cx="2789555" cy="2552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683895" algn="just">
              <a:lnSpc>
                <a:spcPct val="112500"/>
              </a:lnSpc>
              <a:spcBef>
                <a:spcPts val="105"/>
              </a:spcBef>
            </a:pP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forms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from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ability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tests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personality </a:t>
            </a:r>
            <a:r>
              <a:rPr sz="1000" dirty="0">
                <a:latin typeface="Calibri"/>
                <a:cs typeface="Calibri"/>
              </a:rPr>
              <a:t>profiles,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through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tray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situational exercises.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Assessment</a:t>
            </a:r>
            <a:r>
              <a:rPr sz="1100" b="1" spc="-4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Centres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Assessment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centres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variety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roles; </a:t>
            </a:r>
            <a:r>
              <a:rPr sz="1000" dirty="0">
                <a:latin typeface="Calibri"/>
                <a:cs typeface="Calibri"/>
              </a:rPr>
              <a:t>these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range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duration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from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couple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hours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a</a:t>
            </a:r>
            <a:r>
              <a:rPr sz="1000" dirty="0">
                <a:latin typeface="Calibri"/>
                <a:cs typeface="Calibri"/>
              </a:rPr>
              <a:t> full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day.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assessments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designed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around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values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specific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requirements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you</a:t>
            </a:r>
            <a:r>
              <a:rPr sz="1000" dirty="0">
                <a:latin typeface="Calibri"/>
                <a:cs typeface="Calibri"/>
              </a:rPr>
              <a:t> are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applying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Assessment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centres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following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assess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suitability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role: </a:t>
            </a:r>
            <a:r>
              <a:rPr sz="1000" dirty="0">
                <a:latin typeface="Calibri"/>
                <a:cs typeface="Calibri"/>
              </a:rPr>
              <a:t>situational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judgement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tests,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group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exercises, </a:t>
            </a:r>
            <a:r>
              <a:rPr sz="1000" dirty="0">
                <a:latin typeface="Calibri"/>
                <a:cs typeface="Calibri"/>
              </a:rPr>
              <a:t>simulation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exercise,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verbal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reasoning tests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or</a:t>
            </a:r>
            <a:r>
              <a:rPr sz="1000" dirty="0">
                <a:latin typeface="Calibri"/>
                <a:cs typeface="Calibri"/>
              </a:rPr>
              <a:t> numerical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reasoning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tests.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42639" y="4369942"/>
            <a:ext cx="288925" cy="1426845"/>
            <a:chOff x="3842639" y="4369942"/>
            <a:chExt cx="288925" cy="1426845"/>
          </a:xfrm>
        </p:grpSpPr>
        <p:sp>
          <p:nvSpPr>
            <p:cNvPr id="14" name="object 14"/>
            <p:cNvSpPr/>
            <p:nvPr/>
          </p:nvSpPr>
          <p:spPr>
            <a:xfrm>
              <a:off x="3842639" y="4369942"/>
              <a:ext cx="288925" cy="1426845"/>
            </a:xfrm>
            <a:custGeom>
              <a:avLst/>
              <a:gdLst/>
              <a:ahLst/>
              <a:cxnLst/>
              <a:rect l="l" t="t" r="r" b="b"/>
              <a:pathLst>
                <a:path w="288925" h="1426845">
                  <a:moveTo>
                    <a:pt x="288340" y="0"/>
                  </a:moveTo>
                  <a:lnTo>
                    <a:pt x="0" y="0"/>
                  </a:lnTo>
                  <a:lnTo>
                    <a:pt x="0" y="1426718"/>
                  </a:lnTo>
                  <a:lnTo>
                    <a:pt x="288340" y="1426718"/>
                  </a:lnTo>
                  <a:lnTo>
                    <a:pt x="288340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42639" y="4526914"/>
              <a:ext cx="102235" cy="264160"/>
            </a:xfrm>
            <a:custGeom>
              <a:avLst/>
              <a:gdLst/>
              <a:ahLst/>
              <a:cxnLst/>
              <a:rect l="l" t="t" r="r" b="b"/>
              <a:pathLst>
                <a:path w="102235" h="264160">
                  <a:moveTo>
                    <a:pt x="102108" y="0"/>
                  </a:moveTo>
                  <a:lnTo>
                    <a:pt x="0" y="0"/>
                  </a:lnTo>
                  <a:lnTo>
                    <a:pt x="0" y="263651"/>
                  </a:lnTo>
                  <a:lnTo>
                    <a:pt x="102108" y="263651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841877" y="4369942"/>
          <a:ext cx="2849880" cy="3996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7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6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466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Top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tip: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6055" marR="113664">
                        <a:lnSpc>
                          <a:spcPct val="110000"/>
                        </a:lnSpc>
                        <a:spcBef>
                          <a:spcPts val="535"/>
                        </a:spcBef>
                      </a:pP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want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consider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taking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practice psychometric/reasoning</a:t>
                      </a:r>
                      <a:r>
                        <a:rPr sz="1000" spc="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tests</a:t>
                      </a:r>
                      <a:r>
                        <a:rPr sz="1000" spc="3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(available</a:t>
                      </a:r>
                      <a:r>
                        <a:rPr sz="1000" spc="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online)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familiarise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yourself</a:t>
                      </a:r>
                      <a:r>
                        <a:rPr sz="1000" spc="-1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types</a:t>
                      </a:r>
                      <a:r>
                        <a:rPr sz="1000" spc="-2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questions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test</a:t>
                      </a:r>
                      <a:r>
                        <a:rPr sz="1000" spc="-25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1E1E1E"/>
                          </a:solidFill>
                          <a:latin typeface="Calibri"/>
                          <a:cs typeface="Calibri"/>
                        </a:rPr>
                        <a:t>structure.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solidFill>
                      <a:srgbClr val="41B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9210">
                <a:tc gridSpan="2">
                  <a:txBody>
                    <a:bodyPr/>
                    <a:lstStyle/>
                    <a:p>
                      <a:pPr marR="1145540" algn="r">
                        <a:lnSpc>
                          <a:spcPts val="1160"/>
                        </a:lnSpc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Situational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 Judgement</a:t>
                      </a:r>
                      <a:r>
                        <a:rPr sz="10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Example: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R="117284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“What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if...”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  <a:p>
                      <a:pPr marL="180340" marR="213360">
                        <a:lnSpc>
                          <a:spcPct val="115999"/>
                        </a:lnSpc>
                        <a:spcBef>
                          <a:spcPts val="459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Having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read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fictional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scenario,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typical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one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an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Executive</a:t>
                      </a:r>
                      <a:r>
                        <a:rPr sz="10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Director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0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find</a:t>
                      </a:r>
                      <a:r>
                        <a:rPr sz="10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themselves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in,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explain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exploring: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thinking?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325120" marR="121920" indent="-144780">
                        <a:lnSpc>
                          <a:spcPct val="115999"/>
                        </a:lnSpc>
                        <a:spcBef>
                          <a:spcPts val="57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want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know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about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why?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action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would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take?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18034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risks would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you</a:t>
                      </a:r>
                      <a:r>
                        <a:rPr sz="10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pay </a:t>
                      </a: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attention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to?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005E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675" cy="10691495"/>
            <a:chOff x="0" y="0"/>
            <a:chExt cx="7559675" cy="1069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675" cy="106914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66870" y="827912"/>
              <a:ext cx="3392804" cy="7998459"/>
            </a:xfrm>
            <a:custGeom>
              <a:avLst/>
              <a:gdLst/>
              <a:ahLst/>
              <a:cxnLst/>
              <a:rect l="l" t="t" r="r" b="b"/>
              <a:pathLst>
                <a:path w="3392804" h="7998459">
                  <a:moveTo>
                    <a:pt x="3392804" y="0"/>
                  </a:moveTo>
                  <a:lnTo>
                    <a:pt x="0" y="0"/>
                  </a:lnTo>
                  <a:lnTo>
                    <a:pt x="0" y="7998333"/>
                  </a:lnTo>
                  <a:lnTo>
                    <a:pt x="3392804" y="7998333"/>
                  </a:lnTo>
                  <a:lnTo>
                    <a:pt x="3392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1107" y="1818004"/>
              <a:ext cx="979169" cy="150495"/>
            </a:xfrm>
            <a:custGeom>
              <a:avLst/>
              <a:gdLst/>
              <a:ahLst/>
              <a:cxnLst/>
              <a:rect l="l" t="t" r="r" b="b"/>
              <a:pathLst>
                <a:path w="979170" h="150494">
                  <a:moveTo>
                    <a:pt x="107061" y="79756"/>
                  </a:moveTo>
                  <a:lnTo>
                    <a:pt x="106426" y="73660"/>
                  </a:lnTo>
                  <a:lnTo>
                    <a:pt x="104902" y="68707"/>
                  </a:lnTo>
                  <a:lnTo>
                    <a:pt x="104457" y="67183"/>
                  </a:lnTo>
                  <a:lnTo>
                    <a:pt x="103505" y="63881"/>
                  </a:lnTo>
                  <a:lnTo>
                    <a:pt x="101219" y="59563"/>
                  </a:lnTo>
                  <a:lnTo>
                    <a:pt x="99466" y="57531"/>
                  </a:lnTo>
                  <a:lnTo>
                    <a:pt x="98044" y="55880"/>
                  </a:lnTo>
                  <a:lnTo>
                    <a:pt x="94742" y="52197"/>
                  </a:lnTo>
                  <a:lnTo>
                    <a:pt x="90551" y="49403"/>
                  </a:lnTo>
                  <a:lnTo>
                    <a:pt x="80314" y="45212"/>
                  </a:lnTo>
                  <a:lnTo>
                    <a:pt x="80797" y="45212"/>
                  </a:lnTo>
                  <a:lnTo>
                    <a:pt x="73660" y="44069"/>
                  </a:lnTo>
                  <a:lnTo>
                    <a:pt x="59817" y="44069"/>
                  </a:lnTo>
                  <a:lnTo>
                    <a:pt x="31623" y="57531"/>
                  </a:lnTo>
                  <a:lnTo>
                    <a:pt x="31623" y="4699"/>
                  </a:lnTo>
                  <a:lnTo>
                    <a:pt x="31369" y="4064"/>
                  </a:lnTo>
                  <a:lnTo>
                    <a:pt x="30861" y="3556"/>
                  </a:lnTo>
                  <a:lnTo>
                    <a:pt x="30353" y="2921"/>
                  </a:lnTo>
                  <a:lnTo>
                    <a:pt x="21463" y="1016"/>
                  </a:lnTo>
                  <a:lnTo>
                    <a:pt x="10160" y="1016"/>
                  </a:lnTo>
                  <a:lnTo>
                    <a:pt x="762" y="3556"/>
                  </a:lnTo>
                  <a:lnTo>
                    <a:pt x="254" y="4064"/>
                  </a:lnTo>
                  <a:lnTo>
                    <a:pt x="0" y="4699"/>
                  </a:lnTo>
                  <a:lnTo>
                    <a:pt x="0" y="145034"/>
                  </a:lnTo>
                  <a:lnTo>
                    <a:pt x="4572" y="147828"/>
                  </a:lnTo>
                  <a:lnTo>
                    <a:pt x="6096" y="148209"/>
                  </a:lnTo>
                  <a:lnTo>
                    <a:pt x="25527" y="148209"/>
                  </a:lnTo>
                  <a:lnTo>
                    <a:pt x="27051" y="147828"/>
                  </a:lnTo>
                  <a:lnTo>
                    <a:pt x="28321" y="147574"/>
                  </a:lnTo>
                  <a:lnTo>
                    <a:pt x="29591" y="147193"/>
                  </a:lnTo>
                  <a:lnTo>
                    <a:pt x="30353" y="146685"/>
                  </a:lnTo>
                  <a:lnTo>
                    <a:pt x="31369" y="145669"/>
                  </a:lnTo>
                  <a:lnTo>
                    <a:pt x="31623" y="145034"/>
                  </a:lnTo>
                  <a:lnTo>
                    <a:pt x="31623" y="81661"/>
                  </a:lnTo>
                  <a:lnTo>
                    <a:pt x="36068" y="76962"/>
                  </a:lnTo>
                  <a:lnTo>
                    <a:pt x="40386" y="73406"/>
                  </a:lnTo>
                  <a:lnTo>
                    <a:pt x="44450" y="70866"/>
                  </a:lnTo>
                  <a:lnTo>
                    <a:pt x="48641" y="68453"/>
                  </a:lnTo>
                  <a:lnTo>
                    <a:pt x="52705" y="67183"/>
                  </a:lnTo>
                  <a:lnTo>
                    <a:pt x="59817" y="67183"/>
                  </a:lnTo>
                  <a:lnTo>
                    <a:pt x="62611" y="67691"/>
                  </a:lnTo>
                  <a:lnTo>
                    <a:pt x="67437" y="69723"/>
                  </a:lnTo>
                  <a:lnTo>
                    <a:pt x="69342" y="71247"/>
                  </a:lnTo>
                  <a:lnTo>
                    <a:pt x="70866" y="73152"/>
                  </a:lnTo>
                  <a:lnTo>
                    <a:pt x="72390" y="74930"/>
                  </a:lnTo>
                  <a:lnTo>
                    <a:pt x="73406" y="76962"/>
                  </a:lnTo>
                  <a:lnTo>
                    <a:pt x="73533" y="77216"/>
                  </a:lnTo>
                  <a:lnTo>
                    <a:pt x="74295" y="79756"/>
                  </a:lnTo>
                  <a:lnTo>
                    <a:pt x="75184" y="82423"/>
                  </a:lnTo>
                  <a:lnTo>
                    <a:pt x="75565" y="85979"/>
                  </a:lnTo>
                  <a:lnTo>
                    <a:pt x="75565" y="145034"/>
                  </a:lnTo>
                  <a:lnTo>
                    <a:pt x="75819" y="145669"/>
                  </a:lnTo>
                  <a:lnTo>
                    <a:pt x="76835" y="146685"/>
                  </a:lnTo>
                  <a:lnTo>
                    <a:pt x="77597" y="147193"/>
                  </a:lnTo>
                  <a:lnTo>
                    <a:pt x="78867" y="147574"/>
                  </a:lnTo>
                  <a:lnTo>
                    <a:pt x="81661" y="148209"/>
                  </a:lnTo>
                  <a:lnTo>
                    <a:pt x="101092" y="148209"/>
                  </a:lnTo>
                  <a:lnTo>
                    <a:pt x="102616" y="147828"/>
                  </a:lnTo>
                  <a:lnTo>
                    <a:pt x="103886" y="147574"/>
                  </a:lnTo>
                  <a:lnTo>
                    <a:pt x="105029" y="147193"/>
                  </a:lnTo>
                  <a:lnTo>
                    <a:pt x="105791" y="146685"/>
                  </a:lnTo>
                  <a:lnTo>
                    <a:pt x="106807" y="145669"/>
                  </a:lnTo>
                  <a:lnTo>
                    <a:pt x="107061" y="145034"/>
                  </a:lnTo>
                  <a:lnTo>
                    <a:pt x="107061" y="79756"/>
                  </a:lnTo>
                  <a:close/>
                </a:path>
                <a:path w="979170" h="150494">
                  <a:moveTo>
                    <a:pt x="232664" y="104267"/>
                  </a:moveTo>
                  <a:lnTo>
                    <a:pt x="232562" y="74168"/>
                  </a:lnTo>
                  <a:lnTo>
                    <a:pt x="231775" y="69215"/>
                  </a:lnTo>
                  <a:lnTo>
                    <a:pt x="229971" y="64770"/>
                  </a:lnTo>
                  <a:lnTo>
                    <a:pt x="229870" y="64516"/>
                  </a:lnTo>
                  <a:lnTo>
                    <a:pt x="229768" y="64262"/>
                  </a:lnTo>
                  <a:lnTo>
                    <a:pt x="228092" y="59817"/>
                  </a:lnTo>
                  <a:lnTo>
                    <a:pt x="225171" y="55880"/>
                  </a:lnTo>
                  <a:lnTo>
                    <a:pt x="221107" y="52959"/>
                  </a:lnTo>
                  <a:lnTo>
                    <a:pt x="217043" y="49911"/>
                  </a:lnTo>
                  <a:lnTo>
                    <a:pt x="211963" y="47752"/>
                  </a:lnTo>
                  <a:lnTo>
                    <a:pt x="205740" y="46228"/>
                  </a:lnTo>
                  <a:lnTo>
                    <a:pt x="199517" y="44831"/>
                  </a:lnTo>
                  <a:lnTo>
                    <a:pt x="191897" y="44069"/>
                  </a:lnTo>
                  <a:lnTo>
                    <a:pt x="178181" y="44069"/>
                  </a:lnTo>
                  <a:lnTo>
                    <a:pt x="140589" y="53467"/>
                  </a:lnTo>
                  <a:lnTo>
                    <a:pt x="139446" y="54483"/>
                  </a:lnTo>
                  <a:lnTo>
                    <a:pt x="138176" y="55499"/>
                  </a:lnTo>
                  <a:lnTo>
                    <a:pt x="137414" y="56642"/>
                  </a:lnTo>
                  <a:lnTo>
                    <a:pt x="137033" y="57912"/>
                  </a:lnTo>
                  <a:lnTo>
                    <a:pt x="136525" y="59182"/>
                  </a:lnTo>
                  <a:lnTo>
                    <a:pt x="141097" y="73787"/>
                  </a:lnTo>
                  <a:lnTo>
                    <a:pt x="143383" y="73787"/>
                  </a:lnTo>
                  <a:lnTo>
                    <a:pt x="145161" y="73279"/>
                  </a:lnTo>
                  <a:lnTo>
                    <a:pt x="147193" y="72263"/>
                  </a:lnTo>
                  <a:lnTo>
                    <a:pt x="149352" y="71247"/>
                  </a:lnTo>
                  <a:lnTo>
                    <a:pt x="152019" y="70231"/>
                  </a:lnTo>
                  <a:lnTo>
                    <a:pt x="155194" y="68961"/>
                  </a:lnTo>
                  <a:lnTo>
                    <a:pt x="158369" y="67818"/>
                  </a:lnTo>
                  <a:lnTo>
                    <a:pt x="162052" y="66675"/>
                  </a:lnTo>
                  <a:lnTo>
                    <a:pt x="166243" y="65786"/>
                  </a:lnTo>
                  <a:lnTo>
                    <a:pt x="170434" y="64770"/>
                  </a:lnTo>
                  <a:lnTo>
                    <a:pt x="175133" y="64262"/>
                  </a:lnTo>
                  <a:lnTo>
                    <a:pt x="184404" y="64262"/>
                  </a:lnTo>
                  <a:lnTo>
                    <a:pt x="188963" y="64770"/>
                  </a:lnTo>
                  <a:lnTo>
                    <a:pt x="188366" y="64770"/>
                  </a:lnTo>
                  <a:lnTo>
                    <a:pt x="190500" y="65278"/>
                  </a:lnTo>
                  <a:lnTo>
                    <a:pt x="200279" y="73279"/>
                  </a:lnTo>
                  <a:lnTo>
                    <a:pt x="200355" y="73533"/>
                  </a:lnTo>
                  <a:lnTo>
                    <a:pt x="200418" y="73787"/>
                  </a:lnTo>
                  <a:lnTo>
                    <a:pt x="200533" y="74168"/>
                  </a:lnTo>
                  <a:lnTo>
                    <a:pt x="201295" y="76327"/>
                  </a:lnTo>
                  <a:lnTo>
                    <a:pt x="201676" y="78994"/>
                  </a:lnTo>
                  <a:lnTo>
                    <a:pt x="201676" y="87757"/>
                  </a:lnTo>
                  <a:lnTo>
                    <a:pt x="201676" y="104267"/>
                  </a:lnTo>
                  <a:lnTo>
                    <a:pt x="201676" y="120396"/>
                  </a:lnTo>
                  <a:lnTo>
                    <a:pt x="197739" y="124079"/>
                  </a:lnTo>
                  <a:lnTo>
                    <a:pt x="193929" y="126873"/>
                  </a:lnTo>
                  <a:lnTo>
                    <a:pt x="186563" y="130683"/>
                  </a:lnTo>
                  <a:lnTo>
                    <a:pt x="182499" y="131572"/>
                  </a:lnTo>
                  <a:lnTo>
                    <a:pt x="172720" y="131572"/>
                  </a:lnTo>
                  <a:lnTo>
                    <a:pt x="168529" y="130429"/>
                  </a:lnTo>
                  <a:lnTo>
                    <a:pt x="165608" y="128143"/>
                  </a:lnTo>
                  <a:lnTo>
                    <a:pt x="162687" y="125984"/>
                  </a:lnTo>
                  <a:lnTo>
                    <a:pt x="161163" y="122809"/>
                  </a:lnTo>
                  <a:lnTo>
                    <a:pt x="161163" y="116586"/>
                  </a:lnTo>
                  <a:lnTo>
                    <a:pt x="161671" y="114554"/>
                  </a:lnTo>
                  <a:lnTo>
                    <a:pt x="162687" y="112776"/>
                  </a:lnTo>
                  <a:lnTo>
                    <a:pt x="163703" y="110871"/>
                  </a:lnTo>
                  <a:lnTo>
                    <a:pt x="184404" y="104267"/>
                  </a:lnTo>
                  <a:lnTo>
                    <a:pt x="201676" y="104267"/>
                  </a:lnTo>
                  <a:lnTo>
                    <a:pt x="201676" y="87757"/>
                  </a:lnTo>
                  <a:lnTo>
                    <a:pt x="183464" y="87757"/>
                  </a:lnTo>
                  <a:lnTo>
                    <a:pt x="176657" y="88112"/>
                  </a:lnTo>
                  <a:lnTo>
                    <a:pt x="136652" y="101346"/>
                  </a:lnTo>
                  <a:lnTo>
                    <a:pt x="130175" y="114300"/>
                  </a:lnTo>
                  <a:lnTo>
                    <a:pt x="130175" y="124841"/>
                  </a:lnTo>
                  <a:lnTo>
                    <a:pt x="159639" y="149733"/>
                  </a:lnTo>
                  <a:lnTo>
                    <a:pt x="165100" y="150368"/>
                  </a:lnTo>
                  <a:lnTo>
                    <a:pt x="178308" y="150368"/>
                  </a:lnTo>
                  <a:lnTo>
                    <a:pt x="206502" y="137160"/>
                  </a:lnTo>
                  <a:lnTo>
                    <a:pt x="206502" y="145669"/>
                  </a:lnTo>
                  <a:lnTo>
                    <a:pt x="206883" y="146431"/>
                  </a:lnTo>
                  <a:lnTo>
                    <a:pt x="208280" y="147574"/>
                  </a:lnTo>
                  <a:lnTo>
                    <a:pt x="209550" y="147955"/>
                  </a:lnTo>
                  <a:lnTo>
                    <a:pt x="212979" y="148463"/>
                  </a:lnTo>
                  <a:lnTo>
                    <a:pt x="225679" y="148463"/>
                  </a:lnTo>
                  <a:lnTo>
                    <a:pt x="232664" y="145669"/>
                  </a:lnTo>
                  <a:lnTo>
                    <a:pt x="232664" y="137160"/>
                  </a:lnTo>
                  <a:lnTo>
                    <a:pt x="232664" y="131572"/>
                  </a:lnTo>
                  <a:lnTo>
                    <a:pt x="232664" y="104267"/>
                  </a:lnTo>
                  <a:close/>
                </a:path>
                <a:path w="979170" h="150494">
                  <a:moveTo>
                    <a:pt x="366903" y="49276"/>
                  </a:moveTo>
                  <a:lnTo>
                    <a:pt x="366750" y="48895"/>
                  </a:lnTo>
                  <a:lnTo>
                    <a:pt x="366649" y="48641"/>
                  </a:lnTo>
                  <a:lnTo>
                    <a:pt x="366356" y="48260"/>
                  </a:lnTo>
                  <a:lnTo>
                    <a:pt x="365760" y="47625"/>
                  </a:lnTo>
                  <a:lnTo>
                    <a:pt x="364998" y="47244"/>
                  </a:lnTo>
                  <a:lnTo>
                    <a:pt x="363982" y="46863"/>
                  </a:lnTo>
                  <a:lnTo>
                    <a:pt x="363220" y="46609"/>
                  </a:lnTo>
                  <a:lnTo>
                    <a:pt x="340487" y="46609"/>
                  </a:lnTo>
                  <a:lnTo>
                    <a:pt x="339344" y="46863"/>
                  </a:lnTo>
                  <a:lnTo>
                    <a:pt x="338201" y="47244"/>
                  </a:lnTo>
                  <a:lnTo>
                    <a:pt x="337312" y="47625"/>
                  </a:lnTo>
                  <a:lnTo>
                    <a:pt x="336804" y="48260"/>
                  </a:lnTo>
                  <a:lnTo>
                    <a:pt x="336169" y="48895"/>
                  </a:lnTo>
                  <a:lnTo>
                    <a:pt x="335788" y="49530"/>
                  </a:lnTo>
                  <a:lnTo>
                    <a:pt x="335635" y="50038"/>
                  </a:lnTo>
                  <a:lnTo>
                    <a:pt x="335534" y="50419"/>
                  </a:lnTo>
                  <a:lnTo>
                    <a:pt x="310388" y="119634"/>
                  </a:lnTo>
                  <a:lnTo>
                    <a:pt x="309626" y="122301"/>
                  </a:lnTo>
                  <a:lnTo>
                    <a:pt x="308864" y="119634"/>
                  </a:lnTo>
                  <a:lnTo>
                    <a:pt x="283337" y="50419"/>
                  </a:lnTo>
                  <a:lnTo>
                    <a:pt x="278257" y="46609"/>
                  </a:lnTo>
                  <a:lnTo>
                    <a:pt x="254508" y="46609"/>
                  </a:lnTo>
                  <a:lnTo>
                    <a:pt x="253746" y="46863"/>
                  </a:lnTo>
                  <a:lnTo>
                    <a:pt x="252476" y="47244"/>
                  </a:lnTo>
                  <a:lnTo>
                    <a:pt x="251714" y="47625"/>
                  </a:lnTo>
                  <a:lnTo>
                    <a:pt x="251104" y="48260"/>
                  </a:lnTo>
                  <a:lnTo>
                    <a:pt x="250825" y="48641"/>
                  </a:lnTo>
                  <a:lnTo>
                    <a:pt x="250875" y="52959"/>
                  </a:lnTo>
                  <a:lnTo>
                    <a:pt x="250990" y="53467"/>
                  </a:lnTo>
                  <a:lnTo>
                    <a:pt x="251079" y="53848"/>
                  </a:lnTo>
                  <a:lnTo>
                    <a:pt x="251460" y="54991"/>
                  </a:lnTo>
                  <a:lnTo>
                    <a:pt x="251841" y="56261"/>
                  </a:lnTo>
                  <a:lnTo>
                    <a:pt x="252349" y="57658"/>
                  </a:lnTo>
                  <a:lnTo>
                    <a:pt x="286004" y="142875"/>
                  </a:lnTo>
                  <a:lnTo>
                    <a:pt x="286385" y="144018"/>
                  </a:lnTo>
                  <a:lnTo>
                    <a:pt x="291719" y="147574"/>
                  </a:lnTo>
                  <a:lnTo>
                    <a:pt x="293243" y="147955"/>
                  </a:lnTo>
                  <a:lnTo>
                    <a:pt x="293446" y="147955"/>
                  </a:lnTo>
                  <a:lnTo>
                    <a:pt x="294894" y="148209"/>
                  </a:lnTo>
                  <a:lnTo>
                    <a:pt x="322453" y="148209"/>
                  </a:lnTo>
                  <a:lnTo>
                    <a:pt x="331470" y="142875"/>
                  </a:lnTo>
                  <a:lnTo>
                    <a:pt x="339623" y="122301"/>
                  </a:lnTo>
                  <a:lnTo>
                    <a:pt x="365252" y="57658"/>
                  </a:lnTo>
                  <a:lnTo>
                    <a:pt x="365506" y="56642"/>
                  </a:lnTo>
                  <a:lnTo>
                    <a:pt x="365887" y="55753"/>
                  </a:lnTo>
                  <a:lnTo>
                    <a:pt x="366014" y="54991"/>
                  </a:lnTo>
                  <a:lnTo>
                    <a:pt x="366268" y="54229"/>
                  </a:lnTo>
                  <a:lnTo>
                    <a:pt x="366395" y="53467"/>
                  </a:lnTo>
                  <a:lnTo>
                    <a:pt x="366522" y="52959"/>
                  </a:lnTo>
                  <a:lnTo>
                    <a:pt x="366649" y="52324"/>
                  </a:lnTo>
                  <a:lnTo>
                    <a:pt x="366776" y="51816"/>
                  </a:lnTo>
                  <a:lnTo>
                    <a:pt x="366903" y="49276"/>
                  </a:lnTo>
                  <a:close/>
                </a:path>
                <a:path w="979170" h="150494">
                  <a:moveTo>
                    <a:pt x="487680" y="86868"/>
                  </a:moveTo>
                  <a:lnTo>
                    <a:pt x="487654" y="83566"/>
                  </a:lnTo>
                  <a:lnTo>
                    <a:pt x="486664" y="77470"/>
                  </a:lnTo>
                  <a:lnTo>
                    <a:pt x="482600" y="66294"/>
                  </a:lnTo>
                  <a:lnTo>
                    <a:pt x="480390" y="62865"/>
                  </a:lnTo>
                  <a:lnTo>
                    <a:pt x="479425" y="61341"/>
                  </a:lnTo>
                  <a:lnTo>
                    <a:pt x="470916" y="53086"/>
                  </a:lnTo>
                  <a:lnTo>
                    <a:pt x="465455" y="49911"/>
                  </a:lnTo>
                  <a:lnTo>
                    <a:pt x="459092" y="47752"/>
                  </a:lnTo>
                  <a:lnTo>
                    <a:pt x="457200" y="47066"/>
                  </a:lnTo>
                  <a:lnTo>
                    <a:pt x="457200" y="79375"/>
                  </a:lnTo>
                  <a:lnTo>
                    <a:pt x="457161" y="80391"/>
                  </a:lnTo>
                  <a:lnTo>
                    <a:pt x="457047" y="83566"/>
                  </a:lnTo>
                  <a:lnTo>
                    <a:pt x="456946" y="86868"/>
                  </a:lnTo>
                  <a:lnTo>
                    <a:pt x="409702" y="86868"/>
                  </a:lnTo>
                  <a:lnTo>
                    <a:pt x="416052" y="69977"/>
                  </a:lnTo>
                  <a:lnTo>
                    <a:pt x="417957" y="67818"/>
                  </a:lnTo>
                  <a:lnTo>
                    <a:pt x="420497" y="66040"/>
                  </a:lnTo>
                  <a:lnTo>
                    <a:pt x="423418" y="64770"/>
                  </a:lnTo>
                  <a:lnTo>
                    <a:pt x="426466" y="63500"/>
                  </a:lnTo>
                  <a:lnTo>
                    <a:pt x="429895" y="62865"/>
                  </a:lnTo>
                  <a:lnTo>
                    <a:pt x="441960" y="62865"/>
                  </a:lnTo>
                  <a:lnTo>
                    <a:pt x="447802" y="65024"/>
                  </a:lnTo>
                  <a:lnTo>
                    <a:pt x="451612" y="69342"/>
                  </a:lnTo>
                  <a:lnTo>
                    <a:pt x="455422" y="73533"/>
                  </a:lnTo>
                  <a:lnTo>
                    <a:pt x="457200" y="79375"/>
                  </a:lnTo>
                  <a:lnTo>
                    <a:pt x="457200" y="47066"/>
                  </a:lnTo>
                  <a:lnTo>
                    <a:pt x="452462" y="45339"/>
                  </a:lnTo>
                  <a:lnTo>
                    <a:pt x="453009" y="45339"/>
                  </a:lnTo>
                  <a:lnTo>
                    <a:pt x="444119" y="44069"/>
                  </a:lnTo>
                  <a:lnTo>
                    <a:pt x="425831" y="44069"/>
                  </a:lnTo>
                  <a:lnTo>
                    <a:pt x="387731" y="63246"/>
                  </a:lnTo>
                  <a:lnTo>
                    <a:pt x="381381" y="75565"/>
                  </a:lnTo>
                  <a:lnTo>
                    <a:pt x="378714" y="82296"/>
                  </a:lnTo>
                  <a:lnTo>
                    <a:pt x="377444" y="89916"/>
                  </a:lnTo>
                  <a:lnTo>
                    <a:pt x="377444" y="107061"/>
                  </a:lnTo>
                  <a:lnTo>
                    <a:pt x="392430" y="137541"/>
                  </a:lnTo>
                  <a:lnTo>
                    <a:pt x="397510" y="141859"/>
                  </a:lnTo>
                  <a:lnTo>
                    <a:pt x="437515" y="150368"/>
                  </a:lnTo>
                  <a:lnTo>
                    <a:pt x="442976" y="150368"/>
                  </a:lnTo>
                  <a:lnTo>
                    <a:pt x="446913" y="150177"/>
                  </a:lnTo>
                  <a:lnTo>
                    <a:pt x="447700" y="150177"/>
                  </a:lnTo>
                  <a:lnTo>
                    <a:pt x="457962" y="148844"/>
                  </a:lnTo>
                  <a:lnTo>
                    <a:pt x="462280" y="148209"/>
                  </a:lnTo>
                  <a:lnTo>
                    <a:pt x="465963" y="147320"/>
                  </a:lnTo>
                  <a:lnTo>
                    <a:pt x="469773" y="146558"/>
                  </a:lnTo>
                  <a:lnTo>
                    <a:pt x="481838" y="139446"/>
                  </a:lnTo>
                  <a:lnTo>
                    <a:pt x="481838" y="130302"/>
                  </a:lnTo>
                  <a:lnTo>
                    <a:pt x="481838" y="126238"/>
                  </a:lnTo>
                  <a:lnTo>
                    <a:pt x="481076" y="124968"/>
                  </a:lnTo>
                  <a:lnTo>
                    <a:pt x="480695" y="124460"/>
                  </a:lnTo>
                  <a:lnTo>
                    <a:pt x="479679" y="123952"/>
                  </a:lnTo>
                  <a:lnTo>
                    <a:pt x="476504" y="123952"/>
                  </a:lnTo>
                  <a:lnTo>
                    <a:pt x="475488" y="124206"/>
                  </a:lnTo>
                  <a:lnTo>
                    <a:pt x="470992" y="125603"/>
                  </a:lnTo>
                  <a:lnTo>
                    <a:pt x="465315" y="127254"/>
                  </a:lnTo>
                  <a:lnTo>
                    <a:pt x="462788" y="127889"/>
                  </a:lnTo>
                  <a:lnTo>
                    <a:pt x="459105" y="128651"/>
                  </a:lnTo>
                  <a:lnTo>
                    <a:pt x="450723" y="129921"/>
                  </a:lnTo>
                  <a:lnTo>
                    <a:pt x="445897" y="130302"/>
                  </a:lnTo>
                  <a:lnTo>
                    <a:pt x="434848" y="130302"/>
                  </a:lnTo>
                  <a:lnTo>
                    <a:pt x="416814" y="123317"/>
                  </a:lnTo>
                  <a:lnTo>
                    <a:pt x="414274" y="121031"/>
                  </a:lnTo>
                  <a:lnTo>
                    <a:pt x="412496" y="118237"/>
                  </a:lnTo>
                  <a:lnTo>
                    <a:pt x="410210" y="111633"/>
                  </a:lnTo>
                  <a:lnTo>
                    <a:pt x="409702" y="107950"/>
                  </a:lnTo>
                  <a:lnTo>
                    <a:pt x="409702" y="104013"/>
                  </a:lnTo>
                  <a:lnTo>
                    <a:pt x="480949" y="104013"/>
                  </a:lnTo>
                  <a:lnTo>
                    <a:pt x="483362" y="103251"/>
                  </a:lnTo>
                  <a:lnTo>
                    <a:pt x="486791" y="100076"/>
                  </a:lnTo>
                  <a:lnTo>
                    <a:pt x="487680" y="97790"/>
                  </a:lnTo>
                  <a:lnTo>
                    <a:pt x="487680" y="86868"/>
                  </a:lnTo>
                  <a:close/>
                </a:path>
                <a:path w="979170" h="150494">
                  <a:moveTo>
                    <a:pt x="690753" y="79756"/>
                  </a:moveTo>
                  <a:lnTo>
                    <a:pt x="690118" y="73660"/>
                  </a:lnTo>
                  <a:lnTo>
                    <a:pt x="688594" y="68707"/>
                  </a:lnTo>
                  <a:lnTo>
                    <a:pt x="688149" y="67183"/>
                  </a:lnTo>
                  <a:lnTo>
                    <a:pt x="687197" y="63881"/>
                  </a:lnTo>
                  <a:lnTo>
                    <a:pt x="684911" y="59563"/>
                  </a:lnTo>
                  <a:lnTo>
                    <a:pt x="683158" y="57531"/>
                  </a:lnTo>
                  <a:lnTo>
                    <a:pt x="681736" y="55880"/>
                  </a:lnTo>
                  <a:lnTo>
                    <a:pt x="678434" y="52197"/>
                  </a:lnTo>
                  <a:lnTo>
                    <a:pt x="674243" y="49403"/>
                  </a:lnTo>
                  <a:lnTo>
                    <a:pt x="664006" y="45212"/>
                  </a:lnTo>
                  <a:lnTo>
                    <a:pt x="664489" y="45212"/>
                  </a:lnTo>
                  <a:lnTo>
                    <a:pt x="657352" y="44069"/>
                  </a:lnTo>
                  <a:lnTo>
                    <a:pt x="643509" y="44069"/>
                  </a:lnTo>
                  <a:lnTo>
                    <a:pt x="615315" y="57531"/>
                  </a:lnTo>
                  <a:lnTo>
                    <a:pt x="615315" y="4699"/>
                  </a:lnTo>
                  <a:lnTo>
                    <a:pt x="615061" y="4064"/>
                  </a:lnTo>
                  <a:lnTo>
                    <a:pt x="614553" y="3556"/>
                  </a:lnTo>
                  <a:lnTo>
                    <a:pt x="614045" y="2921"/>
                  </a:lnTo>
                  <a:lnTo>
                    <a:pt x="605155" y="1016"/>
                  </a:lnTo>
                  <a:lnTo>
                    <a:pt x="593852" y="1016"/>
                  </a:lnTo>
                  <a:lnTo>
                    <a:pt x="584454" y="3556"/>
                  </a:lnTo>
                  <a:lnTo>
                    <a:pt x="583946" y="4064"/>
                  </a:lnTo>
                  <a:lnTo>
                    <a:pt x="583692" y="4699"/>
                  </a:lnTo>
                  <a:lnTo>
                    <a:pt x="583692" y="145034"/>
                  </a:lnTo>
                  <a:lnTo>
                    <a:pt x="588264" y="147828"/>
                  </a:lnTo>
                  <a:lnTo>
                    <a:pt x="589788" y="148209"/>
                  </a:lnTo>
                  <a:lnTo>
                    <a:pt x="609219" y="148209"/>
                  </a:lnTo>
                  <a:lnTo>
                    <a:pt x="610743" y="147828"/>
                  </a:lnTo>
                  <a:lnTo>
                    <a:pt x="612013" y="147574"/>
                  </a:lnTo>
                  <a:lnTo>
                    <a:pt x="613283" y="147193"/>
                  </a:lnTo>
                  <a:lnTo>
                    <a:pt x="614045" y="146685"/>
                  </a:lnTo>
                  <a:lnTo>
                    <a:pt x="615061" y="145669"/>
                  </a:lnTo>
                  <a:lnTo>
                    <a:pt x="615315" y="145034"/>
                  </a:lnTo>
                  <a:lnTo>
                    <a:pt x="615315" y="81661"/>
                  </a:lnTo>
                  <a:lnTo>
                    <a:pt x="619760" y="76962"/>
                  </a:lnTo>
                  <a:lnTo>
                    <a:pt x="624078" y="73406"/>
                  </a:lnTo>
                  <a:lnTo>
                    <a:pt x="628142" y="70866"/>
                  </a:lnTo>
                  <a:lnTo>
                    <a:pt x="632333" y="68453"/>
                  </a:lnTo>
                  <a:lnTo>
                    <a:pt x="636397" y="67183"/>
                  </a:lnTo>
                  <a:lnTo>
                    <a:pt x="643509" y="67183"/>
                  </a:lnTo>
                  <a:lnTo>
                    <a:pt x="646303" y="67691"/>
                  </a:lnTo>
                  <a:lnTo>
                    <a:pt x="651129" y="69723"/>
                  </a:lnTo>
                  <a:lnTo>
                    <a:pt x="653034" y="71247"/>
                  </a:lnTo>
                  <a:lnTo>
                    <a:pt x="654558" y="73152"/>
                  </a:lnTo>
                  <a:lnTo>
                    <a:pt x="656082" y="74930"/>
                  </a:lnTo>
                  <a:lnTo>
                    <a:pt x="657098" y="76962"/>
                  </a:lnTo>
                  <a:lnTo>
                    <a:pt x="657225" y="77216"/>
                  </a:lnTo>
                  <a:lnTo>
                    <a:pt x="657987" y="79756"/>
                  </a:lnTo>
                  <a:lnTo>
                    <a:pt x="658876" y="82423"/>
                  </a:lnTo>
                  <a:lnTo>
                    <a:pt x="659257" y="85979"/>
                  </a:lnTo>
                  <a:lnTo>
                    <a:pt x="659257" y="145034"/>
                  </a:lnTo>
                  <a:lnTo>
                    <a:pt x="659511" y="145669"/>
                  </a:lnTo>
                  <a:lnTo>
                    <a:pt x="660527" y="146685"/>
                  </a:lnTo>
                  <a:lnTo>
                    <a:pt x="661289" y="147193"/>
                  </a:lnTo>
                  <a:lnTo>
                    <a:pt x="662559" y="147574"/>
                  </a:lnTo>
                  <a:lnTo>
                    <a:pt x="665353" y="148209"/>
                  </a:lnTo>
                  <a:lnTo>
                    <a:pt x="684784" y="148209"/>
                  </a:lnTo>
                  <a:lnTo>
                    <a:pt x="686308" y="147828"/>
                  </a:lnTo>
                  <a:lnTo>
                    <a:pt x="687578" y="147574"/>
                  </a:lnTo>
                  <a:lnTo>
                    <a:pt x="688721" y="147193"/>
                  </a:lnTo>
                  <a:lnTo>
                    <a:pt x="689483" y="146685"/>
                  </a:lnTo>
                  <a:lnTo>
                    <a:pt x="690499" y="145669"/>
                  </a:lnTo>
                  <a:lnTo>
                    <a:pt x="690753" y="145034"/>
                  </a:lnTo>
                  <a:lnTo>
                    <a:pt x="690753" y="79756"/>
                  </a:lnTo>
                  <a:close/>
                </a:path>
                <a:path w="979170" h="150494">
                  <a:moveTo>
                    <a:pt x="817880" y="104267"/>
                  </a:moveTo>
                  <a:lnTo>
                    <a:pt x="817778" y="74168"/>
                  </a:lnTo>
                  <a:lnTo>
                    <a:pt x="816991" y="69215"/>
                  </a:lnTo>
                  <a:lnTo>
                    <a:pt x="815187" y="64770"/>
                  </a:lnTo>
                  <a:lnTo>
                    <a:pt x="815086" y="64516"/>
                  </a:lnTo>
                  <a:lnTo>
                    <a:pt x="814984" y="64262"/>
                  </a:lnTo>
                  <a:lnTo>
                    <a:pt x="813308" y="59817"/>
                  </a:lnTo>
                  <a:lnTo>
                    <a:pt x="810387" y="55880"/>
                  </a:lnTo>
                  <a:lnTo>
                    <a:pt x="806323" y="52959"/>
                  </a:lnTo>
                  <a:lnTo>
                    <a:pt x="802259" y="49911"/>
                  </a:lnTo>
                  <a:lnTo>
                    <a:pt x="797179" y="47752"/>
                  </a:lnTo>
                  <a:lnTo>
                    <a:pt x="790956" y="46228"/>
                  </a:lnTo>
                  <a:lnTo>
                    <a:pt x="784733" y="44831"/>
                  </a:lnTo>
                  <a:lnTo>
                    <a:pt x="777113" y="44069"/>
                  </a:lnTo>
                  <a:lnTo>
                    <a:pt x="763397" y="44069"/>
                  </a:lnTo>
                  <a:lnTo>
                    <a:pt x="725805" y="53467"/>
                  </a:lnTo>
                  <a:lnTo>
                    <a:pt x="724662" y="54483"/>
                  </a:lnTo>
                  <a:lnTo>
                    <a:pt x="723392" y="55499"/>
                  </a:lnTo>
                  <a:lnTo>
                    <a:pt x="722630" y="56642"/>
                  </a:lnTo>
                  <a:lnTo>
                    <a:pt x="722249" y="57912"/>
                  </a:lnTo>
                  <a:lnTo>
                    <a:pt x="721741" y="59182"/>
                  </a:lnTo>
                  <a:lnTo>
                    <a:pt x="726313" y="73787"/>
                  </a:lnTo>
                  <a:lnTo>
                    <a:pt x="728599" y="73787"/>
                  </a:lnTo>
                  <a:lnTo>
                    <a:pt x="730377" y="73279"/>
                  </a:lnTo>
                  <a:lnTo>
                    <a:pt x="732409" y="72263"/>
                  </a:lnTo>
                  <a:lnTo>
                    <a:pt x="734568" y="71247"/>
                  </a:lnTo>
                  <a:lnTo>
                    <a:pt x="737235" y="70231"/>
                  </a:lnTo>
                  <a:lnTo>
                    <a:pt x="740410" y="68961"/>
                  </a:lnTo>
                  <a:lnTo>
                    <a:pt x="743585" y="67818"/>
                  </a:lnTo>
                  <a:lnTo>
                    <a:pt x="747268" y="66675"/>
                  </a:lnTo>
                  <a:lnTo>
                    <a:pt x="751459" y="65786"/>
                  </a:lnTo>
                  <a:lnTo>
                    <a:pt x="755650" y="64770"/>
                  </a:lnTo>
                  <a:lnTo>
                    <a:pt x="760349" y="64262"/>
                  </a:lnTo>
                  <a:lnTo>
                    <a:pt x="769620" y="64262"/>
                  </a:lnTo>
                  <a:lnTo>
                    <a:pt x="774179" y="64770"/>
                  </a:lnTo>
                  <a:lnTo>
                    <a:pt x="773582" y="64770"/>
                  </a:lnTo>
                  <a:lnTo>
                    <a:pt x="775716" y="65278"/>
                  </a:lnTo>
                  <a:lnTo>
                    <a:pt x="785495" y="73279"/>
                  </a:lnTo>
                  <a:lnTo>
                    <a:pt x="785571" y="73533"/>
                  </a:lnTo>
                  <a:lnTo>
                    <a:pt x="785634" y="73787"/>
                  </a:lnTo>
                  <a:lnTo>
                    <a:pt x="785749" y="74168"/>
                  </a:lnTo>
                  <a:lnTo>
                    <a:pt x="786511" y="76327"/>
                  </a:lnTo>
                  <a:lnTo>
                    <a:pt x="786892" y="78994"/>
                  </a:lnTo>
                  <a:lnTo>
                    <a:pt x="786892" y="87757"/>
                  </a:lnTo>
                  <a:lnTo>
                    <a:pt x="786892" y="104267"/>
                  </a:lnTo>
                  <a:lnTo>
                    <a:pt x="786892" y="120396"/>
                  </a:lnTo>
                  <a:lnTo>
                    <a:pt x="782955" y="124079"/>
                  </a:lnTo>
                  <a:lnTo>
                    <a:pt x="779145" y="126873"/>
                  </a:lnTo>
                  <a:lnTo>
                    <a:pt x="771779" y="130683"/>
                  </a:lnTo>
                  <a:lnTo>
                    <a:pt x="767715" y="131572"/>
                  </a:lnTo>
                  <a:lnTo>
                    <a:pt x="757936" y="131572"/>
                  </a:lnTo>
                  <a:lnTo>
                    <a:pt x="753745" y="130429"/>
                  </a:lnTo>
                  <a:lnTo>
                    <a:pt x="750824" y="128143"/>
                  </a:lnTo>
                  <a:lnTo>
                    <a:pt x="747903" y="125984"/>
                  </a:lnTo>
                  <a:lnTo>
                    <a:pt x="746379" y="122809"/>
                  </a:lnTo>
                  <a:lnTo>
                    <a:pt x="746379" y="116586"/>
                  </a:lnTo>
                  <a:lnTo>
                    <a:pt x="746887" y="114554"/>
                  </a:lnTo>
                  <a:lnTo>
                    <a:pt x="747903" y="112776"/>
                  </a:lnTo>
                  <a:lnTo>
                    <a:pt x="748919" y="110871"/>
                  </a:lnTo>
                  <a:lnTo>
                    <a:pt x="769620" y="104267"/>
                  </a:lnTo>
                  <a:lnTo>
                    <a:pt x="786892" y="104267"/>
                  </a:lnTo>
                  <a:lnTo>
                    <a:pt x="786892" y="87757"/>
                  </a:lnTo>
                  <a:lnTo>
                    <a:pt x="768680" y="87757"/>
                  </a:lnTo>
                  <a:lnTo>
                    <a:pt x="761873" y="88112"/>
                  </a:lnTo>
                  <a:lnTo>
                    <a:pt x="721868" y="101346"/>
                  </a:lnTo>
                  <a:lnTo>
                    <a:pt x="715391" y="114300"/>
                  </a:lnTo>
                  <a:lnTo>
                    <a:pt x="715391" y="124841"/>
                  </a:lnTo>
                  <a:lnTo>
                    <a:pt x="744855" y="149733"/>
                  </a:lnTo>
                  <a:lnTo>
                    <a:pt x="750316" y="150368"/>
                  </a:lnTo>
                  <a:lnTo>
                    <a:pt x="763524" y="150368"/>
                  </a:lnTo>
                  <a:lnTo>
                    <a:pt x="791718" y="137160"/>
                  </a:lnTo>
                  <a:lnTo>
                    <a:pt x="791718" y="145669"/>
                  </a:lnTo>
                  <a:lnTo>
                    <a:pt x="792099" y="146431"/>
                  </a:lnTo>
                  <a:lnTo>
                    <a:pt x="793496" y="147574"/>
                  </a:lnTo>
                  <a:lnTo>
                    <a:pt x="794766" y="147955"/>
                  </a:lnTo>
                  <a:lnTo>
                    <a:pt x="798195" y="148463"/>
                  </a:lnTo>
                  <a:lnTo>
                    <a:pt x="810895" y="148463"/>
                  </a:lnTo>
                  <a:lnTo>
                    <a:pt x="817880" y="145669"/>
                  </a:lnTo>
                  <a:lnTo>
                    <a:pt x="817880" y="137160"/>
                  </a:lnTo>
                  <a:lnTo>
                    <a:pt x="817880" y="131572"/>
                  </a:lnTo>
                  <a:lnTo>
                    <a:pt x="817880" y="104267"/>
                  </a:lnTo>
                  <a:close/>
                </a:path>
                <a:path w="979170" h="150494">
                  <a:moveTo>
                    <a:pt x="880491" y="4699"/>
                  </a:moveTo>
                  <a:lnTo>
                    <a:pt x="880237" y="4064"/>
                  </a:lnTo>
                  <a:lnTo>
                    <a:pt x="879729" y="3556"/>
                  </a:lnTo>
                  <a:lnTo>
                    <a:pt x="879221" y="2921"/>
                  </a:lnTo>
                  <a:lnTo>
                    <a:pt x="870331" y="1016"/>
                  </a:lnTo>
                  <a:lnTo>
                    <a:pt x="859028" y="1016"/>
                  </a:lnTo>
                  <a:lnTo>
                    <a:pt x="849630" y="3556"/>
                  </a:lnTo>
                  <a:lnTo>
                    <a:pt x="849122" y="4064"/>
                  </a:lnTo>
                  <a:lnTo>
                    <a:pt x="848868" y="4699"/>
                  </a:lnTo>
                  <a:lnTo>
                    <a:pt x="848868" y="145034"/>
                  </a:lnTo>
                  <a:lnTo>
                    <a:pt x="853440" y="147828"/>
                  </a:lnTo>
                  <a:lnTo>
                    <a:pt x="854964" y="148209"/>
                  </a:lnTo>
                  <a:lnTo>
                    <a:pt x="874395" y="148209"/>
                  </a:lnTo>
                  <a:lnTo>
                    <a:pt x="875919" y="147828"/>
                  </a:lnTo>
                  <a:lnTo>
                    <a:pt x="877189" y="147574"/>
                  </a:lnTo>
                  <a:lnTo>
                    <a:pt x="878459" y="147193"/>
                  </a:lnTo>
                  <a:lnTo>
                    <a:pt x="879221" y="146685"/>
                  </a:lnTo>
                  <a:lnTo>
                    <a:pt x="880237" y="145669"/>
                  </a:lnTo>
                  <a:lnTo>
                    <a:pt x="880491" y="145034"/>
                  </a:lnTo>
                  <a:lnTo>
                    <a:pt x="880491" y="4699"/>
                  </a:lnTo>
                  <a:close/>
                </a:path>
                <a:path w="979170" h="150494">
                  <a:moveTo>
                    <a:pt x="978916" y="10414"/>
                  </a:moveTo>
                  <a:lnTo>
                    <a:pt x="978776" y="9652"/>
                  </a:lnTo>
                  <a:lnTo>
                    <a:pt x="978662" y="9017"/>
                  </a:lnTo>
                  <a:lnTo>
                    <a:pt x="978535" y="7620"/>
                  </a:lnTo>
                  <a:lnTo>
                    <a:pt x="978281" y="6604"/>
                  </a:lnTo>
                  <a:lnTo>
                    <a:pt x="967092" y="889"/>
                  </a:lnTo>
                  <a:lnTo>
                    <a:pt x="966812" y="889"/>
                  </a:lnTo>
                  <a:lnTo>
                    <a:pt x="963168" y="254"/>
                  </a:lnTo>
                  <a:lnTo>
                    <a:pt x="960120" y="0"/>
                  </a:lnTo>
                  <a:lnTo>
                    <a:pt x="950087" y="0"/>
                  </a:lnTo>
                  <a:lnTo>
                    <a:pt x="918248" y="26416"/>
                  </a:lnTo>
                  <a:lnTo>
                    <a:pt x="917448" y="32258"/>
                  </a:lnTo>
                  <a:lnTo>
                    <a:pt x="917448" y="46482"/>
                  </a:lnTo>
                  <a:lnTo>
                    <a:pt x="902716" y="46482"/>
                  </a:lnTo>
                  <a:lnTo>
                    <a:pt x="898652" y="61214"/>
                  </a:lnTo>
                  <a:lnTo>
                    <a:pt x="899033" y="63881"/>
                  </a:lnTo>
                  <a:lnTo>
                    <a:pt x="900557" y="67183"/>
                  </a:lnTo>
                  <a:lnTo>
                    <a:pt x="901827" y="68072"/>
                  </a:lnTo>
                  <a:lnTo>
                    <a:pt x="917448" y="68072"/>
                  </a:lnTo>
                  <a:lnTo>
                    <a:pt x="917448" y="145034"/>
                  </a:lnTo>
                  <a:lnTo>
                    <a:pt x="917702" y="145669"/>
                  </a:lnTo>
                  <a:lnTo>
                    <a:pt x="918210" y="146177"/>
                  </a:lnTo>
                  <a:lnTo>
                    <a:pt x="918591" y="146685"/>
                  </a:lnTo>
                  <a:lnTo>
                    <a:pt x="919480" y="147193"/>
                  </a:lnTo>
                  <a:lnTo>
                    <a:pt x="920750" y="147574"/>
                  </a:lnTo>
                  <a:lnTo>
                    <a:pt x="923544" y="148209"/>
                  </a:lnTo>
                  <a:lnTo>
                    <a:pt x="942975" y="148209"/>
                  </a:lnTo>
                  <a:lnTo>
                    <a:pt x="949071" y="145034"/>
                  </a:lnTo>
                  <a:lnTo>
                    <a:pt x="949071" y="68072"/>
                  </a:lnTo>
                  <a:lnTo>
                    <a:pt x="971169" y="68072"/>
                  </a:lnTo>
                  <a:lnTo>
                    <a:pt x="972312" y="67183"/>
                  </a:lnTo>
                  <a:lnTo>
                    <a:pt x="973201" y="65532"/>
                  </a:lnTo>
                  <a:lnTo>
                    <a:pt x="973963" y="63881"/>
                  </a:lnTo>
                  <a:lnTo>
                    <a:pt x="974471" y="61214"/>
                  </a:lnTo>
                  <a:lnTo>
                    <a:pt x="974344" y="53467"/>
                  </a:lnTo>
                  <a:lnTo>
                    <a:pt x="974090" y="52070"/>
                  </a:lnTo>
                  <a:lnTo>
                    <a:pt x="973963" y="50673"/>
                  </a:lnTo>
                  <a:lnTo>
                    <a:pt x="970280" y="46482"/>
                  </a:lnTo>
                  <a:lnTo>
                    <a:pt x="949071" y="46482"/>
                  </a:lnTo>
                  <a:lnTo>
                    <a:pt x="949071" y="34798"/>
                  </a:lnTo>
                  <a:lnTo>
                    <a:pt x="949325" y="32258"/>
                  </a:lnTo>
                  <a:lnTo>
                    <a:pt x="949833" y="30226"/>
                  </a:lnTo>
                  <a:lnTo>
                    <a:pt x="950341" y="28067"/>
                  </a:lnTo>
                  <a:lnTo>
                    <a:pt x="951039" y="26543"/>
                  </a:lnTo>
                  <a:lnTo>
                    <a:pt x="951103" y="26416"/>
                  </a:lnTo>
                  <a:lnTo>
                    <a:pt x="952246" y="25146"/>
                  </a:lnTo>
                  <a:lnTo>
                    <a:pt x="953262" y="23876"/>
                  </a:lnTo>
                  <a:lnTo>
                    <a:pt x="954659" y="22860"/>
                  </a:lnTo>
                  <a:lnTo>
                    <a:pt x="956310" y="22225"/>
                  </a:lnTo>
                  <a:lnTo>
                    <a:pt x="957961" y="21717"/>
                  </a:lnTo>
                  <a:lnTo>
                    <a:pt x="959231" y="21463"/>
                  </a:lnTo>
                  <a:lnTo>
                    <a:pt x="965708" y="21463"/>
                  </a:lnTo>
                  <a:lnTo>
                    <a:pt x="968629" y="21971"/>
                  </a:lnTo>
                  <a:lnTo>
                    <a:pt x="971486" y="22606"/>
                  </a:lnTo>
                  <a:lnTo>
                    <a:pt x="971245" y="22606"/>
                  </a:lnTo>
                  <a:lnTo>
                    <a:pt x="971931" y="22860"/>
                  </a:lnTo>
                  <a:lnTo>
                    <a:pt x="972820" y="23114"/>
                  </a:lnTo>
                  <a:lnTo>
                    <a:pt x="973455" y="23368"/>
                  </a:lnTo>
                  <a:lnTo>
                    <a:pt x="974217" y="23622"/>
                  </a:lnTo>
                  <a:lnTo>
                    <a:pt x="976376" y="23622"/>
                  </a:lnTo>
                  <a:lnTo>
                    <a:pt x="976884" y="23368"/>
                  </a:lnTo>
                  <a:lnTo>
                    <a:pt x="977265" y="23114"/>
                  </a:lnTo>
                  <a:lnTo>
                    <a:pt x="977646" y="22606"/>
                  </a:lnTo>
                  <a:lnTo>
                    <a:pt x="978027" y="21971"/>
                  </a:lnTo>
                  <a:lnTo>
                    <a:pt x="978128" y="21717"/>
                  </a:lnTo>
                  <a:lnTo>
                    <a:pt x="978230" y="21463"/>
                  </a:lnTo>
                  <a:lnTo>
                    <a:pt x="978535" y="20320"/>
                  </a:lnTo>
                  <a:lnTo>
                    <a:pt x="978662" y="19050"/>
                  </a:lnTo>
                  <a:lnTo>
                    <a:pt x="978916" y="17907"/>
                  </a:lnTo>
                  <a:lnTo>
                    <a:pt x="978916" y="10414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6350" y="1862073"/>
              <a:ext cx="102488" cy="1062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3796" y="2085974"/>
              <a:ext cx="604519" cy="1490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6740" y="2089149"/>
              <a:ext cx="629941" cy="1816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2259" y="2084704"/>
              <a:ext cx="204850" cy="15036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58334" y="2085720"/>
              <a:ext cx="524510" cy="149860"/>
            </a:xfrm>
            <a:custGeom>
              <a:avLst/>
              <a:gdLst/>
              <a:ahLst/>
              <a:cxnLst/>
              <a:rect l="l" t="t" r="r" b="b"/>
              <a:pathLst>
                <a:path w="524509" h="149860">
                  <a:moveTo>
                    <a:pt x="28089" y="45847"/>
                  </a:moveTo>
                  <a:lnTo>
                    <a:pt x="2562" y="45847"/>
                  </a:lnTo>
                  <a:lnTo>
                    <a:pt x="1546" y="46228"/>
                  </a:lnTo>
                  <a:lnTo>
                    <a:pt x="911" y="46609"/>
                  </a:lnTo>
                  <a:lnTo>
                    <a:pt x="339" y="47244"/>
                  </a:lnTo>
                  <a:lnTo>
                    <a:pt x="98" y="47625"/>
                  </a:lnTo>
                  <a:lnTo>
                    <a:pt x="0" y="50546"/>
                  </a:lnTo>
                  <a:lnTo>
                    <a:pt x="149" y="51816"/>
                  </a:lnTo>
                  <a:lnTo>
                    <a:pt x="784" y="54610"/>
                  </a:lnTo>
                  <a:lnTo>
                    <a:pt x="1546" y="56642"/>
                  </a:lnTo>
                  <a:lnTo>
                    <a:pt x="30883" y="143002"/>
                  </a:lnTo>
                  <a:lnTo>
                    <a:pt x="38503" y="147193"/>
                  </a:lnTo>
                  <a:lnTo>
                    <a:pt x="63141" y="147193"/>
                  </a:lnTo>
                  <a:lnTo>
                    <a:pt x="69745" y="144780"/>
                  </a:lnTo>
                  <a:lnTo>
                    <a:pt x="70380" y="144018"/>
                  </a:lnTo>
                  <a:lnTo>
                    <a:pt x="70888" y="143002"/>
                  </a:lnTo>
                  <a:lnTo>
                    <a:pt x="71142" y="141859"/>
                  </a:lnTo>
                  <a:lnTo>
                    <a:pt x="77666" y="119888"/>
                  </a:lnTo>
                  <a:lnTo>
                    <a:pt x="53489" y="119888"/>
                  </a:lnTo>
                  <a:lnTo>
                    <a:pt x="53260" y="118745"/>
                  </a:lnTo>
                  <a:lnTo>
                    <a:pt x="31598" y="49657"/>
                  </a:lnTo>
                  <a:lnTo>
                    <a:pt x="31264" y="48514"/>
                  </a:lnTo>
                  <a:lnTo>
                    <a:pt x="30502" y="47244"/>
                  </a:lnTo>
                  <a:lnTo>
                    <a:pt x="29994" y="46609"/>
                  </a:lnTo>
                  <a:lnTo>
                    <a:pt x="29232" y="46228"/>
                  </a:lnTo>
                  <a:lnTo>
                    <a:pt x="28089" y="45847"/>
                  </a:lnTo>
                  <a:close/>
                </a:path>
                <a:path w="524509" h="149860">
                  <a:moveTo>
                    <a:pt x="115532" y="83693"/>
                  </a:moveTo>
                  <a:lnTo>
                    <a:pt x="88414" y="83693"/>
                  </a:lnTo>
                  <a:lnTo>
                    <a:pt x="88668" y="84582"/>
                  </a:lnTo>
                  <a:lnTo>
                    <a:pt x="106956" y="141859"/>
                  </a:lnTo>
                  <a:lnTo>
                    <a:pt x="112121" y="146558"/>
                  </a:lnTo>
                  <a:lnTo>
                    <a:pt x="113518" y="146939"/>
                  </a:lnTo>
                  <a:lnTo>
                    <a:pt x="113687" y="146939"/>
                  </a:lnTo>
                  <a:lnTo>
                    <a:pt x="114957" y="147193"/>
                  </a:lnTo>
                  <a:lnTo>
                    <a:pt x="139595" y="147193"/>
                  </a:lnTo>
                  <a:lnTo>
                    <a:pt x="155008" y="119888"/>
                  </a:lnTo>
                  <a:lnTo>
                    <a:pt x="126895" y="119888"/>
                  </a:lnTo>
                  <a:lnTo>
                    <a:pt x="126514" y="118745"/>
                  </a:lnTo>
                  <a:lnTo>
                    <a:pt x="115532" y="83693"/>
                  </a:lnTo>
                  <a:close/>
                </a:path>
                <a:path w="524509" h="149860">
                  <a:moveTo>
                    <a:pt x="101241" y="45847"/>
                  </a:moveTo>
                  <a:lnTo>
                    <a:pt x="77619" y="45847"/>
                  </a:lnTo>
                  <a:lnTo>
                    <a:pt x="76476" y="46228"/>
                  </a:lnTo>
                  <a:lnTo>
                    <a:pt x="53603" y="118745"/>
                  </a:lnTo>
                  <a:lnTo>
                    <a:pt x="53489" y="119888"/>
                  </a:lnTo>
                  <a:lnTo>
                    <a:pt x="77666" y="119888"/>
                  </a:lnTo>
                  <a:lnTo>
                    <a:pt x="88414" y="83693"/>
                  </a:lnTo>
                  <a:lnTo>
                    <a:pt x="115532" y="83693"/>
                  </a:lnTo>
                  <a:lnTo>
                    <a:pt x="103749" y="47244"/>
                  </a:lnTo>
                  <a:lnTo>
                    <a:pt x="102384" y="46228"/>
                  </a:lnTo>
                  <a:lnTo>
                    <a:pt x="101241" y="45847"/>
                  </a:lnTo>
                  <a:close/>
                </a:path>
                <a:path w="524509" h="149860">
                  <a:moveTo>
                    <a:pt x="175790" y="45847"/>
                  </a:moveTo>
                  <a:lnTo>
                    <a:pt x="151406" y="45847"/>
                  </a:lnTo>
                  <a:lnTo>
                    <a:pt x="150263" y="46228"/>
                  </a:lnTo>
                  <a:lnTo>
                    <a:pt x="149374" y="46609"/>
                  </a:lnTo>
                  <a:lnTo>
                    <a:pt x="148866" y="47244"/>
                  </a:lnTo>
                  <a:lnTo>
                    <a:pt x="148104" y="48514"/>
                  </a:lnTo>
                  <a:lnTo>
                    <a:pt x="147977" y="49403"/>
                  </a:lnTo>
                  <a:lnTo>
                    <a:pt x="127124" y="118745"/>
                  </a:lnTo>
                  <a:lnTo>
                    <a:pt x="126895" y="119888"/>
                  </a:lnTo>
                  <a:lnTo>
                    <a:pt x="155008" y="119888"/>
                  </a:lnTo>
                  <a:lnTo>
                    <a:pt x="176679" y="56642"/>
                  </a:lnTo>
                  <a:lnTo>
                    <a:pt x="177277" y="54610"/>
                  </a:lnTo>
                  <a:lnTo>
                    <a:pt x="178203" y="50546"/>
                  </a:lnTo>
                  <a:lnTo>
                    <a:pt x="178127" y="47625"/>
                  </a:lnTo>
                  <a:lnTo>
                    <a:pt x="177885" y="47244"/>
                  </a:lnTo>
                  <a:lnTo>
                    <a:pt x="177409" y="46609"/>
                  </a:lnTo>
                  <a:lnTo>
                    <a:pt x="177568" y="46609"/>
                  </a:lnTo>
                  <a:lnTo>
                    <a:pt x="176806" y="46228"/>
                  </a:lnTo>
                  <a:lnTo>
                    <a:pt x="175790" y="45847"/>
                  </a:lnTo>
                  <a:close/>
                </a:path>
                <a:path w="524509" h="149860">
                  <a:moveTo>
                    <a:pt x="251736" y="43053"/>
                  </a:moveTo>
                  <a:lnTo>
                    <a:pt x="211731" y="53213"/>
                  </a:lnTo>
                  <a:lnTo>
                    <a:pt x="206778" y="58039"/>
                  </a:lnTo>
                  <a:lnTo>
                    <a:pt x="201825" y="62738"/>
                  </a:lnTo>
                  <a:lnTo>
                    <a:pt x="198142" y="68453"/>
                  </a:lnTo>
                  <a:lnTo>
                    <a:pt x="195602" y="75184"/>
                  </a:lnTo>
                  <a:lnTo>
                    <a:pt x="193062" y="81788"/>
                  </a:lnTo>
                  <a:lnTo>
                    <a:pt x="191792" y="89154"/>
                  </a:lnTo>
                  <a:lnTo>
                    <a:pt x="191831" y="105791"/>
                  </a:lnTo>
                  <a:lnTo>
                    <a:pt x="192935" y="112903"/>
                  </a:lnTo>
                  <a:lnTo>
                    <a:pt x="195348" y="119380"/>
                  </a:lnTo>
                  <a:lnTo>
                    <a:pt x="197051" y="124206"/>
                  </a:lnTo>
                  <a:lnTo>
                    <a:pt x="197714" y="125984"/>
                  </a:lnTo>
                  <a:lnTo>
                    <a:pt x="201063" y="131318"/>
                  </a:lnTo>
                  <a:lnTo>
                    <a:pt x="205889" y="135763"/>
                  </a:lnTo>
                  <a:lnTo>
                    <a:pt x="210588" y="140208"/>
                  </a:lnTo>
                  <a:lnTo>
                    <a:pt x="249069" y="149352"/>
                  </a:lnTo>
                  <a:lnTo>
                    <a:pt x="255590" y="149137"/>
                  </a:lnTo>
                  <a:lnTo>
                    <a:pt x="256133" y="149137"/>
                  </a:lnTo>
                  <a:lnTo>
                    <a:pt x="262184" y="148494"/>
                  </a:lnTo>
                  <a:lnTo>
                    <a:pt x="262652" y="148494"/>
                  </a:lnTo>
                  <a:lnTo>
                    <a:pt x="269607" y="147155"/>
                  </a:lnTo>
                  <a:lnTo>
                    <a:pt x="275485" y="145415"/>
                  </a:lnTo>
                  <a:lnTo>
                    <a:pt x="282978" y="142875"/>
                  </a:lnTo>
                  <a:lnTo>
                    <a:pt x="289201" y="139192"/>
                  </a:lnTo>
                  <a:lnTo>
                    <a:pt x="294154" y="134366"/>
                  </a:lnTo>
                  <a:lnTo>
                    <a:pt x="299234" y="129540"/>
                  </a:lnTo>
                  <a:lnTo>
                    <a:pt x="300134" y="128143"/>
                  </a:lnTo>
                  <a:lnTo>
                    <a:pt x="245132" y="128143"/>
                  </a:lnTo>
                  <a:lnTo>
                    <a:pt x="240941" y="127381"/>
                  </a:lnTo>
                  <a:lnTo>
                    <a:pt x="238039" y="125984"/>
                  </a:lnTo>
                  <a:lnTo>
                    <a:pt x="234083" y="124206"/>
                  </a:lnTo>
                  <a:lnTo>
                    <a:pt x="231289" y="121920"/>
                  </a:lnTo>
                  <a:lnTo>
                    <a:pt x="223542" y="91059"/>
                  </a:lnTo>
                  <a:lnTo>
                    <a:pt x="224053" y="87376"/>
                  </a:lnTo>
                  <a:lnTo>
                    <a:pt x="230273" y="72644"/>
                  </a:lnTo>
                  <a:lnTo>
                    <a:pt x="232432" y="69850"/>
                  </a:lnTo>
                  <a:lnTo>
                    <a:pt x="235226" y="67691"/>
                  </a:lnTo>
                  <a:lnTo>
                    <a:pt x="238655" y="66294"/>
                  </a:lnTo>
                  <a:lnTo>
                    <a:pt x="241798" y="64897"/>
                  </a:lnTo>
                  <a:lnTo>
                    <a:pt x="241271" y="64897"/>
                  </a:lnTo>
                  <a:lnTo>
                    <a:pt x="246148" y="64135"/>
                  </a:lnTo>
                  <a:lnTo>
                    <a:pt x="301783" y="64135"/>
                  </a:lnTo>
                  <a:lnTo>
                    <a:pt x="299869" y="61087"/>
                  </a:lnTo>
                  <a:lnTo>
                    <a:pt x="266182" y="44021"/>
                  </a:lnTo>
                  <a:lnTo>
                    <a:pt x="266695" y="44021"/>
                  </a:lnTo>
                  <a:lnTo>
                    <a:pt x="259170" y="43293"/>
                  </a:lnTo>
                  <a:lnTo>
                    <a:pt x="259766" y="43293"/>
                  </a:lnTo>
                  <a:lnTo>
                    <a:pt x="251736" y="43053"/>
                  </a:lnTo>
                  <a:close/>
                </a:path>
                <a:path w="524509" h="149860">
                  <a:moveTo>
                    <a:pt x="301783" y="64135"/>
                  </a:moveTo>
                  <a:lnTo>
                    <a:pt x="255800" y="64135"/>
                  </a:lnTo>
                  <a:lnTo>
                    <a:pt x="260118" y="64897"/>
                  </a:lnTo>
                  <a:lnTo>
                    <a:pt x="263547" y="66548"/>
                  </a:lnTo>
                  <a:lnTo>
                    <a:pt x="277263" y="101346"/>
                  </a:lnTo>
                  <a:lnTo>
                    <a:pt x="276857" y="104902"/>
                  </a:lnTo>
                  <a:lnTo>
                    <a:pt x="276755" y="105791"/>
                  </a:lnTo>
                  <a:lnTo>
                    <a:pt x="275739" y="109728"/>
                  </a:lnTo>
                  <a:lnTo>
                    <a:pt x="274596" y="113538"/>
                  </a:lnTo>
                  <a:lnTo>
                    <a:pt x="272945" y="116967"/>
                  </a:lnTo>
                  <a:lnTo>
                    <a:pt x="270786" y="119634"/>
                  </a:lnTo>
                  <a:lnTo>
                    <a:pt x="268627" y="122428"/>
                  </a:lnTo>
                  <a:lnTo>
                    <a:pt x="265706" y="124460"/>
                  </a:lnTo>
                  <a:lnTo>
                    <a:pt x="262277" y="125984"/>
                  </a:lnTo>
                  <a:lnTo>
                    <a:pt x="258848" y="127381"/>
                  </a:lnTo>
                  <a:lnTo>
                    <a:pt x="254911" y="128143"/>
                  </a:lnTo>
                  <a:lnTo>
                    <a:pt x="300134" y="128143"/>
                  </a:lnTo>
                  <a:lnTo>
                    <a:pt x="302917" y="123825"/>
                  </a:lnTo>
                  <a:lnTo>
                    <a:pt x="305330" y="117221"/>
                  </a:lnTo>
                  <a:lnTo>
                    <a:pt x="307870" y="110617"/>
                  </a:lnTo>
                  <a:lnTo>
                    <a:pt x="309013" y="103251"/>
                  </a:lnTo>
                  <a:lnTo>
                    <a:pt x="308954" y="86487"/>
                  </a:lnTo>
                  <a:lnTo>
                    <a:pt x="307890" y="79629"/>
                  </a:lnTo>
                  <a:lnTo>
                    <a:pt x="307601" y="78740"/>
                  </a:lnTo>
                  <a:lnTo>
                    <a:pt x="303298" y="66548"/>
                  </a:lnTo>
                  <a:lnTo>
                    <a:pt x="301783" y="64135"/>
                  </a:lnTo>
                  <a:close/>
                </a:path>
                <a:path w="524509" h="149860">
                  <a:moveTo>
                    <a:pt x="357432" y="46355"/>
                  </a:moveTo>
                  <a:lnTo>
                    <a:pt x="334127" y="46355"/>
                  </a:lnTo>
                  <a:lnTo>
                    <a:pt x="333651" y="46736"/>
                  </a:lnTo>
                  <a:lnTo>
                    <a:pt x="333143" y="47244"/>
                  </a:lnTo>
                  <a:lnTo>
                    <a:pt x="332762" y="47752"/>
                  </a:lnTo>
                  <a:lnTo>
                    <a:pt x="332889" y="144653"/>
                  </a:lnTo>
                  <a:lnTo>
                    <a:pt x="337080" y="146812"/>
                  </a:lnTo>
                  <a:lnTo>
                    <a:pt x="338604" y="147193"/>
                  </a:lnTo>
                  <a:lnTo>
                    <a:pt x="357527" y="147193"/>
                  </a:lnTo>
                  <a:lnTo>
                    <a:pt x="359051" y="146812"/>
                  </a:lnTo>
                  <a:lnTo>
                    <a:pt x="360194" y="146558"/>
                  </a:lnTo>
                  <a:lnTo>
                    <a:pt x="361464" y="146177"/>
                  </a:lnTo>
                  <a:lnTo>
                    <a:pt x="362226" y="145669"/>
                  </a:lnTo>
                  <a:lnTo>
                    <a:pt x="363242" y="144653"/>
                  </a:lnTo>
                  <a:lnTo>
                    <a:pt x="363496" y="144018"/>
                  </a:lnTo>
                  <a:lnTo>
                    <a:pt x="363496" y="84582"/>
                  </a:lnTo>
                  <a:lnTo>
                    <a:pt x="365782" y="81534"/>
                  </a:lnTo>
                  <a:lnTo>
                    <a:pt x="367941" y="78867"/>
                  </a:lnTo>
                  <a:lnTo>
                    <a:pt x="371878" y="74676"/>
                  </a:lnTo>
                  <a:lnTo>
                    <a:pt x="373783" y="73025"/>
                  </a:lnTo>
                  <a:lnTo>
                    <a:pt x="375688" y="71755"/>
                  </a:lnTo>
                  <a:lnTo>
                    <a:pt x="377466" y="70485"/>
                  </a:lnTo>
                  <a:lnTo>
                    <a:pt x="379244" y="69469"/>
                  </a:lnTo>
                  <a:lnTo>
                    <a:pt x="381022" y="68961"/>
                  </a:lnTo>
                  <a:lnTo>
                    <a:pt x="382673" y="68326"/>
                  </a:lnTo>
                  <a:lnTo>
                    <a:pt x="383858" y="68072"/>
                  </a:lnTo>
                  <a:lnTo>
                    <a:pt x="401818" y="68072"/>
                  </a:lnTo>
                  <a:lnTo>
                    <a:pt x="402104" y="66929"/>
                  </a:lnTo>
                  <a:lnTo>
                    <a:pt x="402358" y="65659"/>
                  </a:lnTo>
                  <a:lnTo>
                    <a:pt x="402612" y="64135"/>
                  </a:lnTo>
                  <a:lnTo>
                    <a:pt x="402739" y="62484"/>
                  </a:lnTo>
                  <a:lnTo>
                    <a:pt x="402785" y="60833"/>
                  </a:lnTo>
                  <a:lnTo>
                    <a:pt x="358924" y="60833"/>
                  </a:lnTo>
                  <a:lnTo>
                    <a:pt x="358797" y="47752"/>
                  </a:lnTo>
                  <a:lnTo>
                    <a:pt x="358289" y="47244"/>
                  </a:lnTo>
                  <a:lnTo>
                    <a:pt x="357908" y="46736"/>
                  </a:lnTo>
                  <a:lnTo>
                    <a:pt x="357432" y="46355"/>
                  </a:lnTo>
                  <a:close/>
                </a:path>
                <a:path w="524509" h="149860">
                  <a:moveTo>
                    <a:pt x="401795" y="68072"/>
                  </a:moveTo>
                  <a:lnTo>
                    <a:pt x="389023" y="68072"/>
                  </a:lnTo>
                  <a:lnTo>
                    <a:pt x="390166" y="68326"/>
                  </a:lnTo>
                  <a:lnTo>
                    <a:pt x="391436" y="68580"/>
                  </a:lnTo>
                  <a:lnTo>
                    <a:pt x="393150" y="68961"/>
                  </a:lnTo>
                  <a:lnTo>
                    <a:pt x="392918" y="68961"/>
                  </a:lnTo>
                  <a:lnTo>
                    <a:pt x="393595" y="69215"/>
                  </a:lnTo>
                  <a:lnTo>
                    <a:pt x="394611" y="69469"/>
                  </a:lnTo>
                  <a:lnTo>
                    <a:pt x="395944" y="69850"/>
                  </a:lnTo>
                  <a:lnTo>
                    <a:pt x="395817" y="69850"/>
                  </a:lnTo>
                  <a:lnTo>
                    <a:pt x="397151" y="70231"/>
                  </a:lnTo>
                  <a:lnTo>
                    <a:pt x="399818" y="70231"/>
                  </a:lnTo>
                  <a:lnTo>
                    <a:pt x="401687" y="68326"/>
                  </a:lnTo>
                  <a:lnTo>
                    <a:pt x="401795" y="68072"/>
                  </a:lnTo>
                  <a:close/>
                </a:path>
                <a:path w="524509" h="149860">
                  <a:moveTo>
                    <a:pt x="392706" y="43307"/>
                  </a:moveTo>
                  <a:lnTo>
                    <a:pt x="383435" y="43307"/>
                  </a:lnTo>
                  <a:lnTo>
                    <a:pt x="380692" y="43942"/>
                  </a:lnTo>
                  <a:lnTo>
                    <a:pt x="358924" y="60833"/>
                  </a:lnTo>
                  <a:lnTo>
                    <a:pt x="402785" y="60833"/>
                  </a:lnTo>
                  <a:lnTo>
                    <a:pt x="402189" y="48006"/>
                  </a:lnTo>
                  <a:lnTo>
                    <a:pt x="402104" y="47752"/>
                  </a:lnTo>
                  <a:lnTo>
                    <a:pt x="401977" y="47244"/>
                  </a:lnTo>
                  <a:lnTo>
                    <a:pt x="401723" y="46736"/>
                  </a:lnTo>
                  <a:lnTo>
                    <a:pt x="401596" y="46355"/>
                  </a:lnTo>
                  <a:lnTo>
                    <a:pt x="400834" y="45593"/>
                  </a:lnTo>
                  <a:lnTo>
                    <a:pt x="400495" y="45339"/>
                  </a:lnTo>
                  <a:lnTo>
                    <a:pt x="400656" y="45339"/>
                  </a:lnTo>
                  <a:lnTo>
                    <a:pt x="398675" y="44577"/>
                  </a:lnTo>
                  <a:lnTo>
                    <a:pt x="398167" y="44450"/>
                  </a:lnTo>
                  <a:lnTo>
                    <a:pt x="396516" y="43942"/>
                  </a:lnTo>
                  <a:lnTo>
                    <a:pt x="395881" y="43942"/>
                  </a:lnTo>
                  <a:lnTo>
                    <a:pt x="392706" y="43307"/>
                  </a:lnTo>
                  <a:close/>
                </a:path>
                <a:path w="524509" h="149860">
                  <a:moveTo>
                    <a:pt x="354098" y="45339"/>
                  </a:moveTo>
                  <a:lnTo>
                    <a:pt x="337842" y="45339"/>
                  </a:lnTo>
                  <a:lnTo>
                    <a:pt x="336445" y="45593"/>
                  </a:lnTo>
                  <a:lnTo>
                    <a:pt x="335429" y="45974"/>
                  </a:lnTo>
                  <a:lnTo>
                    <a:pt x="333714" y="46355"/>
                  </a:lnTo>
                  <a:lnTo>
                    <a:pt x="357781" y="46355"/>
                  </a:lnTo>
                  <a:lnTo>
                    <a:pt x="356257" y="45974"/>
                  </a:lnTo>
                  <a:lnTo>
                    <a:pt x="355368" y="45593"/>
                  </a:lnTo>
                  <a:lnTo>
                    <a:pt x="354098" y="45339"/>
                  </a:lnTo>
                  <a:close/>
                </a:path>
                <a:path w="524509" h="149860">
                  <a:moveTo>
                    <a:pt x="423440" y="145415"/>
                  </a:moveTo>
                  <a:lnTo>
                    <a:pt x="423249" y="145415"/>
                  </a:lnTo>
                  <a:lnTo>
                    <a:pt x="424805" y="146304"/>
                  </a:lnTo>
                  <a:lnTo>
                    <a:pt x="424456" y="146304"/>
                  </a:lnTo>
                  <a:lnTo>
                    <a:pt x="427504" y="146939"/>
                  </a:lnTo>
                  <a:lnTo>
                    <a:pt x="428520" y="147193"/>
                  </a:lnTo>
                  <a:lnTo>
                    <a:pt x="447443" y="147193"/>
                  </a:lnTo>
                  <a:lnTo>
                    <a:pt x="448459" y="146939"/>
                  </a:lnTo>
                  <a:lnTo>
                    <a:pt x="451253" y="146304"/>
                  </a:lnTo>
                  <a:lnTo>
                    <a:pt x="451761" y="145923"/>
                  </a:lnTo>
                  <a:lnTo>
                    <a:pt x="423948" y="145923"/>
                  </a:lnTo>
                  <a:lnTo>
                    <a:pt x="423440" y="145415"/>
                  </a:lnTo>
                  <a:close/>
                </a:path>
                <a:path w="524509" h="149860">
                  <a:moveTo>
                    <a:pt x="488658" y="93472"/>
                  </a:moveTo>
                  <a:lnTo>
                    <a:pt x="453412" y="93472"/>
                  </a:lnTo>
                  <a:lnTo>
                    <a:pt x="490475" y="144145"/>
                  </a:lnTo>
                  <a:lnTo>
                    <a:pt x="495872" y="146939"/>
                  </a:lnTo>
                  <a:lnTo>
                    <a:pt x="496211" y="146939"/>
                  </a:lnTo>
                  <a:lnTo>
                    <a:pt x="497989" y="147193"/>
                  </a:lnTo>
                  <a:lnTo>
                    <a:pt x="518182" y="147193"/>
                  </a:lnTo>
                  <a:lnTo>
                    <a:pt x="519833" y="146939"/>
                  </a:lnTo>
                  <a:lnTo>
                    <a:pt x="521738" y="146304"/>
                  </a:lnTo>
                  <a:lnTo>
                    <a:pt x="522119" y="146304"/>
                  </a:lnTo>
                  <a:lnTo>
                    <a:pt x="522786" y="145923"/>
                  </a:lnTo>
                  <a:lnTo>
                    <a:pt x="523897" y="144780"/>
                  </a:lnTo>
                  <a:lnTo>
                    <a:pt x="524151" y="144145"/>
                  </a:lnTo>
                  <a:lnTo>
                    <a:pt x="524151" y="142621"/>
                  </a:lnTo>
                  <a:lnTo>
                    <a:pt x="523897" y="141732"/>
                  </a:lnTo>
                  <a:lnTo>
                    <a:pt x="523389" y="140589"/>
                  </a:lnTo>
                  <a:lnTo>
                    <a:pt x="523008" y="139573"/>
                  </a:lnTo>
                  <a:lnTo>
                    <a:pt x="522246" y="138430"/>
                  </a:lnTo>
                  <a:lnTo>
                    <a:pt x="521357" y="137033"/>
                  </a:lnTo>
                  <a:lnTo>
                    <a:pt x="488658" y="93472"/>
                  </a:lnTo>
                  <a:close/>
                </a:path>
                <a:path w="524509" h="149860">
                  <a:moveTo>
                    <a:pt x="443506" y="0"/>
                  </a:moveTo>
                  <a:lnTo>
                    <a:pt x="432457" y="0"/>
                  </a:lnTo>
                  <a:lnTo>
                    <a:pt x="430425" y="127"/>
                  </a:lnTo>
                  <a:lnTo>
                    <a:pt x="422551" y="3683"/>
                  </a:lnTo>
                  <a:lnTo>
                    <a:pt x="422602" y="144145"/>
                  </a:lnTo>
                  <a:lnTo>
                    <a:pt x="422900" y="144780"/>
                  </a:lnTo>
                  <a:lnTo>
                    <a:pt x="423440" y="145415"/>
                  </a:lnTo>
                  <a:lnTo>
                    <a:pt x="423948" y="145923"/>
                  </a:lnTo>
                  <a:lnTo>
                    <a:pt x="451761" y="145923"/>
                  </a:lnTo>
                  <a:lnTo>
                    <a:pt x="452523" y="145415"/>
                  </a:lnTo>
                  <a:lnTo>
                    <a:pt x="453031" y="144780"/>
                  </a:lnTo>
                  <a:lnTo>
                    <a:pt x="453361" y="144145"/>
                  </a:lnTo>
                  <a:lnTo>
                    <a:pt x="453412" y="93472"/>
                  </a:lnTo>
                  <a:lnTo>
                    <a:pt x="488658" y="93472"/>
                  </a:lnTo>
                  <a:lnTo>
                    <a:pt x="484273" y="87630"/>
                  </a:lnTo>
                  <a:lnTo>
                    <a:pt x="484793" y="87122"/>
                  </a:lnTo>
                  <a:lnTo>
                    <a:pt x="453412" y="87122"/>
                  </a:lnTo>
                  <a:lnTo>
                    <a:pt x="453412" y="3683"/>
                  </a:lnTo>
                  <a:lnTo>
                    <a:pt x="453158" y="3048"/>
                  </a:lnTo>
                  <a:lnTo>
                    <a:pt x="452650" y="2540"/>
                  </a:lnTo>
                  <a:lnTo>
                    <a:pt x="452142" y="1905"/>
                  </a:lnTo>
                  <a:lnTo>
                    <a:pt x="451380" y="1397"/>
                  </a:lnTo>
                  <a:lnTo>
                    <a:pt x="450110" y="1016"/>
                  </a:lnTo>
                  <a:lnTo>
                    <a:pt x="448967" y="635"/>
                  </a:lnTo>
                  <a:lnTo>
                    <a:pt x="447443" y="381"/>
                  </a:lnTo>
                  <a:lnTo>
                    <a:pt x="445411" y="127"/>
                  </a:lnTo>
                  <a:lnTo>
                    <a:pt x="443506" y="0"/>
                  </a:lnTo>
                  <a:close/>
                </a:path>
                <a:path w="524509" h="149860">
                  <a:moveTo>
                    <a:pt x="511578" y="45085"/>
                  </a:moveTo>
                  <a:lnTo>
                    <a:pt x="496211" y="45085"/>
                  </a:lnTo>
                  <a:lnTo>
                    <a:pt x="494179" y="45339"/>
                  </a:lnTo>
                  <a:lnTo>
                    <a:pt x="492528" y="45593"/>
                  </a:lnTo>
                  <a:lnTo>
                    <a:pt x="491258" y="45974"/>
                  </a:lnTo>
                  <a:lnTo>
                    <a:pt x="489861" y="46228"/>
                  </a:lnTo>
                  <a:lnTo>
                    <a:pt x="488718" y="46736"/>
                  </a:lnTo>
                  <a:lnTo>
                    <a:pt x="487194" y="48006"/>
                  </a:lnTo>
                  <a:lnTo>
                    <a:pt x="486432" y="48768"/>
                  </a:lnTo>
                  <a:lnTo>
                    <a:pt x="485797" y="49657"/>
                  </a:lnTo>
                  <a:lnTo>
                    <a:pt x="453412" y="87122"/>
                  </a:lnTo>
                  <a:lnTo>
                    <a:pt x="484793" y="87122"/>
                  </a:lnTo>
                  <a:lnTo>
                    <a:pt x="516277" y="56388"/>
                  </a:lnTo>
                  <a:lnTo>
                    <a:pt x="519960" y="50292"/>
                  </a:lnTo>
                  <a:lnTo>
                    <a:pt x="519960" y="48387"/>
                  </a:lnTo>
                  <a:lnTo>
                    <a:pt x="516531" y="45974"/>
                  </a:lnTo>
                  <a:lnTo>
                    <a:pt x="515261" y="45593"/>
                  </a:lnTo>
                  <a:lnTo>
                    <a:pt x="513610" y="45339"/>
                  </a:lnTo>
                  <a:lnTo>
                    <a:pt x="511578" y="45085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3225" y="2075560"/>
              <a:ext cx="104267" cy="18910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3669" y="2355849"/>
              <a:ext cx="1214776" cy="1816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0117" y="2352674"/>
              <a:ext cx="815848" cy="18478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63415" y="2372486"/>
              <a:ext cx="2552065" cy="396240"/>
            </a:xfrm>
            <a:custGeom>
              <a:avLst/>
              <a:gdLst/>
              <a:ahLst/>
              <a:cxnLst/>
              <a:rect l="l" t="t" r="r" b="b"/>
              <a:pathLst>
                <a:path w="2552065" h="396239">
                  <a:moveTo>
                    <a:pt x="99822" y="349885"/>
                  </a:moveTo>
                  <a:lnTo>
                    <a:pt x="99720" y="319786"/>
                  </a:lnTo>
                  <a:lnTo>
                    <a:pt x="98933" y="314833"/>
                  </a:lnTo>
                  <a:lnTo>
                    <a:pt x="97053" y="309880"/>
                  </a:lnTo>
                  <a:lnTo>
                    <a:pt x="95377" y="305435"/>
                  </a:lnTo>
                  <a:lnTo>
                    <a:pt x="92456" y="301498"/>
                  </a:lnTo>
                  <a:lnTo>
                    <a:pt x="88519" y="298577"/>
                  </a:lnTo>
                  <a:lnTo>
                    <a:pt x="84582" y="295529"/>
                  </a:lnTo>
                  <a:lnTo>
                    <a:pt x="79629" y="293370"/>
                  </a:lnTo>
                  <a:lnTo>
                    <a:pt x="73533" y="291846"/>
                  </a:lnTo>
                  <a:lnTo>
                    <a:pt x="67437" y="290449"/>
                  </a:lnTo>
                  <a:lnTo>
                    <a:pt x="60071" y="289687"/>
                  </a:lnTo>
                  <a:lnTo>
                    <a:pt x="46736" y="289687"/>
                  </a:lnTo>
                  <a:lnTo>
                    <a:pt x="7747" y="301117"/>
                  </a:lnTo>
                  <a:lnTo>
                    <a:pt x="6604" y="303530"/>
                  </a:lnTo>
                  <a:lnTo>
                    <a:pt x="6096" y="304800"/>
                  </a:lnTo>
                  <a:lnTo>
                    <a:pt x="7366" y="316484"/>
                  </a:lnTo>
                  <a:lnTo>
                    <a:pt x="7747" y="317500"/>
                  </a:lnTo>
                  <a:lnTo>
                    <a:pt x="8382" y="318135"/>
                  </a:lnTo>
                  <a:lnTo>
                    <a:pt x="9017" y="318643"/>
                  </a:lnTo>
                  <a:lnTo>
                    <a:pt x="9779" y="319151"/>
                  </a:lnTo>
                  <a:lnTo>
                    <a:pt x="10541" y="319405"/>
                  </a:lnTo>
                  <a:lnTo>
                    <a:pt x="12827" y="319405"/>
                  </a:lnTo>
                  <a:lnTo>
                    <a:pt x="14478" y="318897"/>
                  </a:lnTo>
                  <a:lnTo>
                    <a:pt x="16510" y="317881"/>
                  </a:lnTo>
                  <a:lnTo>
                    <a:pt x="18669" y="316865"/>
                  </a:lnTo>
                  <a:lnTo>
                    <a:pt x="24384" y="314579"/>
                  </a:lnTo>
                  <a:lnTo>
                    <a:pt x="27432" y="313436"/>
                  </a:lnTo>
                  <a:lnTo>
                    <a:pt x="30988" y="312293"/>
                  </a:lnTo>
                  <a:lnTo>
                    <a:pt x="35052" y="311404"/>
                  </a:lnTo>
                  <a:lnTo>
                    <a:pt x="39116" y="310388"/>
                  </a:lnTo>
                  <a:lnTo>
                    <a:pt x="43688" y="309880"/>
                  </a:lnTo>
                  <a:lnTo>
                    <a:pt x="52832" y="309880"/>
                  </a:lnTo>
                  <a:lnTo>
                    <a:pt x="57061" y="310388"/>
                  </a:lnTo>
                  <a:lnTo>
                    <a:pt x="56540" y="310388"/>
                  </a:lnTo>
                  <a:lnTo>
                    <a:pt x="58674" y="310896"/>
                  </a:lnTo>
                  <a:lnTo>
                    <a:pt x="69596" y="324612"/>
                  </a:lnTo>
                  <a:lnTo>
                    <a:pt x="69596" y="333375"/>
                  </a:lnTo>
                  <a:lnTo>
                    <a:pt x="69596" y="349885"/>
                  </a:lnTo>
                  <a:lnTo>
                    <a:pt x="69596" y="366014"/>
                  </a:lnTo>
                  <a:lnTo>
                    <a:pt x="65786" y="369697"/>
                  </a:lnTo>
                  <a:lnTo>
                    <a:pt x="62103" y="372491"/>
                  </a:lnTo>
                  <a:lnTo>
                    <a:pt x="58420" y="374396"/>
                  </a:lnTo>
                  <a:lnTo>
                    <a:pt x="54864" y="376301"/>
                  </a:lnTo>
                  <a:lnTo>
                    <a:pt x="50800" y="377190"/>
                  </a:lnTo>
                  <a:lnTo>
                    <a:pt x="41402" y="377190"/>
                  </a:lnTo>
                  <a:lnTo>
                    <a:pt x="37338" y="376047"/>
                  </a:lnTo>
                  <a:lnTo>
                    <a:pt x="34417" y="373761"/>
                  </a:lnTo>
                  <a:lnTo>
                    <a:pt x="31496" y="371602"/>
                  </a:lnTo>
                  <a:lnTo>
                    <a:pt x="30099" y="368427"/>
                  </a:lnTo>
                  <a:lnTo>
                    <a:pt x="30099" y="362204"/>
                  </a:lnTo>
                  <a:lnTo>
                    <a:pt x="30607" y="360172"/>
                  </a:lnTo>
                  <a:lnTo>
                    <a:pt x="31623" y="358394"/>
                  </a:lnTo>
                  <a:lnTo>
                    <a:pt x="32639" y="356489"/>
                  </a:lnTo>
                  <a:lnTo>
                    <a:pt x="52832" y="349885"/>
                  </a:lnTo>
                  <a:lnTo>
                    <a:pt x="69596" y="349885"/>
                  </a:lnTo>
                  <a:lnTo>
                    <a:pt x="69596" y="333375"/>
                  </a:lnTo>
                  <a:lnTo>
                    <a:pt x="51828" y="333375"/>
                  </a:lnTo>
                  <a:lnTo>
                    <a:pt x="45186" y="333730"/>
                  </a:lnTo>
                  <a:lnTo>
                    <a:pt x="6223" y="346964"/>
                  </a:lnTo>
                  <a:lnTo>
                    <a:pt x="0" y="359918"/>
                  </a:lnTo>
                  <a:lnTo>
                    <a:pt x="0" y="370459"/>
                  </a:lnTo>
                  <a:lnTo>
                    <a:pt x="660" y="373761"/>
                  </a:lnTo>
                  <a:lnTo>
                    <a:pt x="787" y="374396"/>
                  </a:lnTo>
                  <a:lnTo>
                    <a:pt x="889" y="374904"/>
                  </a:lnTo>
                  <a:lnTo>
                    <a:pt x="2921" y="378714"/>
                  </a:lnTo>
                  <a:lnTo>
                    <a:pt x="4826" y="382524"/>
                  </a:lnTo>
                  <a:lnTo>
                    <a:pt x="34036" y="395986"/>
                  </a:lnTo>
                  <a:lnTo>
                    <a:pt x="46863" y="395986"/>
                  </a:lnTo>
                  <a:lnTo>
                    <a:pt x="74295" y="382778"/>
                  </a:lnTo>
                  <a:lnTo>
                    <a:pt x="74295" y="391287"/>
                  </a:lnTo>
                  <a:lnTo>
                    <a:pt x="74676" y="392049"/>
                  </a:lnTo>
                  <a:lnTo>
                    <a:pt x="76073" y="393192"/>
                  </a:lnTo>
                  <a:lnTo>
                    <a:pt x="77216" y="393573"/>
                  </a:lnTo>
                  <a:lnTo>
                    <a:pt x="80645" y="394081"/>
                  </a:lnTo>
                  <a:lnTo>
                    <a:pt x="92964" y="394081"/>
                  </a:lnTo>
                  <a:lnTo>
                    <a:pt x="99822" y="391287"/>
                  </a:lnTo>
                  <a:lnTo>
                    <a:pt x="99822" y="382778"/>
                  </a:lnTo>
                  <a:lnTo>
                    <a:pt x="99822" y="377190"/>
                  </a:lnTo>
                  <a:lnTo>
                    <a:pt x="99822" y="349885"/>
                  </a:lnTo>
                  <a:close/>
                </a:path>
                <a:path w="2552065" h="396239">
                  <a:moveTo>
                    <a:pt x="234569" y="324866"/>
                  </a:moveTo>
                  <a:lnTo>
                    <a:pt x="233807" y="319024"/>
                  </a:lnTo>
                  <a:lnTo>
                    <a:pt x="232537" y="314198"/>
                  </a:lnTo>
                  <a:lnTo>
                    <a:pt x="232130" y="312801"/>
                  </a:lnTo>
                  <a:lnTo>
                    <a:pt x="231140" y="309372"/>
                  </a:lnTo>
                  <a:lnTo>
                    <a:pt x="229654" y="306578"/>
                  </a:lnTo>
                  <a:lnTo>
                    <a:pt x="228854" y="305054"/>
                  </a:lnTo>
                  <a:lnTo>
                    <a:pt x="225679" y="301498"/>
                  </a:lnTo>
                  <a:lnTo>
                    <a:pt x="222504" y="297815"/>
                  </a:lnTo>
                  <a:lnTo>
                    <a:pt x="218440" y="295021"/>
                  </a:lnTo>
                  <a:lnTo>
                    <a:pt x="213233" y="292862"/>
                  </a:lnTo>
                  <a:lnTo>
                    <a:pt x="208153" y="290703"/>
                  </a:lnTo>
                  <a:lnTo>
                    <a:pt x="201930" y="289687"/>
                  </a:lnTo>
                  <a:lnTo>
                    <a:pt x="187706" y="289687"/>
                  </a:lnTo>
                  <a:lnTo>
                    <a:pt x="156464" y="306578"/>
                  </a:lnTo>
                  <a:lnTo>
                    <a:pt x="156337" y="294386"/>
                  </a:lnTo>
                  <a:lnTo>
                    <a:pt x="155829" y="293878"/>
                  </a:lnTo>
                  <a:lnTo>
                    <a:pt x="155448" y="293370"/>
                  </a:lnTo>
                  <a:lnTo>
                    <a:pt x="154813" y="292862"/>
                  </a:lnTo>
                  <a:lnTo>
                    <a:pt x="153797" y="292608"/>
                  </a:lnTo>
                  <a:lnTo>
                    <a:pt x="152908" y="292227"/>
                  </a:lnTo>
                  <a:lnTo>
                    <a:pt x="151638" y="291973"/>
                  </a:lnTo>
                  <a:lnTo>
                    <a:pt x="149860" y="291719"/>
                  </a:lnTo>
                  <a:lnTo>
                    <a:pt x="137033" y="291719"/>
                  </a:lnTo>
                  <a:lnTo>
                    <a:pt x="135382" y="291973"/>
                  </a:lnTo>
                  <a:lnTo>
                    <a:pt x="133985" y="292227"/>
                  </a:lnTo>
                  <a:lnTo>
                    <a:pt x="132969" y="292608"/>
                  </a:lnTo>
                  <a:lnTo>
                    <a:pt x="131826" y="292862"/>
                  </a:lnTo>
                  <a:lnTo>
                    <a:pt x="131191" y="293370"/>
                  </a:lnTo>
                  <a:lnTo>
                    <a:pt x="130683" y="293878"/>
                  </a:lnTo>
                  <a:lnTo>
                    <a:pt x="130302" y="294386"/>
                  </a:lnTo>
                  <a:lnTo>
                    <a:pt x="130175" y="390652"/>
                  </a:lnTo>
                  <a:lnTo>
                    <a:pt x="130429" y="391287"/>
                  </a:lnTo>
                  <a:lnTo>
                    <a:pt x="134620" y="393446"/>
                  </a:lnTo>
                  <a:lnTo>
                    <a:pt x="136144" y="393827"/>
                  </a:lnTo>
                  <a:lnTo>
                    <a:pt x="155067" y="393827"/>
                  </a:lnTo>
                  <a:lnTo>
                    <a:pt x="156591" y="393446"/>
                  </a:lnTo>
                  <a:lnTo>
                    <a:pt x="157734" y="393192"/>
                  </a:lnTo>
                  <a:lnTo>
                    <a:pt x="159004" y="392811"/>
                  </a:lnTo>
                  <a:lnTo>
                    <a:pt x="159766" y="392303"/>
                  </a:lnTo>
                  <a:lnTo>
                    <a:pt x="160782" y="391287"/>
                  </a:lnTo>
                  <a:lnTo>
                    <a:pt x="161036" y="390652"/>
                  </a:lnTo>
                  <a:lnTo>
                    <a:pt x="161036" y="327279"/>
                  </a:lnTo>
                  <a:lnTo>
                    <a:pt x="165354" y="322580"/>
                  </a:lnTo>
                  <a:lnTo>
                    <a:pt x="169545" y="319024"/>
                  </a:lnTo>
                  <a:lnTo>
                    <a:pt x="173482" y="316484"/>
                  </a:lnTo>
                  <a:lnTo>
                    <a:pt x="177330" y="314198"/>
                  </a:lnTo>
                  <a:lnTo>
                    <a:pt x="177152" y="314198"/>
                  </a:lnTo>
                  <a:lnTo>
                    <a:pt x="181483" y="312801"/>
                  </a:lnTo>
                  <a:lnTo>
                    <a:pt x="188468" y="312801"/>
                  </a:lnTo>
                  <a:lnTo>
                    <a:pt x="191262" y="313309"/>
                  </a:lnTo>
                  <a:lnTo>
                    <a:pt x="195834" y="315341"/>
                  </a:lnTo>
                  <a:lnTo>
                    <a:pt x="197739" y="316865"/>
                  </a:lnTo>
                  <a:lnTo>
                    <a:pt x="199263" y="318770"/>
                  </a:lnTo>
                  <a:lnTo>
                    <a:pt x="200787" y="320548"/>
                  </a:lnTo>
                  <a:lnTo>
                    <a:pt x="201688" y="322580"/>
                  </a:lnTo>
                  <a:lnTo>
                    <a:pt x="201803" y="322834"/>
                  </a:lnTo>
                  <a:lnTo>
                    <a:pt x="202565" y="325374"/>
                  </a:lnTo>
                  <a:lnTo>
                    <a:pt x="203454" y="328041"/>
                  </a:lnTo>
                  <a:lnTo>
                    <a:pt x="203835" y="331597"/>
                  </a:lnTo>
                  <a:lnTo>
                    <a:pt x="203835" y="390652"/>
                  </a:lnTo>
                  <a:lnTo>
                    <a:pt x="204089" y="391287"/>
                  </a:lnTo>
                  <a:lnTo>
                    <a:pt x="208153" y="393446"/>
                  </a:lnTo>
                  <a:lnTo>
                    <a:pt x="209677" y="393827"/>
                  </a:lnTo>
                  <a:lnTo>
                    <a:pt x="228600" y="393827"/>
                  </a:lnTo>
                  <a:lnTo>
                    <a:pt x="231394" y="393192"/>
                  </a:lnTo>
                  <a:lnTo>
                    <a:pt x="232537" y="392811"/>
                  </a:lnTo>
                  <a:lnTo>
                    <a:pt x="233299" y="392303"/>
                  </a:lnTo>
                  <a:lnTo>
                    <a:pt x="234315" y="391287"/>
                  </a:lnTo>
                  <a:lnTo>
                    <a:pt x="234569" y="390652"/>
                  </a:lnTo>
                  <a:lnTo>
                    <a:pt x="234569" y="324866"/>
                  </a:lnTo>
                  <a:close/>
                </a:path>
                <a:path w="2552065" h="396239">
                  <a:moveTo>
                    <a:pt x="367919" y="250698"/>
                  </a:moveTo>
                  <a:lnTo>
                    <a:pt x="362077" y="247269"/>
                  </a:lnTo>
                  <a:lnTo>
                    <a:pt x="360997" y="247269"/>
                  </a:lnTo>
                  <a:lnTo>
                    <a:pt x="358140" y="246888"/>
                  </a:lnTo>
                  <a:lnTo>
                    <a:pt x="347091" y="246888"/>
                  </a:lnTo>
                  <a:lnTo>
                    <a:pt x="344233" y="247269"/>
                  </a:lnTo>
                  <a:lnTo>
                    <a:pt x="343154" y="247269"/>
                  </a:lnTo>
                  <a:lnTo>
                    <a:pt x="337312" y="250698"/>
                  </a:lnTo>
                  <a:lnTo>
                    <a:pt x="337312" y="302387"/>
                  </a:lnTo>
                  <a:lnTo>
                    <a:pt x="337312" y="327025"/>
                  </a:lnTo>
                  <a:lnTo>
                    <a:pt x="337312" y="358267"/>
                  </a:lnTo>
                  <a:lnTo>
                    <a:pt x="334759" y="360934"/>
                  </a:lnTo>
                  <a:lnTo>
                    <a:pt x="332232" y="363474"/>
                  </a:lnTo>
                  <a:lnTo>
                    <a:pt x="330073" y="365379"/>
                  </a:lnTo>
                  <a:lnTo>
                    <a:pt x="327914" y="367411"/>
                  </a:lnTo>
                  <a:lnTo>
                    <a:pt x="325513" y="369062"/>
                  </a:lnTo>
                  <a:lnTo>
                    <a:pt x="323596" y="370078"/>
                  </a:lnTo>
                  <a:lnTo>
                    <a:pt x="321564" y="371348"/>
                  </a:lnTo>
                  <a:lnTo>
                    <a:pt x="319532" y="372237"/>
                  </a:lnTo>
                  <a:lnTo>
                    <a:pt x="315468" y="373253"/>
                  </a:lnTo>
                  <a:lnTo>
                    <a:pt x="313436" y="373507"/>
                  </a:lnTo>
                  <a:lnTo>
                    <a:pt x="307086" y="373507"/>
                  </a:lnTo>
                  <a:lnTo>
                    <a:pt x="303530" y="372618"/>
                  </a:lnTo>
                  <a:lnTo>
                    <a:pt x="297942" y="369062"/>
                  </a:lnTo>
                  <a:lnTo>
                    <a:pt x="295783" y="366776"/>
                  </a:lnTo>
                  <a:lnTo>
                    <a:pt x="293890" y="363474"/>
                  </a:lnTo>
                  <a:lnTo>
                    <a:pt x="292430" y="361061"/>
                  </a:lnTo>
                  <a:lnTo>
                    <a:pt x="292354" y="360934"/>
                  </a:lnTo>
                  <a:lnTo>
                    <a:pt x="291249" y="357759"/>
                  </a:lnTo>
                  <a:lnTo>
                    <a:pt x="289687" y="350139"/>
                  </a:lnTo>
                  <a:lnTo>
                    <a:pt x="289306" y="346329"/>
                  </a:lnTo>
                  <a:lnTo>
                    <a:pt x="289306" y="338582"/>
                  </a:lnTo>
                  <a:lnTo>
                    <a:pt x="289687" y="335788"/>
                  </a:lnTo>
                  <a:lnTo>
                    <a:pt x="289814" y="334899"/>
                  </a:lnTo>
                  <a:lnTo>
                    <a:pt x="290703" y="331343"/>
                  </a:lnTo>
                  <a:lnTo>
                    <a:pt x="291376" y="328168"/>
                  </a:lnTo>
                  <a:lnTo>
                    <a:pt x="301498" y="314833"/>
                  </a:lnTo>
                  <a:lnTo>
                    <a:pt x="304419" y="313055"/>
                  </a:lnTo>
                  <a:lnTo>
                    <a:pt x="307975" y="312166"/>
                  </a:lnTo>
                  <a:lnTo>
                    <a:pt x="316357" y="312166"/>
                  </a:lnTo>
                  <a:lnTo>
                    <a:pt x="320548" y="313436"/>
                  </a:lnTo>
                  <a:lnTo>
                    <a:pt x="328676" y="318516"/>
                  </a:lnTo>
                  <a:lnTo>
                    <a:pt x="332867" y="322199"/>
                  </a:lnTo>
                  <a:lnTo>
                    <a:pt x="337312" y="327025"/>
                  </a:lnTo>
                  <a:lnTo>
                    <a:pt x="337312" y="302387"/>
                  </a:lnTo>
                  <a:lnTo>
                    <a:pt x="332359" y="298196"/>
                  </a:lnTo>
                  <a:lnTo>
                    <a:pt x="327406" y="295021"/>
                  </a:lnTo>
                  <a:lnTo>
                    <a:pt x="322453" y="292862"/>
                  </a:lnTo>
                  <a:lnTo>
                    <a:pt x="317804" y="290957"/>
                  </a:lnTo>
                  <a:lnTo>
                    <a:pt x="318109" y="290957"/>
                  </a:lnTo>
                  <a:lnTo>
                    <a:pt x="311912" y="289687"/>
                  </a:lnTo>
                  <a:lnTo>
                    <a:pt x="298069" y="289687"/>
                  </a:lnTo>
                  <a:lnTo>
                    <a:pt x="291211" y="290957"/>
                  </a:lnTo>
                  <a:lnTo>
                    <a:pt x="279273" y="296037"/>
                  </a:lnTo>
                  <a:lnTo>
                    <a:pt x="274193" y="299720"/>
                  </a:lnTo>
                  <a:lnTo>
                    <a:pt x="270256" y="304419"/>
                  </a:lnTo>
                  <a:lnTo>
                    <a:pt x="266192" y="309118"/>
                  </a:lnTo>
                  <a:lnTo>
                    <a:pt x="263144" y="314833"/>
                  </a:lnTo>
                  <a:lnTo>
                    <a:pt x="261061" y="321691"/>
                  </a:lnTo>
                  <a:lnTo>
                    <a:pt x="259194" y="327787"/>
                  </a:lnTo>
                  <a:lnTo>
                    <a:pt x="259080" y="328168"/>
                  </a:lnTo>
                  <a:lnTo>
                    <a:pt x="257937" y="335788"/>
                  </a:lnTo>
                  <a:lnTo>
                    <a:pt x="257937" y="351155"/>
                  </a:lnTo>
                  <a:lnTo>
                    <a:pt x="258826" y="357759"/>
                  </a:lnTo>
                  <a:lnTo>
                    <a:pt x="260477" y="363982"/>
                  </a:lnTo>
                  <a:lnTo>
                    <a:pt x="262051" y="370078"/>
                  </a:lnTo>
                  <a:lnTo>
                    <a:pt x="295275" y="395986"/>
                  </a:lnTo>
                  <a:lnTo>
                    <a:pt x="311150" y="395986"/>
                  </a:lnTo>
                  <a:lnTo>
                    <a:pt x="318008" y="394589"/>
                  </a:lnTo>
                  <a:lnTo>
                    <a:pt x="330327" y="388747"/>
                  </a:lnTo>
                  <a:lnTo>
                    <a:pt x="336169" y="384683"/>
                  </a:lnTo>
                  <a:lnTo>
                    <a:pt x="341884" y="379476"/>
                  </a:lnTo>
                  <a:lnTo>
                    <a:pt x="342011" y="391414"/>
                  </a:lnTo>
                  <a:lnTo>
                    <a:pt x="342519" y="391922"/>
                  </a:lnTo>
                  <a:lnTo>
                    <a:pt x="342900" y="392430"/>
                  </a:lnTo>
                  <a:lnTo>
                    <a:pt x="343662" y="392938"/>
                  </a:lnTo>
                  <a:lnTo>
                    <a:pt x="344678" y="393319"/>
                  </a:lnTo>
                  <a:lnTo>
                    <a:pt x="345694" y="393573"/>
                  </a:lnTo>
                  <a:lnTo>
                    <a:pt x="347091" y="393827"/>
                  </a:lnTo>
                  <a:lnTo>
                    <a:pt x="362966" y="393827"/>
                  </a:lnTo>
                  <a:lnTo>
                    <a:pt x="367284" y="391922"/>
                  </a:lnTo>
                  <a:lnTo>
                    <a:pt x="367792" y="391414"/>
                  </a:lnTo>
                  <a:lnTo>
                    <a:pt x="367919" y="379476"/>
                  </a:lnTo>
                  <a:lnTo>
                    <a:pt x="367919" y="373507"/>
                  </a:lnTo>
                  <a:lnTo>
                    <a:pt x="367919" y="312166"/>
                  </a:lnTo>
                  <a:lnTo>
                    <a:pt x="367919" y="302387"/>
                  </a:lnTo>
                  <a:lnTo>
                    <a:pt x="367919" y="250698"/>
                  </a:lnTo>
                  <a:close/>
                </a:path>
                <a:path w="2552065" h="396239">
                  <a:moveTo>
                    <a:pt x="2330577" y="83185"/>
                  </a:moveTo>
                  <a:lnTo>
                    <a:pt x="2323338" y="44069"/>
                  </a:lnTo>
                  <a:lnTo>
                    <a:pt x="2321433" y="41021"/>
                  </a:lnTo>
                  <a:lnTo>
                    <a:pt x="2312035" y="32131"/>
                  </a:lnTo>
                  <a:lnTo>
                    <a:pt x="2306193" y="28702"/>
                  </a:lnTo>
                  <a:lnTo>
                    <a:pt x="2299081" y="26416"/>
                  </a:lnTo>
                  <a:lnTo>
                    <a:pt x="2299081" y="81280"/>
                  </a:lnTo>
                  <a:lnTo>
                    <a:pt x="2298674" y="84836"/>
                  </a:lnTo>
                  <a:lnTo>
                    <a:pt x="2298573" y="85725"/>
                  </a:lnTo>
                  <a:lnTo>
                    <a:pt x="2297430" y="89662"/>
                  </a:lnTo>
                  <a:lnTo>
                    <a:pt x="2296414" y="93472"/>
                  </a:lnTo>
                  <a:lnTo>
                    <a:pt x="2294763" y="96901"/>
                  </a:lnTo>
                  <a:lnTo>
                    <a:pt x="2292604" y="99568"/>
                  </a:lnTo>
                  <a:lnTo>
                    <a:pt x="2290445" y="102362"/>
                  </a:lnTo>
                  <a:lnTo>
                    <a:pt x="2287651" y="104394"/>
                  </a:lnTo>
                  <a:lnTo>
                    <a:pt x="2284222" y="105918"/>
                  </a:lnTo>
                  <a:lnTo>
                    <a:pt x="2280793" y="107315"/>
                  </a:lnTo>
                  <a:lnTo>
                    <a:pt x="2276856" y="108077"/>
                  </a:lnTo>
                  <a:lnTo>
                    <a:pt x="2267204" y="108077"/>
                  </a:lnTo>
                  <a:lnTo>
                    <a:pt x="2263013" y="107315"/>
                  </a:lnTo>
                  <a:lnTo>
                    <a:pt x="2260104" y="105918"/>
                  </a:lnTo>
                  <a:lnTo>
                    <a:pt x="2256155" y="104140"/>
                  </a:lnTo>
                  <a:lnTo>
                    <a:pt x="2245868" y="70993"/>
                  </a:lnTo>
                  <a:lnTo>
                    <a:pt x="2246274" y="67310"/>
                  </a:lnTo>
                  <a:lnTo>
                    <a:pt x="2246376" y="66421"/>
                  </a:lnTo>
                  <a:lnTo>
                    <a:pt x="2247519" y="62611"/>
                  </a:lnTo>
                  <a:lnTo>
                    <a:pt x="2248535" y="58674"/>
                  </a:lnTo>
                  <a:lnTo>
                    <a:pt x="2260727" y="46228"/>
                  </a:lnTo>
                  <a:lnTo>
                    <a:pt x="2263864" y="44831"/>
                  </a:lnTo>
                  <a:lnTo>
                    <a:pt x="2263368" y="44831"/>
                  </a:lnTo>
                  <a:lnTo>
                    <a:pt x="2268093" y="44069"/>
                  </a:lnTo>
                  <a:lnTo>
                    <a:pt x="2277745" y="44069"/>
                  </a:lnTo>
                  <a:lnTo>
                    <a:pt x="2282063" y="44831"/>
                  </a:lnTo>
                  <a:lnTo>
                    <a:pt x="2285365" y="46482"/>
                  </a:lnTo>
                  <a:lnTo>
                    <a:pt x="2288794" y="48133"/>
                  </a:lnTo>
                  <a:lnTo>
                    <a:pt x="2298395" y="66421"/>
                  </a:lnTo>
                  <a:lnTo>
                    <a:pt x="2298471" y="66802"/>
                  </a:lnTo>
                  <a:lnTo>
                    <a:pt x="2298573" y="67310"/>
                  </a:lnTo>
                  <a:lnTo>
                    <a:pt x="2299004" y="70993"/>
                  </a:lnTo>
                  <a:lnTo>
                    <a:pt x="2299081" y="81280"/>
                  </a:lnTo>
                  <a:lnTo>
                    <a:pt x="2299081" y="26416"/>
                  </a:lnTo>
                  <a:lnTo>
                    <a:pt x="2293480" y="24917"/>
                  </a:lnTo>
                  <a:lnTo>
                    <a:pt x="2288019" y="23964"/>
                  </a:lnTo>
                  <a:lnTo>
                    <a:pt x="2288527" y="23964"/>
                  </a:lnTo>
                  <a:lnTo>
                    <a:pt x="2281085" y="23228"/>
                  </a:lnTo>
                  <a:lnTo>
                    <a:pt x="2281669" y="23228"/>
                  </a:lnTo>
                  <a:lnTo>
                    <a:pt x="2273808" y="22987"/>
                  </a:lnTo>
                  <a:lnTo>
                    <a:pt x="2234184" y="33147"/>
                  </a:lnTo>
                  <a:lnTo>
                    <a:pt x="2229231" y="37973"/>
                  </a:lnTo>
                  <a:lnTo>
                    <a:pt x="2224278" y="42672"/>
                  </a:lnTo>
                  <a:lnTo>
                    <a:pt x="2220595" y="48387"/>
                  </a:lnTo>
                  <a:lnTo>
                    <a:pt x="2218055" y="55118"/>
                  </a:lnTo>
                  <a:lnTo>
                    <a:pt x="2215642" y="61722"/>
                  </a:lnTo>
                  <a:lnTo>
                    <a:pt x="2214372" y="69088"/>
                  </a:lnTo>
                  <a:lnTo>
                    <a:pt x="2214410" y="85725"/>
                  </a:lnTo>
                  <a:lnTo>
                    <a:pt x="2232914" y="120142"/>
                  </a:lnTo>
                  <a:lnTo>
                    <a:pt x="2261489" y="129286"/>
                  </a:lnTo>
                  <a:lnTo>
                    <a:pt x="2271141" y="129286"/>
                  </a:lnTo>
                  <a:lnTo>
                    <a:pt x="2310892" y="119126"/>
                  </a:lnTo>
                  <a:lnTo>
                    <a:pt x="2321687" y="108077"/>
                  </a:lnTo>
                  <a:lnTo>
                    <a:pt x="2324481" y="103759"/>
                  </a:lnTo>
                  <a:lnTo>
                    <a:pt x="2329307" y="90551"/>
                  </a:lnTo>
                  <a:lnTo>
                    <a:pt x="2330577" y="83185"/>
                  </a:lnTo>
                  <a:close/>
                </a:path>
                <a:path w="2552065" h="396239">
                  <a:moveTo>
                    <a:pt x="2457831" y="28321"/>
                  </a:moveTo>
                  <a:lnTo>
                    <a:pt x="2457577" y="27686"/>
                  </a:lnTo>
                  <a:lnTo>
                    <a:pt x="2456561" y="26670"/>
                  </a:lnTo>
                  <a:lnTo>
                    <a:pt x="2455799" y="26162"/>
                  </a:lnTo>
                  <a:lnTo>
                    <a:pt x="2454656" y="25908"/>
                  </a:lnTo>
                  <a:lnTo>
                    <a:pt x="2453513" y="25527"/>
                  </a:lnTo>
                  <a:lnTo>
                    <a:pt x="2451989" y="25273"/>
                  </a:lnTo>
                  <a:lnTo>
                    <a:pt x="2450084" y="25019"/>
                  </a:lnTo>
                  <a:lnTo>
                    <a:pt x="2435225" y="25019"/>
                  </a:lnTo>
                  <a:lnTo>
                    <a:pt x="2433320" y="25273"/>
                  </a:lnTo>
                  <a:lnTo>
                    <a:pt x="2431669" y="25527"/>
                  </a:lnTo>
                  <a:lnTo>
                    <a:pt x="2430526" y="25908"/>
                  </a:lnTo>
                  <a:lnTo>
                    <a:pt x="2429383" y="26162"/>
                  </a:lnTo>
                  <a:lnTo>
                    <a:pt x="2428621" y="26670"/>
                  </a:lnTo>
                  <a:lnTo>
                    <a:pt x="2428113" y="27178"/>
                  </a:lnTo>
                  <a:lnTo>
                    <a:pt x="2427732" y="27686"/>
                  </a:lnTo>
                  <a:lnTo>
                    <a:pt x="2427478" y="28321"/>
                  </a:lnTo>
                  <a:lnTo>
                    <a:pt x="2427478" y="91694"/>
                  </a:lnTo>
                  <a:lnTo>
                    <a:pt x="2423033" y="96393"/>
                  </a:lnTo>
                  <a:lnTo>
                    <a:pt x="2418842" y="99949"/>
                  </a:lnTo>
                  <a:lnTo>
                    <a:pt x="2414905" y="102489"/>
                  </a:lnTo>
                  <a:lnTo>
                    <a:pt x="2410968" y="104902"/>
                  </a:lnTo>
                  <a:lnTo>
                    <a:pt x="2407031" y="106172"/>
                  </a:lnTo>
                  <a:lnTo>
                    <a:pt x="2400046" y="106172"/>
                  </a:lnTo>
                  <a:lnTo>
                    <a:pt x="2386838" y="96393"/>
                  </a:lnTo>
                  <a:lnTo>
                    <a:pt x="2386711" y="96139"/>
                  </a:lnTo>
                  <a:lnTo>
                    <a:pt x="2386139" y="93853"/>
                  </a:lnTo>
                  <a:lnTo>
                    <a:pt x="2385314" y="90932"/>
                  </a:lnTo>
                  <a:lnTo>
                    <a:pt x="2384933" y="87249"/>
                  </a:lnTo>
                  <a:lnTo>
                    <a:pt x="2384933" y="28321"/>
                  </a:lnTo>
                  <a:lnTo>
                    <a:pt x="2384679" y="27686"/>
                  </a:lnTo>
                  <a:lnTo>
                    <a:pt x="2383663" y="26670"/>
                  </a:lnTo>
                  <a:lnTo>
                    <a:pt x="2382901" y="26162"/>
                  </a:lnTo>
                  <a:lnTo>
                    <a:pt x="2381758" y="25908"/>
                  </a:lnTo>
                  <a:lnTo>
                    <a:pt x="2380488" y="25527"/>
                  </a:lnTo>
                  <a:lnTo>
                    <a:pt x="2378964" y="25273"/>
                  </a:lnTo>
                  <a:lnTo>
                    <a:pt x="2377059" y="25019"/>
                  </a:lnTo>
                  <a:lnTo>
                    <a:pt x="2362200" y="25019"/>
                  </a:lnTo>
                  <a:lnTo>
                    <a:pt x="2360295" y="25273"/>
                  </a:lnTo>
                  <a:lnTo>
                    <a:pt x="2358644" y="25527"/>
                  </a:lnTo>
                  <a:lnTo>
                    <a:pt x="2357501" y="25908"/>
                  </a:lnTo>
                  <a:lnTo>
                    <a:pt x="2356358" y="26162"/>
                  </a:lnTo>
                  <a:lnTo>
                    <a:pt x="2355596" y="26670"/>
                  </a:lnTo>
                  <a:lnTo>
                    <a:pt x="2355088" y="27178"/>
                  </a:lnTo>
                  <a:lnTo>
                    <a:pt x="2354707" y="27686"/>
                  </a:lnTo>
                  <a:lnTo>
                    <a:pt x="2354453" y="28321"/>
                  </a:lnTo>
                  <a:lnTo>
                    <a:pt x="2354453" y="93853"/>
                  </a:lnTo>
                  <a:lnTo>
                    <a:pt x="2355088" y="99949"/>
                  </a:lnTo>
                  <a:lnTo>
                    <a:pt x="2356510" y="104902"/>
                  </a:lnTo>
                  <a:lnTo>
                    <a:pt x="2357755" y="109601"/>
                  </a:lnTo>
                  <a:lnTo>
                    <a:pt x="2375408" y="126111"/>
                  </a:lnTo>
                  <a:lnTo>
                    <a:pt x="2380488" y="128270"/>
                  </a:lnTo>
                  <a:lnTo>
                    <a:pt x="2386711" y="129286"/>
                  </a:lnTo>
                  <a:lnTo>
                    <a:pt x="2400808" y="129286"/>
                  </a:lnTo>
                  <a:lnTo>
                    <a:pt x="2407285" y="127889"/>
                  </a:lnTo>
                  <a:lnTo>
                    <a:pt x="2419604" y="122301"/>
                  </a:lnTo>
                  <a:lnTo>
                    <a:pt x="2425700" y="117983"/>
                  </a:lnTo>
                  <a:lnTo>
                    <a:pt x="2431669" y="112395"/>
                  </a:lnTo>
                  <a:lnTo>
                    <a:pt x="2431719" y="124079"/>
                  </a:lnTo>
                  <a:lnTo>
                    <a:pt x="2435352" y="126746"/>
                  </a:lnTo>
                  <a:lnTo>
                    <a:pt x="2436622" y="127127"/>
                  </a:lnTo>
                  <a:lnTo>
                    <a:pt x="2452751" y="127127"/>
                  </a:lnTo>
                  <a:lnTo>
                    <a:pt x="2454148" y="126746"/>
                  </a:lnTo>
                  <a:lnTo>
                    <a:pt x="2455164" y="126492"/>
                  </a:lnTo>
                  <a:lnTo>
                    <a:pt x="2457831" y="112395"/>
                  </a:lnTo>
                  <a:lnTo>
                    <a:pt x="2457831" y="106172"/>
                  </a:lnTo>
                  <a:lnTo>
                    <a:pt x="2457831" y="28321"/>
                  </a:lnTo>
                  <a:close/>
                </a:path>
                <a:path w="2552065" h="396239">
                  <a:moveTo>
                    <a:pt x="2551811" y="40132"/>
                  </a:moveTo>
                  <a:lnTo>
                    <a:pt x="2551684" y="32385"/>
                  </a:lnTo>
                  <a:lnTo>
                    <a:pt x="2551430" y="30988"/>
                  </a:lnTo>
                  <a:lnTo>
                    <a:pt x="2551303" y="29591"/>
                  </a:lnTo>
                  <a:lnTo>
                    <a:pt x="2547747" y="25400"/>
                  </a:lnTo>
                  <a:lnTo>
                    <a:pt x="2523363" y="25400"/>
                  </a:lnTo>
                  <a:lnTo>
                    <a:pt x="2523363" y="3683"/>
                  </a:lnTo>
                  <a:lnTo>
                    <a:pt x="2523109" y="3048"/>
                  </a:lnTo>
                  <a:lnTo>
                    <a:pt x="2522601" y="2540"/>
                  </a:lnTo>
                  <a:lnTo>
                    <a:pt x="2522093" y="1905"/>
                  </a:lnTo>
                  <a:lnTo>
                    <a:pt x="2521331" y="1524"/>
                  </a:lnTo>
                  <a:lnTo>
                    <a:pt x="2520188" y="1016"/>
                  </a:lnTo>
                  <a:lnTo>
                    <a:pt x="2519045" y="635"/>
                  </a:lnTo>
                  <a:lnTo>
                    <a:pt x="2517521" y="381"/>
                  </a:lnTo>
                  <a:lnTo>
                    <a:pt x="2516441" y="381"/>
                  </a:lnTo>
                  <a:lnTo>
                    <a:pt x="2513584" y="0"/>
                  </a:lnTo>
                  <a:lnTo>
                    <a:pt x="2502662" y="0"/>
                  </a:lnTo>
                  <a:lnTo>
                    <a:pt x="2499614" y="381"/>
                  </a:lnTo>
                  <a:lnTo>
                    <a:pt x="2498725" y="381"/>
                  </a:lnTo>
                  <a:lnTo>
                    <a:pt x="2497074" y="635"/>
                  </a:lnTo>
                  <a:lnTo>
                    <a:pt x="2495931" y="1016"/>
                  </a:lnTo>
                  <a:lnTo>
                    <a:pt x="2493899" y="1905"/>
                  </a:lnTo>
                  <a:lnTo>
                    <a:pt x="2493518" y="2540"/>
                  </a:lnTo>
                  <a:lnTo>
                    <a:pt x="2493010" y="3048"/>
                  </a:lnTo>
                  <a:lnTo>
                    <a:pt x="2492883" y="25400"/>
                  </a:lnTo>
                  <a:lnTo>
                    <a:pt x="2479167" y="25400"/>
                  </a:lnTo>
                  <a:lnTo>
                    <a:pt x="2478405" y="25654"/>
                  </a:lnTo>
                  <a:lnTo>
                    <a:pt x="2477897" y="25908"/>
                  </a:lnTo>
                  <a:lnTo>
                    <a:pt x="2477262" y="26289"/>
                  </a:lnTo>
                  <a:lnTo>
                    <a:pt x="2476754" y="26924"/>
                  </a:lnTo>
                  <a:lnTo>
                    <a:pt x="2476373" y="27686"/>
                  </a:lnTo>
                  <a:lnTo>
                    <a:pt x="2475865" y="28575"/>
                  </a:lnTo>
                  <a:lnTo>
                    <a:pt x="2475611" y="29591"/>
                  </a:lnTo>
                  <a:lnTo>
                    <a:pt x="2475357" y="30988"/>
                  </a:lnTo>
                  <a:lnTo>
                    <a:pt x="2475230" y="32385"/>
                  </a:lnTo>
                  <a:lnTo>
                    <a:pt x="2475103" y="40132"/>
                  </a:lnTo>
                  <a:lnTo>
                    <a:pt x="2475484" y="42799"/>
                  </a:lnTo>
                  <a:lnTo>
                    <a:pt x="2476373" y="44450"/>
                  </a:lnTo>
                  <a:lnTo>
                    <a:pt x="2477135" y="46101"/>
                  </a:lnTo>
                  <a:lnTo>
                    <a:pt x="2478278" y="46990"/>
                  </a:lnTo>
                  <a:lnTo>
                    <a:pt x="2492883" y="46990"/>
                  </a:lnTo>
                  <a:lnTo>
                    <a:pt x="2492883" y="101092"/>
                  </a:lnTo>
                  <a:lnTo>
                    <a:pt x="2493302" y="104394"/>
                  </a:lnTo>
                  <a:lnTo>
                    <a:pt x="2493327" y="104648"/>
                  </a:lnTo>
                  <a:lnTo>
                    <a:pt x="2493441" y="105537"/>
                  </a:lnTo>
                  <a:lnTo>
                    <a:pt x="2493556" y="106172"/>
                  </a:lnTo>
                  <a:lnTo>
                    <a:pt x="2494953" y="110363"/>
                  </a:lnTo>
                  <a:lnTo>
                    <a:pt x="2496312" y="114554"/>
                  </a:lnTo>
                  <a:lnTo>
                    <a:pt x="2517330" y="128397"/>
                  </a:lnTo>
                  <a:lnTo>
                    <a:pt x="2517749" y="128397"/>
                  </a:lnTo>
                  <a:lnTo>
                    <a:pt x="2522093" y="129032"/>
                  </a:lnTo>
                  <a:lnTo>
                    <a:pt x="2531643" y="129032"/>
                  </a:lnTo>
                  <a:lnTo>
                    <a:pt x="2537206" y="128397"/>
                  </a:lnTo>
                  <a:lnTo>
                    <a:pt x="2537968" y="128397"/>
                  </a:lnTo>
                  <a:lnTo>
                    <a:pt x="2551684" y="110363"/>
                  </a:lnTo>
                  <a:lnTo>
                    <a:pt x="2551430" y="109093"/>
                  </a:lnTo>
                  <a:lnTo>
                    <a:pt x="2551303" y="107823"/>
                  </a:lnTo>
                  <a:lnTo>
                    <a:pt x="2551049" y="106807"/>
                  </a:lnTo>
                  <a:lnTo>
                    <a:pt x="2550795" y="106172"/>
                  </a:lnTo>
                  <a:lnTo>
                    <a:pt x="2550668" y="105791"/>
                  </a:lnTo>
                  <a:lnTo>
                    <a:pt x="2549271" y="104394"/>
                  </a:lnTo>
                  <a:lnTo>
                    <a:pt x="2547239" y="104394"/>
                  </a:lnTo>
                  <a:lnTo>
                    <a:pt x="2546477" y="104648"/>
                  </a:lnTo>
                  <a:lnTo>
                    <a:pt x="2545842" y="104902"/>
                  </a:lnTo>
                  <a:lnTo>
                    <a:pt x="2544953" y="105156"/>
                  </a:lnTo>
                  <a:lnTo>
                    <a:pt x="2543937" y="105537"/>
                  </a:lnTo>
                  <a:lnTo>
                    <a:pt x="2542921" y="105791"/>
                  </a:lnTo>
                  <a:lnTo>
                    <a:pt x="2541143" y="106172"/>
                  </a:lnTo>
                  <a:lnTo>
                    <a:pt x="2537968" y="106807"/>
                  </a:lnTo>
                  <a:lnTo>
                    <a:pt x="2531681" y="106807"/>
                  </a:lnTo>
                  <a:lnTo>
                    <a:pt x="2528392" y="105537"/>
                  </a:lnTo>
                  <a:lnTo>
                    <a:pt x="2528151" y="105537"/>
                  </a:lnTo>
                  <a:lnTo>
                    <a:pt x="2526157" y="102870"/>
                  </a:lnTo>
                  <a:lnTo>
                    <a:pt x="2524252" y="100203"/>
                  </a:lnTo>
                  <a:lnTo>
                    <a:pt x="2523363" y="96393"/>
                  </a:lnTo>
                  <a:lnTo>
                    <a:pt x="2523363" y="46990"/>
                  </a:lnTo>
                  <a:lnTo>
                    <a:pt x="2548636" y="46990"/>
                  </a:lnTo>
                  <a:lnTo>
                    <a:pt x="2549779" y="46101"/>
                  </a:lnTo>
                  <a:lnTo>
                    <a:pt x="2550541" y="44450"/>
                  </a:lnTo>
                  <a:lnTo>
                    <a:pt x="2551430" y="42799"/>
                  </a:lnTo>
                  <a:lnTo>
                    <a:pt x="2551811" y="4013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17947" y="2618104"/>
              <a:ext cx="513079" cy="1503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25389" y="2622549"/>
              <a:ext cx="169290" cy="1437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78729" y="2619374"/>
              <a:ext cx="1520190" cy="185420"/>
            </a:xfrm>
            <a:custGeom>
              <a:avLst/>
              <a:gdLst/>
              <a:ahLst/>
              <a:cxnLst/>
              <a:rect l="l" t="t" r="r" b="b"/>
              <a:pathLst>
                <a:path w="1520190" h="185419">
                  <a:moveTo>
                    <a:pt x="113372" y="51308"/>
                  </a:moveTo>
                  <a:lnTo>
                    <a:pt x="113309" y="48133"/>
                  </a:lnTo>
                  <a:lnTo>
                    <a:pt x="112991" y="47498"/>
                  </a:lnTo>
                  <a:lnTo>
                    <a:pt x="112928" y="47371"/>
                  </a:lnTo>
                  <a:lnTo>
                    <a:pt x="110832" y="45974"/>
                  </a:lnTo>
                  <a:lnTo>
                    <a:pt x="111048" y="45974"/>
                  </a:lnTo>
                  <a:lnTo>
                    <a:pt x="110629" y="45847"/>
                  </a:lnTo>
                  <a:lnTo>
                    <a:pt x="110223" y="45720"/>
                  </a:lnTo>
                  <a:lnTo>
                    <a:pt x="108991" y="45339"/>
                  </a:lnTo>
                  <a:lnTo>
                    <a:pt x="106578" y="45085"/>
                  </a:lnTo>
                  <a:lnTo>
                    <a:pt x="105054" y="44831"/>
                  </a:lnTo>
                  <a:lnTo>
                    <a:pt x="89598" y="44831"/>
                  </a:lnTo>
                  <a:lnTo>
                    <a:pt x="88417" y="45085"/>
                  </a:lnTo>
                  <a:lnTo>
                    <a:pt x="86639" y="45339"/>
                  </a:lnTo>
                  <a:lnTo>
                    <a:pt x="85369" y="45720"/>
                  </a:lnTo>
                  <a:lnTo>
                    <a:pt x="83845" y="46990"/>
                  </a:lnTo>
                  <a:lnTo>
                    <a:pt x="83210" y="48133"/>
                  </a:lnTo>
                  <a:lnTo>
                    <a:pt x="82702" y="50038"/>
                  </a:lnTo>
                  <a:lnTo>
                    <a:pt x="59080" y="114300"/>
                  </a:lnTo>
                  <a:lnTo>
                    <a:pt x="58826" y="114300"/>
                  </a:lnTo>
                  <a:lnTo>
                    <a:pt x="33045" y="51308"/>
                  </a:lnTo>
                  <a:lnTo>
                    <a:pt x="31902" y="48387"/>
                  </a:lnTo>
                  <a:lnTo>
                    <a:pt x="31267" y="47498"/>
                  </a:lnTo>
                  <a:lnTo>
                    <a:pt x="30759" y="46609"/>
                  </a:lnTo>
                  <a:lnTo>
                    <a:pt x="29870" y="45974"/>
                  </a:lnTo>
                  <a:lnTo>
                    <a:pt x="85051" y="45974"/>
                  </a:lnTo>
                  <a:lnTo>
                    <a:pt x="85369" y="45720"/>
                  </a:lnTo>
                  <a:lnTo>
                    <a:pt x="29095" y="45720"/>
                  </a:lnTo>
                  <a:lnTo>
                    <a:pt x="28155" y="45339"/>
                  </a:lnTo>
                  <a:lnTo>
                    <a:pt x="27584" y="45085"/>
                  </a:lnTo>
                  <a:lnTo>
                    <a:pt x="25933" y="44831"/>
                  </a:lnTo>
                  <a:lnTo>
                    <a:pt x="7899" y="44831"/>
                  </a:lnTo>
                  <a:lnTo>
                    <a:pt x="6375" y="45085"/>
                  </a:lnTo>
                  <a:lnTo>
                    <a:pt x="4089" y="45339"/>
                  </a:lnTo>
                  <a:lnTo>
                    <a:pt x="2844" y="45720"/>
                  </a:lnTo>
                  <a:lnTo>
                    <a:pt x="2603" y="45720"/>
                  </a:lnTo>
                  <a:lnTo>
                    <a:pt x="2425" y="45847"/>
                  </a:lnTo>
                  <a:lnTo>
                    <a:pt x="2260" y="45974"/>
                  </a:lnTo>
                  <a:lnTo>
                    <a:pt x="1422" y="46609"/>
                  </a:lnTo>
                  <a:lnTo>
                    <a:pt x="203" y="47371"/>
                  </a:lnTo>
                  <a:lnTo>
                    <a:pt x="292" y="47498"/>
                  </a:lnTo>
                  <a:lnTo>
                    <a:pt x="0" y="48133"/>
                  </a:lnTo>
                  <a:lnTo>
                    <a:pt x="0" y="51308"/>
                  </a:lnTo>
                  <a:lnTo>
                    <a:pt x="330" y="52578"/>
                  </a:lnTo>
                  <a:lnTo>
                    <a:pt x="406" y="52832"/>
                  </a:lnTo>
                  <a:lnTo>
                    <a:pt x="1549" y="55245"/>
                  </a:lnTo>
                  <a:lnTo>
                    <a:pt x="39522" y="142875"/>
                  </a:lnTo>
                  <a:lnTo>
                    <a:pt x="40157" y="143891"/>
                  </a:lnTo>
                  <a:lnTo>
                    <a:pt x="41935" y="145669"/>
                  </a:lnTo>
                  <a:lnTo>
                    <a:pt x="42824" y="146304"/>
                  </a:lnTo>
                  <a:lnTo>
                    <a:pt x="43967" y="146685"/>
                  </a:lnTo>
                  <a:lnTo>
                    <a:pt x="29362" y="178308"/>
                  </a:lnTo>
                  <a:lnTo>
                    <a:pt x="28727" y="179451"/>
                  </a:lnTo>
                  <a:lnTo>
                    <a:pt x="28727" y="182245"/>
                  </a:lnTo>
                  <a:lnTo>
                    <a:pt x="37579" y="185039"/>
                  </a:lnTo>
                  <a:lnTo>
                    <a:pt x="48793" y="185039"/>
                  </a:lnTo>
                  <a:lnTo>
                    <a:pt x="53492" y="184658"/>
                  </a:lnTo>
                  <a:lnTo>
                    <a:pt x="60096" y="183134"/>
                  </a:lnTo>
                  <a:lnTo>
                    <a:pt x="62128" y="181864"/>
                  </a:lnTo>
                  <a:lnTo>
                    <a:pt x="62763" y="180086"/>
                  </a:lnTo>
                  <a:lnTo>
                    <a:pt x="76098" y="146685"/>
                  </a:lnTo>
                  <a:lnTo>
                    <a:pt x="88836" y="114300"/>
                  </a:lnTo>
                  <a:lnTo>
                    <a:pt x="112420" y="54356"/>
                  </a:lnTo>
                  <a:lnTo>
                    <a:pt x="112953" y="52832"/>
                  </a:lnTo>
                  <a:lnTo>
                    <a:pt x="113055" y="52578"/>
                  </a:lnTo>
                  <a:lnTo>
                    <a:pt x="113372" y="51308"/>
                  </a:lnTo>
                  <a:close/>
                </a:path>
                <a:path w="1520190" h="185419">
                  <a:moveTo>
                    <a:pt x="240563" y="102997"/>
                  </a:moveTo>
                  <a:lnTo>
                    <a:pt x="233324" y="63881"/>
                  </a:lnTo>
                  <a:lnTo>
                    <a:pt x="231419" y="60833"/>
                  </a:lnTo>
                  <a:lnTo>
                    <a:pt x="222021" y="51943"/>
                  </a:lnTo>
                  <a:lnTo>
                    <a:pt x="216052" y="48514"/>
                  </a:lnTo>
                  <a:lnTo>
                    <a:pt x="208813" y="46228"/>
                  </a:lnTo>
                  <a:lnTo>
                    <a:pt x="208813" y="101092"/>
                  </a:lnTo>
                  <a:lnTo>
                    <a:pt x="208407" y="104648"/>
                  </a:lnTo>
                  <a:lnTo>
                    <a:pt x="202336" y="119380"/>
                  </a:lnTo>
                  <a:lnTo>
                    <a:pt x="200177" y="122174"/>
                  </a:lnTo>
                  <a:lnTo>
                    <a:pt x="197256" y="124206"/>
                  </a:lnTo>
                  <a:lnTo>
                    <a:pt x="193827" y="125730"/>
                  </a:lnTo>
                  <a:lnTo>
                    <a:pt x="190398" y="127127"/>
                  </a:lnTo>
                  <a:lnTo>
                    <a:pt x="186461" y="127889"/>
                  </a:lnTo>
                  <a:lnTo>
                    <a:pt x="176682" y="127889"/>
                  </a:lnTo>
                  <a:lnTo>
                    <a:pt x="172491" y="127127"/>
                  </a:lnTo>
                  <a:lnTo>
                    <a:pt x="169583" y="125730"/>
                  </a:lnTo>
                  <a:lnTo>
                    <a:pt x="165633" y="123952"/>
                  </a:lnTo>
                  <a:lnTo>
                    <a:pt x="155092" y="90805"/>
                  </a:lnTo>
                  <a:lnTo>
                    <a:pt x="155600" y="87122"/>
                  </a:lnTo>
                  <a:lnTo>
                    <a:pt x="161823" y="72390"/>
                  </a:lnTo>
                  <a:lnTo>
                    <a:pt x="163982" y="69596"/>
                  </a:lnTo>
                  <a:lnTo>
                    <a:pt x="166776" y="67437"/>
                  </a:lnTo>
                  <a:lnTo>
                    <a:pt x="170205" y="66040"/>
                  </a:lnTo>
                  <a:lnTo>
                    <a:pt x="173342" y="64643"/>
                  </a:lnTo>
                  <a:lnTo>
                    <a:pt x="172821" y="64643"/>
                  </a:lnTo>
                  <a:lnTo>
                    <a:pt x="177698" y="63881"/>
                  </a:lnTo>
                  <a:lnTo>
                    <a:pt x="187350" y="63881"/>
                  </a:lnTo>
                  <a:lnTo>
                    <a:pt x="208305" y="86614"/>
                  </a:lnTo>
                  <a:lnTo>
                    <a:pt x="208432" y="87122"/>
                  </a:lnTo>
                  <a:lnTo>
                    <a:pt x="208749" y="90805"/>
                  </a:lnTo>
                  <a:lnTo>
                    <a:pt x="208813" y="101092"/>
                  </a:lnTo>
                  <a:lnTo>
                    <a:pt x="208813" y="46228"/>
                  </a:lnTo>
                  <a:lnTo>
                    <a:pt x="203212" y="44729"/>
                  </a:lnTo>
                  <a:lnTo>
                    <a:pt x="197726" y="43776"/>
                  </a:lnTo>
                  <a:lnTo>
                    <a:pt x="198234" y="43776"/>
                  </a:lnTo>
                  <a:lnTo>
                    <a:pt x="190715" y="43040"/>
                  </a:lnTo>
                  <a:lnTo>
                    <a:pt x="191312" y="43040"/>
                  </a:lnTo>
                  <a:lnTo>
                    <a:pt x="183286" y="42799"/>
                  </a:lnTo>
                  <a:lnTo>
                    <a:pt x="143281" y="52959"/>
                  </a:lnTo>
                  <a:lnTo>
                    <a:pt x="138328" y="57785"/>
                  </a:lnTo>
                  <a:lnTo>
                    <a:pt x="133375" y="62484"/>
                  </a:lnTo>
                  <a:lnTo>
                    <a:pt x="129692" y="68199"/>
                  </a:lnTo>
                  <a:lnTo>
                    <a:pt x="127152" y="74930"/>
                  </a:lnTo>
                  <a:lnTo>
                    <a:pt x="124612" y="81534"/>
                  </a:lnTo>
                  <a:lnTo>
                    <a:pt x="123342" y="88900"/>
                  </a:lnTo>
                  <a:lnTo>
                    <a:pt x="123380" y="105537"/>
                  </a:lnTo>
                  <a:lnTo>
                    <a:pt x="124485" y="112649"/>
                  </a:lnTo>
                  <a:lnTo>
                    <a:pt x="126898" y="119126"/>
                  </a:lnTo>
                  <a:lnTo>
                    <a:pt x="128600" y="123952"/>
                  </a:lnTo>
                  <a:lnTo>
                    <a:pt x="129260" y="125730"/>
                  </a:lnTo>
                  <a:lnTo>
                    <a:pt x="132613" y="131064"/>
                  </a:lnTo>
                  <a:lnTo>
                    <a:pt x="137439" y="135509"/>
                  </a:lnTo>
                  <a:lnTo>
                    <a:pt x="142138" y="139954"/>
                  </a:lnTo>
                  <a:lnTo>
                    <a:pt x="180619" y="149098"/>
                  </a:lnTo>
                  <a:lnTo>
                    <a:pt x="187134" y="148894"/>
                  </a:lnTo>
                  <a:lnTo>
                    <a:pt x="187680" y="148894"/>
                  </a:lnTo>
                  <a:lnTo>
                    <a:pt x="193725" y="148247"/>
                  </a:lnTo>
                  <a:lnTo>
                    <a:pt x="194195" y="148247"/>
                  </a:lnTo>
                  <a:lnTo>
                    <a:pt x="201155" y="146913"/>
                  </a:lnTo>
                  <a:lnTo>
                    <a:pt x="207035" y="145161"/>
                  </a:lnTo>
                  <a:lnTo>
                    <a:pt x="214528" y="142621"/>
                  </a:lnTo>
                  <a:lnTo>
                    <a:pt x="220751" y="138938"/>
                  </a:lnTo>
                  <a:lnTo>
                    <a:pt x="225704" y="134112"/>
                  </a:lnTo>
                  <a:lnTo>
                    <a:pt x="230784" y="129286"/>
                  </a:lnTo>
                  <a:lnTo>
                    <a:pt x="231673" y="127889"/>
                  </a:lnTo>
                  <a:lnTo>
                    <a:pt x="234467" y="123571"/>
                  </a:lnTo>
                  <a:lnTo>
                    <a:pt x="236880" y="116967"/>
                  </a:lnTo>
                  <a:lnTo>
                    <a:pt x="239420" y="110363"/>
                  </a:lnTo>
                  <a:lnTo>
                    <a:pt x="240563" y="102997"/>
                  </a:lnTo>
                  <a:close/>
                </a:path>
                <a:path w="1520190" h="185419">
                  <a:moveTo>
                    <a:pt x="367817" y="48133"/>
                  </a:moveTo>
                  <a:lnTo>
                    <a:pt x="367563" y="47498"/>
                  </a:lnTo>
                  <a:lnTo>
                    <a:pt x="366547" y="46482"/>
                  </a:lnTo>
                  <a:lnTo>
                    <a:pt x="365785" y="45974"/>
                  </a:lnTo>
                  <a:lnTo>
                    <a:pt x="364642" y="45720"/>
                  </a:lnTo>
                  <a:lnTo>
                    <a:pt x="363499" y="45339"/>
                  </a:lnTo>
                  <a:lnTo>
                    <a:pt x="361975" y="45085"/>
                  </a:lnTo>
                  <a:lnTo>
                    <a:pt x="359943" y="44831"/>
                  </a:lnTo>
                  <a:lnTo>
                    <a:pt x="345084" y="44831"/>
                  </a:lnTo>
                  <a:lnTo>
                    <a:pt x="343052" y="45085"/>
                  </a:lnTo>
                  <a:lnTo>
                    <a:pt x="341528" y="45339"/>
                  </a:lnTo>
                  <a:lnTo>
                    <a:pt x="340258" y="45720"/>
                  </a:lnTo>
                  <a:lnTo>
                    <a:pt x="339115" y="45974"/>
                  </a:lnTo>
                  <a:lnTo>
                    <a:pt x="338353" y="46482"/>
                  </a:lnTo>
                  <a:lnTo>
                    <a:pt x="337845" y="46990"/>
                  </a:lnTo>
                  <a:lnTo>
                    <a:pt x="337464" y="47498"/>
                  </a:lnTo>
                  <a:lnTo>
                    <a:pt x="337210" y="48133"/>
                  </a:lnTo>
                  <a:lnTo>
                    <a:pt x="337210" y="111506"/>
                  </a:lnTo>
                  <a:lnTo>
                    <a:pt x="332638" y="116205"/>
                  </a:lnTo>
                  <a:lnTo>
                    <a:pt x="328447" y="119761"/>
                  </a:lnTo>
                  <a:lnTo>
                    <a:pt x="324510" y="122301"/>
                  </a:lnTo>
                  <a:lnTo>
                    <a:pt x="320573" y="124714"/>
                  </a:lnTo>
                  <a:lnTo>
                    <a:pt x="316636" y="125984"/>
                  </a:lnTo>
                  <a:lnTo>
                    <a:pt x="309524" y="125984"/>
                  </a:lnTo>
                  <a:lnTo>
                    <a:pt x="306857" y="125476"/>
                  </a:lnTo>
                  <a:lnTo>
                    <a:pt x="305130" y="124714"/>
                  </a:lnTo>
                  <a:lnTo>
                    <a:pt x="302158" y="123444"/>
                  </a:lnTo>
                  <a:lnTo>
                    <a:pt x="294284" y="107061"/>
                  </a:lnTo>
                  <a:lnTo>
                    <a:pt x="294284" y="48133"/>
                  </a:lnTo>
                  <a:lnTo>
                    <a:pt x="294030" y="47498"/>
                  </a:lnTo>
                  <a:lnTo>
                    <a:pt x="293014" y="46482"/>
                  </a:lnTo>
                  <a:lnTo>
                    <a:pt x="292252" y="45974"/>
                  </a:lnTo>
                  <a:lnTo>
                    <a:pt x="290982" y="45720"/>
                  </a:lnTo>
                  <a:lnTo>
                    <a:pt x="289839" y="45339"/>
                  </a:lnTo>
                  <a:lnTo>
                    <a:pt x="288315" y="45085"/>
                  </a:lnTo>
                  <a:lnTo>
                    <a:pt x="286283" y="44831"/>
                  </a:lnTo>
                  <a:lnTo>
                    <a:pt x="271424" y="44831"/>
                  </a:lnTo>
                  <a:lnTo>
                    <a:pt x="269392" y="45085"/>
                  </a:lnTo>
                  <a:lnTo>
                    <a:pt x="267868" y="45339"/>
                  </a:lnTo>
                  <a:lnTo>
                    <a:pt x="266598" y="45720"/>
                  </a:lnTo>
                  <a:lnTo>
                    <a:pt x="265455" y="45974"/>
                  </a:lnTo>
                  <a:lnTo>
                    <a:pt x="264693" y="46482"/>
                  </a:lnTo>
                  <a:lnTo>
                    <a:pt x="264185" y="46990"/>
                  </a:lnTo>
                  <a:lnTo>
                    <a:pt x="263804" y="47498"/>
                  </a:lnTo>
                  <a:lnTo>
                    <a:pt x="263550" y="48133"/>
                  </a:lnTo>
                  <a:lnTo>
                    <a:pt x="263550" y="113665"/>
                  </a:lnTo>
                  <a:lnTo>
                    <a:pt x="264185" y="119761"/>
                  </a:lnTo>
                  <a:lnTo>
                    <a:pt x="265607" y="124714"/>
                  </a:lnTo>
                  <a:lnTo>
                    <a:pt x="266852" y="129413"/>
                  </a:lnTo>
                  <a:lnTo>
                    <a:pt x="269138" y="133604"/>
                  </a:lnTo>
                  <a:lnTo>
                    <a:pt x="275488" y="140970"/>
                  </a:lnTo>
                  <a:lnTo>
                    <a:pt x="279552" y="143891"/>
                  </a:lnTo>
                  <a:lnTo>
                    <a:pt x="284632" y="145923"/>
                  </a:lnTo>
                  <a:lnTo>
                    <a:pt x="289712" y="148082"/>
                  </a:lnTo>
                  <a:lnTo>
                    <a:pt x="296062" y="149098"/>
                  </a:lnTo>
                  <a:lnTo>
                    <a:pt x="310286" y="149098"/>
                  </a:lnTo>
                  <a:lnTo>
                    <a:pt x="316763" y="147701"/>
                  </a:lnTo>
                  <a:lnTo>
                    <a:pt x="329336" y="142113"/>
                  </a:lnTo>
                  <a:lnTo>
                    <a:pt x="335432" y="137795"/>
                  </a:lnTo>
                  <a:lnTo>
                    <a:pt x="341528" y="132207"/>
                  </a:lnTo>
                  <a:lnTo>
                    <a:pt x="341655" y="144399"/>
                  </a:lnTo>
                  <a:lnTo>
                    <a:pt x="345211" y="146558"/>
                  </a:lnTo>
                  <a:lnTo>
                    <a:pt x="346481" y="146939"/>
                  </a:lnTo>
                  <a:lnTo>
                    <a:pt x="362737" y="146939"/>
                  </a:lnTo>
                  <a:lnTo>
                    <a:pt x="364007" y="146558"/>
                  </a:lnTo>
                  <a:lnTo>
                    <a:pt x="365023" y="146304"/>
                  </a:lnTo>
                  <a:lnTo>
                    <a:pt x="366039" y="145923"/>
                  </a:lnTo>
                  <a:lnTo>
                    <a:pt x="366801" y="145415"/>
                  </a:lnTo>
                  <a:lnTo>
                    <a:pt x="367182" y="144907"/>
                  </a:lnTo>
                  <a:lnTo>
                    <a:pt x="367690" y="144399"/>
                  </a:lnTo>
                  <a:lnTo>
                    <a:pt x="367817" y="132207"/>
                  </a:lnTo>
                  <a:lnTo>
                    <a:pt x="367817" y="125984"/>
                  </a:lnTo>
                  <a:lnTo>
                    <a:pt x="367817" y="48133"/>
                  </a:lnTo>
                  <a:close/>
                </a:path>
                <a:path w="1520190" h="185419">
                  <a:moveTo>
                    <a:pt x="468503" y="60579"/>
                  </a:moveTo>
                  <a:lnTo>
                    <a:pt x="467842" y="47752"/>
                  </a:lnTo>
                  <a:lnTo>
                    <a:pt x="467766" y="47498"/>
                  </a:lnTo>
                  <a:lnTo>
                    <a:pt x="467639" y="46990"/>
                  </a:lnTo>
                  <a:lnTo>
                    <a:pt x="467385" y="46482"/>
                  </a:lnTo>
                  <a:lnTo>
                    <a:pt x="467258" y="46101"/>
                  </a:lnTo>
                  <a:lnTo>
                    <a:pt x="466496" y="45339"/>
                  </a:lnTo>
                  <a:lnTo>
                    <a:pt x="466153" y="45085"/>
                  </a:lnTo>
                  <a:lnTo>
                    <a:pt x="466318" y="45085"/>
                  </a:lnTo>
                  <a:lnTo>
                    <a:pt x="464337" y="44323"/>
                  </a:lnTo>
                  <a:lnTo>
                    <a:pt x="463816" y="44196"/>
                  </a:lnTo>
                  <a:lnTo>
                    <a:pt x="462178" y="43688"/>
                  </a:lnTo>
                  <a:lnTo>
                    <a:pt x="461543" y="43688"/>
                  </a:lnTo>
                  <a:lnTo>
                    <a:pt x="458368" y="43053"/>
                  </a:lnTo>
                  <a:lnTo>
                    <a:pt x="449097" y="43053"/>
                  </a:lnTo>
                  <a:lnTo>
                    <a:pt x="424586" y="60579"/>
                  </a:lnTo>
                  <a:lnTo>
                    <a:pt x="424459" y="47498"/>
                  </a:lnTo>
                  <a:lnTo>
                    <a:pt x="423951" y="46990"/>
                  </a:lnTo>
                  <a:lnTo>
                    <a:pt x="423570" y="46482"/>
                  </a:lnTo>
                  <a:lnTo>
                    <a:pt x="423087" y="46101"/>
                  </a:lnTo>
                  <a:lnTo>
                    <a:pt x="423430" y="46101"/>
                  </a:lnTo>
                  <a:lnTo>
                    <a:pt x="421919" y="45720"/>
                  </a:lnTo>
                  <a:lnTo>
                    <a:pt x="421030" y="45339"/>
                  </a:lnTo>
                  <a:lnTo>
                    <a:pt x="419760" y="45085"/>
                  </a:lnTo>
                  <a:lnTo>
                    <a:pt x="403504" y="45085"/>
                  </a:lnTo>
                  <a:lnTo>
                    <a:pt x="402107" y="45339"/>
                  </a:lnTo>
                  <a:lnTo>
                    <a:pt x="401091" y="45720"/>
                  </a:lnTo>
                  <a:lnTo>
                    <a:pt x="399376" y="46101"/>
                  </a:lnTo>
                  <a:lnTo>
                    <a:pt x="399783" y="46101"/>
                  </a:lnTo>
                  <a:lnTo>
                    <a:pt x="399313" y="46482"/>
                  </a:lnTo>
                  <a:lnTo>
                    <a:pt x="398805" y="46990"/>
                  </a:lnTo>
                  <a:lnTo>
                    <a:pt x="398424" y="47498"/>
                  </a:lnTo>
                  <a:lnTo>
                    <a:pt x="398551" y="144399"/>
                  </a:lnTo>
                  <a:lnTo>
                    <a:pt x="398932" y="144907"/>
                  </a:lnTo>
                  <a:lnTo>
                    <a:pt x="399440" y="145415"/>
                  </a:lnTo>
                  <a:lnTo>
                    <a:pt x="400329" y="145923"/>
                  </a:lnTo>
                  <a:lnTo>
                    <a:pt x="401472" y="146304"/>
                  </a:lnTo>
                  <a:lnTo>
                    <a:pt x="402742" y="146558"/>
                  </a:lnTo>
                  <a:lnTo>
                    <a:pt x="404266" y="146939"/>
                  </a:lnTo>
                  <a:lnTo>
                    <a:pt x="423189" y="146939"/>
                  </a:lnTo>
                  <a:lnTo>
                    <a:pt x="424713" y="146558"/>
                  </a:lnTo>
                  <a:lnTo>
                    <a:pt x="425856" y="146304"/>
                  </a:lnTo>
                  <a:lnTo>
                    <a:pt x="427126" y="145923"/>
                  </a:lnTo>
                  <a:lnTo>
                    <a:pt x="427888" y="145415"/>
                  </a:lnTo>
                  <a:lnTo>
                    <a:pt x="428904" y="144399"/>
                  </a:lnTo>
                  <a:lnTo>
                    <a:pt x="429158" y="143764"/>
                  </a:lnTo>
                  <a:lnTo>
                    <a:pt x="429158" y="84328"/>
                  </a:lnTo>
                  <a:lnTo>
                    <a:pt x="431444" y="81280"/>
                  </a:lnTo>
                  <a:lnTo>
                    <a:pt x="433603" y="78613"/>
                  </a:lnTo>
                  <a:lnTo>
                    <a:pt x="437540" y="74422"/>
                  </a:lnTo>
                  <a:lnTo>
                    <a:pt x="439445" y="72771"/>
                  </a:lnTo>
                  <a:lnTo>
                    <a:pt x="441350" y="71501"/>
                  </a:lnTo>
                  <a:lnTo>
                    <a:pt x="443128" y="70231"/>
                  </a:lnTo>
                  <a:lnTo>
                    <a:pt x="444906" y="69215"/>
                  </a:lnTo>
                  <a:lnTo>
                    <a:pt x="446684" y="68707"/>
                  </a:lnTo>
                  <a:lnTo>
                    <a:pt x="448335" y="68072"/>
                  </a:lnTo>
                  <a:lnTo>
                    <a:pt x="449516" y="67818"/>
                  </a:lnTo>
                  <a:lnTo>
                    <a:pt x="454685" y="67818"/>
                  </a:lnTo>
                  <a:lnTo>
                    <a:pt x="455828" y="68072"/>
                  </a:lnTo>
                  <a:lnTo>
                    <a:pt x="457098" y="68326"/>
                  </a:lnTo>
                  <a:lnTo>
                    <a:pt x="458812" y="68707"/>
                  </a:lnTo>
                  <a:lnTo>
                    <a:pt x="458571" y="68707"/>
                  </a:lnTo>
                  <a:lnTo>
                    <a:pt x="459257" y="68961"/>
                  </a:lnTo>
                  <a:lnTo>
                    <a:pt x="460273" y="69215"/>
                  </a:lnTo>
                  <a:lnTo>
                    <a:pt x="461606" y="69596"/>
                  </a:lnTo>
                  <a:lnTo>
                    <a:pt x="461467" y="69596"/>
                  </a:lnTo>
                  <a:lnTo>
                    <a:pt x="462813" y="69977"/>
                  </a:lnTo>
                  <a:lnTo>
                    <a:pt x="465480" y="69977"/>
                  </a:lnTo>
                  <a:lnTo>
                    <a:pt x="466242" y="69596"/>
                  </a:lnTo>
                  <a:lnTo>
                    <a:pt x="467448" y="67818"/>
                  </a:lnTo>
                  <a:lnTo>
                    <a:pt x="467766" y="66675"/>
                  </a:lnTo>
                  <a:lnTo>
                    <a:pt x="468020" y="65405"/>
                  </a:lnTo>
                  <a:lnTo>
                    <a:pt x="468274" y="63881"/>
                  </a:lnTo>
                  <a:lnTo>
                    <a:pt x="468401" y="62230"/>
                  </a:lnTo>
                  <a:lnTo>
                    <a:pt x="468503" y="60579"/>
                  </a:lnTo>
                  <a:close/>
                </a:path>
                <a:path w="1520190" h="185419">
                  <a:moveTo>
                    <a:pt x="730643" y="77343"/>
                  </a:moveTo>
                  <a:lnTo>
                    <a:pt x="726135" y="60071"/>
                  </a:lnTo>
                  <a:lnTo>
                    <a:pt x="725195" y="58166"/>
                  </a:lnTo>
                  <a:lnTo>
                    <a:pt x="722147" y="54610"/>
                  </a:lnTo>
                  <a:lnTo>
                    <a:pt x="719099" y="50927"/>
                  </a:lnTo>
                  <a:lnTo>
                    <a:pt x="715213" y="48260"/>
                  </a:lnTo>
                  <a:lnTo>
                    <a:pt x="713574" y="47498"/>
                  </a:lnTo>
                  <a:lnTo>
                    <a:pt x="705129" y="43815"/>
                  </a:lnTo>
                  <a:lnTo>
                    <a:pt x="699033" y="42799"/>
                  </a:lnTo>
                  <a:lnTo>
                    <a:pt x="688492" y="42799"/>
                  </a:lnTo>
                  <a:lnTo>
                    <a:pt x="663854" y="52197"/>
                  </a:lnTo>
                  <a:lnTo>
                    <a:pt x="660679" y="54356"/>
                  </a:lnTo>
                  <a:lnTo>
                    <a:pt x="657504" y="57023"/>
                  </a:lnTo>
                  <a:lnTo>
                    <a:pt x="654202" y="60071"/>
                  </a:lnTo>
                  <a:lnTo>
                    <a:pt x="653999" y="59690"/>
                  </a:lnTo>
                  <a:lnTo>
                    <a:pt x="632688" y="44196"/>
                  </a:lnTo>
                  <a:lnTo>
                    <a:pt x="628548" y="43180"/>
                  </a:lnTo>
                  <a:lnTo>
                    <a:pt x="624484" y="42799"/>
                  </a:lnTo>
                  <a:lnTo>
                    <a:pt x="613435" y="42799"/>
                  </a:lnTo>
                  <a:lnTo>
                    <a:pt x="583082" y="59690"/>
                  </a:lnTo>
                  <a:lnTo>
                    <a:pt x="582955" y="47498"/>
                  </a:lnTo>
                  <a:lnTo>
                    <a:pt x="582447" y="46990"/>
                  </a:lnTo>
                  <a:lnTo>
                    <a:pt x="582066" y="46482"/>
                  </a:lnTo>
                  <a:lnTo>
                    <a:pt x="581431" y="45974"/>
                  </a:lnTo>
                  <a:lnTo>
                    <a:pt x="580415" y="45720"/>
                  </a:lnTo>
                  <a:lnTo>
                    <a:pt x="579818" y="45466"/>
                  </a:lnTo>
                  <a:lnTo>
                    <a:pt x="580148" y="45466"/>
                  </a:lnTo>
                  <a:lnTo>
                    <a:pt x="578256" y="45085"/>
                  </a:lnTo>
                  <a:lnTo>
                    <a:pt x="576478" y="44831"/>
                  </a:lnTo>
                  <a:lnTo>
                    <a:pt x="563651" y="44831"/>
                  </a:lnTo>
                  <a:lnTo>
                    <a:pt x="562000" y="45085"/>
                  </a:lnTo>
                  <a:lnTo>
                    <a:pt x="559904" y="45466"/>
                  </a:lnTo>
                  <a:lnTo>
                    <a:pt x="560260" y="45466"/>
                  </a:lnTo>
                  <a:lnTo>
                    <a:pt x="559587" y="45720"/>
                  </a:lnTo>
                  <a:lnTo>
                    <a:pt x="558444" y="45974"/>
                  </a:lnTo>
                  <a:lnTo>
                    <a:pt x="557809" y="46482"/>
                  </a:lnTo>
                  <a:lnTo>
                    <a:pt x="557301" y="46990"/>
                  </a:lnTo>
                  <a:lnTo>
                    <a:pt x="556920" y="47498"/>
                  </a:lnTo>
                  <a:lnTo>
                    <a:pt x="557047" y="144399"/>
                  </a:lnTo>
                  <a:lnTo>
                    <a:pt x="561238" y="146558"/>
                  </a:lnTo>
                  <a:lnTo>
                    <a:pt x="562762" y="146939"/>
                  </a:lnTo>
                  <a:lnTo>
                    <a:pt x="581685" y="146939"/>
                  </a:lnTo>
                  <a:lnTo>
                    <a:pt x="583209" y="146558"/>
                  </a:lnTo>
                  <a:lnTo>
                    <a:pt x="584352" y="146304"/>
                  </a:lnTo>
                  <a:lnTo>
                    <a:pt x="585622" y="145923"/>
                  </a:lnTo>
                  <a:lnTo>
                    <a:pt x="586384" y="145415"/>
                  </a:lnTo>
                  <a:lnTo>
                    <a:pt x="587400" y="144399"/>
                  </a:lnTo>
                  <a:lnTo>
                    <a:pt x="587654" y="143764"/>
                  </a:lnTo>
                  <a:lnTo>
                    <a:pt x="587654" y="80391"/>
                  </a:lnTo>
                  <a:lnTo>
                    <a:pt x="591972" y="75692"/>
                  </a:lnTo>
                  <a:lnTo>
                    <a:pt x="596036" y="72136"/>
                  </a:lnTo>
                  <a:lnTo>
                    <a:pt x="599719" y="69596"/>
                  </a:lnTo>
                  <a:lnTo>
                    <a:pt x="603326" y="67310"/>
                  </a:lnTo>
                  <a:lnTo>
                    <a:pt x="603148" y="67310"/>
                  </a:lnTo>
                  <a:lnTo>
                    <a:pt x="607339" y="65913"/>
                  </a:lnTo>
                  <a:lnTo>
                    <a:pt x="613943" y="65913"/>
                  </a:lnTo>
                  <a:lnTo>
                    <a:pt x="616610" y="66421"/>
                  </a:lnTo>
                  <a:lnTo>
                    <a:pt x="620928" y="68453"/>
                  </a:lnTo>
                  <a:lnTo>
                    <a:pt x="622833" y="69977"/>
                  </a:lnTo>
                  <a:lnTo>
                    <a:pt x="624103" y="71882"/>
                  </a:lnTo>
                  <a:lnTo>
                    <a:pt x="625500" y="73660"/>
                  </a:lnTo>
                  <a:lnTo>
                    <a:pt x="626516" y="75692"/>
                  </a:lnTo>
                  <a:lnTo>
                    <a:pt x="626643" y="75946"/>
                  </a:lnTo>
                  <a:lnTo>
                    <a:pt x="627278" y="78486"/>
                  </a:lnTo>
                  <a:lnTo>
                    <a:pt x="628040" y="81153"/>
                  </a:lnTo>
                  <a:lnTo>
                    <a:pt x="628294" y="84074"/>
                  </a:lnTo>
                  <a:lnTo>
                    <a:pt x="628294" y="143764"/>
                  </a:lnTo>
                  <a:lnTo>
                    <a:pt x="628548" y="144399"/>
                  </a:lnTo>
                  <a:lnTo>
                    <a:pt x="629564" y="145415"/>
                  </a:lnTo>
                  <a:lnTo>
                    <a:pt x="630453" y="145923"/>
                  </a:lnTo>
                  <a:lnTo>
                    <a:pt x="631596" y="146304"/>
                  </a:lnTo>
                  <a:lnTo>
                    <a:pt x="634390" y="146939"/>
                  </a:lnTo>
                  <a:lnTo>
                    <a:pt x="653059" y="146939"/>
                  </a:lnTo>
                  <a:lnTo>
                    <a:pt x="659155" y="143764"/>
                  </a:lnTo>
                  <a:lnTo>
                    <a:pt x="659155" y="80391"/>
                  </a:lnTo>
                  <a:lnTo>
                    <a:pt x="663473" y="75692"/>
                  </a:lnTo>
                  <a:lnTo>
                    <a:pt x="667537" y="72136"/>
                  </a:lnTo>
                  <a:lnTo>
                    <a:pt x="671347" y="69596"/>
                  </a:lnTo>
                  <a:lnTo>
                    <a:pt x="674954" y="67310"/>
                  </a:lnTo>
                  <a:lnTo>
                    <a:pt x="674789" y="67310"/>
                  </a:lnTo>
                  <a:lnTo>
                    <a:pt x="678840" y="65913"/>
                  </a:lnTo>
                  <a:lnTo>
                    <a:pt x="685571" y="65913"/>
                  </a:lnTo>
                  <a:lnTo>
                    <a:pt x="698030" y="75692"/>
                  </a:lnTo>
                  <a:lnTo>
                    <a:pt x="698144" y="75946"/>
                  </a:lnTo>
                  <a:lnTo>
                    <a:pt x="698906" y="78486"/>
                  </a:lnTo>
                  <a:lnTo>
                    <a:pt x="699541" y="81153"/>
                  </a:lnTo>
                  <a:lnTo>
                    <a:pt x="699922" y="84074"/>
                  </a:lnTo>
                  <a:lnTo>
                    <a:pt x="699922" y="143764"/>
                  </a:lnTo>
                  <a:lnTo>
                    <a:pt x="700176" y="144399"/>
                  </a:lnTo>
                  <a:lnTo>
                    <a:pt x="704240" y="146558"/>
                  </a:lnTo>
                  <a:lnTo>
                    <a:pt x="705764" y="146939"/>
                  </a:lnTo>
                  <a:lnTo>
                    <a:pt x="724814" y="146939"/>
                  </a:lnTo>
                  <a:lnTo>
                    <a:pt x="726338" y="146558"/>
                  </a:lnTo>
                  <a:lnTo>
                    <a:pt x="727468" y="146304"/>
                  </a:lnTo>
                  <a:lnTo>
                    <a:pt x="728624" y="145923"/>
                  </a:lnTo>
                  <a:lnTo>
                    <a:pt x="729513" y="145415"/>
                  </a:lnTo>
                  <a:lnTo>
                    <a:pt x="729894" y="144907"/>
                  </a:lnTo>
                  <a:lnTo>
                    <a:pt x="730402" y="144399"/>
                  </a:lnTo>
                  <a:lnTo>
                    <a:pt x="730643" y="143764"/>
                  </a:lnTo>
                  <a:lnTo>
                    <a:pt x="730643" y="77343"/>
                  </a:lnTo>
                  <a:close/>
                </a:path>
                <a:path w="1520190" h="185419">
                  <a:moveTo>
                    <a:pt x="790346" y="48387"/>
                  </a:moveTo>
                  <a:lnTo>
                    <a:pt x="790092" y="47752"/>
                  </a:lnTo>
                  <a:lnTo>
                    <a:pt x="789584" y="47244"/>
                  </a:lnTo>
                  <a:lnTo>
                    <a:pt x="789076" y="46609"/>
                  </a:lnTo>
                  <a:lnTo>
                    <a:pt x="788314" y="46228"/>
                  </a:lnTo>
                  <a:lnTo>
                    <a:pt x="787044" y="45847"/>
                  </a:lnTo>
                  <a:lnTo>
                    <a:pt x="785901" y="45466"/>
                  </a:lnTo>
                  <a:lnTo>
                    <a:pt x="784377" y="45085"/>
                  </a:lnTo>
                  <a:lnTo>
                    <a:pt x="783285" y="45085"/>
                  </a:lnTo>
                  <a:lnTo>
                    <a:pt x="780440" y="44704"/>
                  </a:lnTo>
                  <a:lnTo>
                    <a:pt x="769391" y="44704"/>
                  </a:lnTo>
                  <a:lnTo>
                    <a:pt x="766343" y="45085"/>
                  </a:lnTo>
                  <a:lnTo>
                    <a:pt x="765441" y="45085"/>
                  </a:lnTo>
                  <a:lnTo>
                    <a:pt x="759485" y="48387"/>
                  </a:lnTo>
                  <a:lnTo>
                    <a:pt x="759485" y="143764"/>
                  </a:lnTo>
                  <a:lnTo>
                    <a:pt x="763917" y="146558"/>
                  </a:lnTo>
                  <a:lnTo>
                    <a:pt x="765441" y="146939"/>
                  </a:lnTo>
                  <a:lnTo>
                    <a:pt x="784377" y="146939"/>
                  </a:lnTo>
                  <a:lnTo>
                    <a:pt x="785901" y="146558"/>
                  </a:lnTo>
                  <a:lnTo>
                    <a:pt x="787044" y="146304"/>
                  </a:lnTo>
                  <a:lnTo>
                    <a:pt x="788314" y="145923"/>
                  </a:lnTo>
                  <a:lnTo>
                    <a:pt x="789076" y="145415"/>
                  </a:lnTo>
                  <a:lnTo>
                    <a:pt x="790092" y="144399"/>
                  </a:lnTo>
                  <a:lnTo>
                    <a:pt x="790346" y="143764"/>
                  </a:lnTo>
                  <a:lnTo>
                    <a:pt x="790346" y="48387"/>
                  </a:lnTo>
                  <a:close/>
                </a:path>
                <a:path w="1520190" h="185419">
                  <a:moveTo>
                    <a:pt x="792619" y="11811"/>
                  </a:moveTo>
                  <a:lnTo>
                    <a:pt x="791527" y="8382"/>
                  </a:lnTo>
                  <a:lnTo>
                    <a:pt x="786536" y="4191"/>
                  </a:lnTo>
                  <a:lnTo>
                    <a:pt x="781837" y="3175"/>
                  </a:lnTo>
                  <a:lnTo>
                    <a:pt x="767994" y="3175"/>
                  </a:lnTo>
                  <a:lnTo>
                    <a:pt x="763295" y="4191"/>
                  </a:lnTo>
                  <a:lnTo>
                    <a:pt x="760869" y="6350"/>
                  </a:lnTo>
                  <a:lnTo>
                    <a:pt x="758342" y="8382"/>
                  </a:lnTo>
                  <a:lnTo>
                    <a:pt x="757148" y="11811"/>
                  </a:lnTo>
                  <a:lnTo>
                    <a:pt x="757072" y="22606"/>
                  </a:lnTo>
                  <a:lnTo>
                    <a:pt x="758342" y="26162"/>
                  </a:lnTo>
                  <a:lnTo>
                    <a:pt x="760742" y="28067"/>
                  </a:lnTo>
                  <a:lnTo>
                    <a:pt x="763168" y="30099"/>
                  </a:lnTo>
                  <a:lnTo>
                    <a:pt x="767867" y="31115"/>
                  </a:lnTo>
                  <a:lnTo>
                    <a:pt x="781570" y="31115"/>
                  </a:lnTo>
                  <a:lnTo>
                    <a:pt x="786269" y="30099"/>
                  </a:lnTo>
                  <a:lnTo>
                    <a:pt x="791197" y="26162"/>
                  </a:lnTo>
                  <a:lnTo>
                    <a:pt x="792492" y="22606"/>
                  </a:lnTo>
                  <a:lnTo>
                    <a:pt x="792619" y="11811"/>
                  </a:lnTo>
                  <a:close/>
                </a:path>
                <a:path w="1520190" h="185419">
                  <a:moveTo>
                    <a:pt x="926363" y="77978"/>
                  </a:moveTo>
                  <a:lnTo>
                    <a:pt x="925601" y="72136"/>
                  </a:lnTo>
                  <a:lnTo>
                    <a:pt x="924331" y="67310"/>
                  </a:lnTo>
                  <a:lnTo>
                    <a:pt x="923925" y="65913"/>
                  </a:lnTo>
                  <a:lnTo>
                    <a:pt x="922934" y="62484"/>
                  </a:lnTo>
                  <a:lnTo>
                    <a:pt x="921448" y="59690"/>
                  </a:lnTo>
                  <a:lnTo>
                    <a:pt x="920648" y="58166"/>
                  </a:lnTo>
                  <a:lnTo>
                    <a:pt x="917473" y="54610"/>
                  </a:lnTo>
                  <a:lnTo>
                    <a:pt x="914298" y="50927"/>
                  </a:lnTo>
                  <a:lnTo>
                    <a:pt x="910234" y="48133"/>
                  </a:lnTo>
                  <a:lnTo>
                    <a:pt x="905027" y="45974"/>
                  </a:lnTo>
                  <a:lnTo>
                    <a:pt x="899947" y="43815"/>
                  </a:lnTo>
                  <a:lnTo>
                    <a:pt x="893724" y="42799"/>
                  </a:lnTo>
                  <a:lnTo>
                    <a:pt x="879500" y="42799"/>
                  </a:lnTo>
                  <a:lnTo>
                    <a:pt x="848245" y="59690"/>
                  </a:lnTo>
                  <a:lnTo>
                    <a:pt x="848118" y="47498"/>
                  </a:lnTo>
                  <a:lnTo>
                    <a:pt x="847623" y="46990"/>
                  </a:lnTo>
                  <a:lnTo>
                    <a:pt x="847242" y="46482"/>
                  </a:lnTo>
                  <a:lnTo>
                    <a:pt x="846594" y="45974"/>
                  </a:lnTo>
                  <a:lnTo>
                    <a:pt x="845591" y="45720"/>
                  </a:lnTo>
                  <a:lnTo>
                    <a:pt x="844702" y="45339"/>
                  </a:lnTo>
                  <a:lnTo>
                    <a:pt x="843419" y="45085"/>
                  </a:lnTo>
                  <a:lnTo>
                    <a:pt x="841641" y="44831"/>
                  </a:lnTo>
                  <a:lnTo>
                    <a:pt x="828827" y="44831"/>
                  </a:lnTo>
                  <a:lnTo>
                    <a:pt x="827176" y="45085"/>
                  </a:lnTo>
                  <a:lnTo>
                    <a:pt x="825766" y="45339"/>
                  </a:lnTo>
                  <a:lnTo>
                    <a:pt x="824763" y="45720"/>
                  </a:lnTo>
                  <a:lnTo>
                    <a:pt x="823620" y="45974"/>
                  </a:lnTo>
                  <a:lnTo>
                    <a:pt x="822985" y="46482"/>
                  </a:lnTo>
                  <a:lnTo>
                    <a:pt x="822477" y="46990"/>
                  </a:lnTo>
                  <a:lnTo>
                    <a:pt x="822096" y="47498"/>
                  </a:lnTo>
                  <a:lnTo>
                    <a:pt x="822223" y="144399"/>
                  </a:lnTo>
                  <a:lnTo>
                    <a:pt x="826414" y="146558"/>
                  </a:lnTo>
                  <a:lnTo>
                    <a:pt x="827938" y="146939"/>
                  </a:lnTo>
                  <a:lnTo>
                    <a:pt x="846861" y="146939"/>
                  </a:lnTo>
                  <a:lnTo>
                    <a:pt x="848385" y="146558"/>
                  </a:lnTo>
                  <a:lnTo>
                    <a:pt x="849515" y="146304"/>
                  </a:lnTo>
                  <a:lnTo>
                    <a:pt x="850798" y="145923"/>
                  </a:lnTo>
                  <a:lnTo>
                    <a:pt x="851560" y="145415"/>
                  </a:lnTo>
                  <a:lnTo>
                    <a:pt x="852576" y="144399"/>
                  </a:lnTo>
                  <a:lnTo>
                    <a:pt x="852817" y="143764"/>
                  </a:lnTo>
                  <a:lnTo>
                    <a:pt x="852817" y="80391"/>
                  </a:lnTo>
                  <a:lnTo>
                    <a:pt x="857148" y="75692"/>
                  </a:lnTo>
                  <a:lnTo>
                    <a:pt x="861339" y="72136"/>
                  </a:lnTo>
                  <a:lnTo>
                    <a:pt x="865276" y="69596"/>
                  </a:lnTo>
                  <a:lnTo>
                    <a:pt x="869124" y="67310"/>
                  </a:lnTo>
                  <a:lnTo>
                    <a:pt x="868946" y="67310"/>
                  </a:lnTo>
                  <a:lnTo>
                    <a:pt x="873277" y="65913"/>
                  </a:lnTo>
                  <a:lnTo>
                    <a:pt x="880262" y="65913"/>
                  </a:lnTo>
                  <a:lnTo>
                    <a:pt x="883056" y="66421"/>
                  </a:lnTo>
                  <a:lnTo>
                    <a:pt x="887628" y="68453"/>
                  </a:lnTo>
                  <a:lnTo>
                    <a:pt x="889533" y="69977"/>
                  </a:lnTo>
                  <a:lnTo>
                    <a:pt x="891057" y="71882"/>
                  </a:lnTo>
                  <a:lnTo>
                    <a:pt x="892581" y="73660"/>
                  </a:lnTo>
                  <a:lnTo>
                    <a:pt x="893483" y="75692"/>
                  </a:lnTo>
                  <a:lnTo>
                    <a:pt x="893597" y="75946"/>
                  </a:lnTo>
                  <a:lnTo>
                    <a:pt x="894486" y="78486"/>
                  </a:lnTo>
                  <a:lnTo>
                    <a:pt x="895248" y="81153"/>
                  </a:lnTo>
                  <a:lnTo>
                    <a:pt x="895629" y="84709"/>
                  </a:lnTo>
                  <a:lnTo>
                    <a:pt x="895629" y="143764"/>
                  </a:lnTo>
                  <a:lnTo>
                    <a:pt x="895883" y="144399"/>
                  </a:lnTo>
                  <a:lnTo>
                    <a:pt x="899947" y="146558"/>
                  </a:lnTo>
                  <a:lnTo>
                    <a:pt x="901471" y="146939"/>
                  </a:lnTo>
                  <a:lnTo>
                    <a:pt x="920394" y="146939"/>
                  </a:lnTo>
                  <a:lnTo>
                    <a:pt x="923188" y="146304"/>
                  </a:lnTo>
                  <a:lnTo>
                    <a:pt x="924331" y="145923"/>
                  </a:lnTo>
                  <a:lnTo>
                    <a:pt x="925093" y="145415"/>
                  </a:lnTo>
                  <a:lnTo>
                    <a:pt x="926109" y="144399"/>
                  </a:lnTo>
                  <a:lnTo>
                    <a:pt x="926363" y="143764"/>
                  </a:lnTo>
                  <a:lnTo>
                    <a:pt x="926363" y="77978"/>
                  </a:lnTo>
                  <a:close/>
                </a:path>
                <a:path w="1520190" h="185419">
                  <a:moveTo>
                    <a:pt x="1059713" y="3810"/>
                  </a:moveTo>
                  <a:lnTo>
                    <a:pt x="1053871" y="381"/>
                  </a:lnTo>
                  <a:lnTo>
                    <a:pt x="1052791" y="381"/>
                  </a:lnTo>
                  <a:lnTo>
                    <a:pt x="1049934" y="0"/>
                  </a:lnTo>
                  <a:lnTo>
                    <a:pt x="1038885" y="0"/>
                  </a:lnTo>
                  <a:lnTo>
                    <a:pt x="1036015" y="381"/>
                  </a:lnTo>
                  <a:lnTo>
                    <a:pt x="1034948" y="381"/>
                  </a:lnTo>
                  <a:lnTo>
                    <a:pt x="1029106" y="3810"/>
                  </a:lnTo>
                  <a:lnTo>
                    <a:pt x="1029106" y="55499"/>
                  </a:lnTo>
                  <a:lnTo>
                    <a:pt x="1029106" y="80137"/>
                  </a:lnTo>
                  <a:lnTo>
                    <a:pt x="1029106" y="111379"/>
                  </a:lnTo>
                  <a:lnTo>
                    <a:pt x="1026553" y="114046"/>
                  </a:lnTo>
                  <a:lnTo>
                    <a:pt x="1024026" y="116586"/>
                  </a:lnTo>
                  <a:lnTo>
                    <a:pt x="1021867" y="118491"/>
                  </a:lnTo>
                  <a:lnTo>
                    <a:pt x="1019708" y="120523"/>
                  </a:lnTo>
                  <a:lnTo>
                    <a:pt x="1017308" y="122174"/>
                  </a:lnTo>
                  <a:lnTo>
                    <a:pt x="1015390" y="123190"/>
                  </a:lnTo>
                  <a:lnTo>
                    <a:pt x="1013358" y="124460"/>
                  </a:lnTo>
                  <a:lnTo>
                    <a:pt x="1011326" y="125349"/>
                  </a:lnTo>
                  <a:lnTo>
                    <a:pt x="1007262" y="126365"/>
                  </a:lnTo>
                  <a:lnTo>
                    <a:pt x="1005230" y="126619"/>
                  </a:lnTo>
                  <a:lnTo>
                    <a:pt x="998880" y="126619"/>
                  </a:lnTo>
                  <a:lnTo>
                    <a:pt x="995324" y="125730"/>
                  </a:lnTo>
                  <a:lnTo>
                    <a:pt x="989736" y="122174"/>
                  </a:lnTo>
                  <a:lnTo>
                    <a:pt x="987577" y="119888"/>
                  </a:lnTo>
                  <a:lnTo>
                    <a:pt x="985685" y="116586"/>
                  </a:lnTo>
                  <a:lnTo>
                    <a:pt x="984224" y="114173"/>
                  </a:lnTo>
                  <a:lnTo>
                    <a:pt x="984148" y="114046"/>
                  </a:lnTo>
                  <a:lnTo>
                    <a:pt x="983043" y="110871"/>
                  </a:lnTo>
                  <a:lnTo>
                    <a:pt x="981481" y="103251"/>
                  </a:lnTo>
                  <a:lnTo>
                    <a:pt x="981100" y="99441"/>
                  </a:lnTo>
                  <a:lnTo>
                    <a:pt x="981100" y="91694"/>
                  </a:lnTo>
                  <a:lnTo>
                    <a:pt x="981481" y="88900"/>
                  </a:lnTo>
                  <a:lnTo>
                    <a:pt x="981608" y="88011"/>
                  </a:lnTo>
                  <a:lnTo>
                    <a:pt x="982497" y="84455"/>
                  </a:lnTo>
                  <a:lnTo>
                    <a:pt x="983170" y="81280"/>
                  </a:lnTo>
                  <a:lnTo>
                    <a:pt x="993292" y="67945"/>
                  </a:lnTo>
                  <a:lnTo>
                    <a:pt x="996213" y="66167"/>
                  </a:lnTo>
                  <a:lnTo>
                    <a:pt x="999769" y="65278"/>
                  </a:lnTo>
                  <a:lnTo>
                    <a:pt x="1008151" y="65278"/>
                  </a:lnTo>
                  <a:lnTo>
                    <a:pt x="1012342" y="66548"/>
                  </a:lnTo>
                  <a:lnTo>
                    <a:pt x="1020470" y="71628"/>
                  </a:lnTo>
                  <a:lnTo>
                    <a:pt x="1024661" y="75311"/>
                  </a:lnTo>
                  <a:lnTo>
                    <a:pt x="1029106" y="80137"/>
                  </a:lnTo>
                  <a:lnTo>
                    <a:pt x="1029106" y="55499"/>
                  </a:lnTo>
                  <a:lnTo>
                    <a:pt x="1024153" y="51308"/>
                  </a:lnTo>
                  <a:lnTo>
                    <a:pt x="1019200" y="48133"/>
                  </a:lnTo>
                  <a:lnTo>
                    <a:pt x="1014247" y="45974"/>
                  </a:lnTo>
                  <a:lnTo>
                    <a:pt x="1009599" y="44069"/>
                  </a:lnTo>
                  <a:lnTo>
                    <a:pt x="1009904" y="44069"/>
                  </a:lnTo>
                  <a:lnTo>
                    <a:pt x="1003706" y="42799"/>
                  </a:lnTo>
                  <a:lnTo>
                    <a:pt x="989863" y="42799"/>
                  </a:lnTo>
                  <a:lnTo>
                    <a:pt x="983005" y="44069"/>
                  </a:lnTo>
                  <a:lnTo>
                    <a:pt x="971067" y="49149"/>
                  </a:lnTo>
                  <a:lnTo>
                    <a:pt x="965987" y="52832"/>
                  </a:lnTo>
                  <a:lnTo>
                    <a:pt x="962050" y="57531"/>
                  </a:lnTo>
                  <a:lnTo>
                    <a:pt x="957986" y="62230"/>
                  </a:lnTo>
                  <a:lnTo>
                    <a:pt x="954938" y="67945"/>
                  </a:lnTo>
                  <a:lnTo>
                    <a:pt x="952855" y="74803"/>
                  </a:lnTo>
                  <a:lnTo>
                    <a:pt x="950988" y="80899"/>
                  </a:lnTo>
                  <a:lnTo>
                    <a:pt x="950874" y="81280"/>
                  </a:lnTo>
                  <a:lnTo>
                    <a:pt x="949731" y="88900"/>
                  </a:lnTo>
                  <a:lnTo>
                    <a:pt x="949731" y="104267"/>
                  </a:lnTo>
                  <a:lnTo>
                    <a:pt x="950620" y="110871"/>
                  </a:lnTo>
                  <a:lnTo>
                    <a:pt x="952271" y="117094"/>
                  </a:lnTo>
                  <a:lnTo>
                    <a:pt x="953846" y="123190"/>
                  </a:lnTo>
                  <a:lnTo>
                    <a:pt x="987069" y="149098"/>
                  </a:lnTo>
                  <a:lnTo>
                    <a:pt x="1002944" y="149098"/>
                  </a:lnTo>
                  <a:lnTo>
                    <a:pt x="1009802" y="147701"/>
                  </a:lnTo>
                  <a:lnTo>
                    <a:pt x="1022121" y="141859"/>
                  </a:lnTo>
                  <a:lnTo>
                    <a:pt x="1027963" y="137795"/>
                  </a:lnTo>
                  <a:lnTo>
                    <a:pt x="1033678" y="132588"/>
                  </a:lnTo>
                  <a:lnTo>
                    <a:pt x="1033805" y="144526"/>
                  </a:lnTo>
                  <a:lnTo>
                    <a:pt x="1034313" y="145034"/>
                  </a:lnTo>
                  <a:lnTo>
                    <a:pt x="1034694" y="145542"/>
                  </a:lnTo>
                  <a:lnTo>
                    <a:pt x="1035456" y="146050"/>
                  </a:lnTo>
                  <a:lnTo>
                    <a:pt x="1036472" y="146431"/>
                  </a:lnTo>
                  <a:lnTo>
                    <a:pt x="1037488" y="146685"/>
                  </a:lnTo>
                  <a:lnTo>
                    <a:pt x="1038885" y="146939"/>
                  </a:lnTo>
                  <a:lnTo>
                    <a:pt x="1054760" y="146939"/>
                  </a:lnTo>
                  <a:lnTo>
                    <a:pt x="1059078" y="145034"/>
                  </a:lnTo>
                  <a:lnTo>
                    <a:pt x="1059586" y="144526"/>
                  </a:lnTo>
                  <a:lnTo>
                    <a:pt x="1059713" y="132588"/>
                  </a:lnTo>
                  <a:lnTo>
                    <a:pt x="1059713" y="126619"/>
                  </a:lnTo>
                  <a:lnTo>
                    <a:pt x="1059713" y="65278"/>
                  </a:lnTo>
                  <a:lnTo>
                    <a:pt x="1059713" y="55499"/>
                  </a:lnTo>
                  <a:lnTo>
                    <a:pt x="1059713" y="3810"/>
                  </a:lnTo>
                  <a:close/>
                </a:path>
                <a:path w="1520190" h="185419">
                  <a:moveTo>
                    <a:pt x="1251864" y="102997"/>
                  </a:moveTo>
                  <a:lnTo>
                    <a:pt x="1251762" y="72898"/>
                  </a:lnTo>
                  <a:lnTo>
                    <a:pt x="1250975" y="67945"/>
                  </a:lnTo>
                  <a:lnTo>
                    <a:pt x="1249095" y="62992"/>
                  </a:lnTo>
                  <a:lnTo>
                    <a:pt x="1247419" y="58547"/>
                  </a:lnTo>
                  <a:lnTo>
                    <a:pt x="1244498" y="54610"/>
                  </a:lnTo>
                  <a:lnTo>
                    <a:pt x="1240561" y="51689"/>
                  </a:lnTo>
                  <a:lnTo>
                    <a:pt x="1236624" y="48641"/>
                  </a:lnTo>
                  <a:lnTo>
                    <a:pt x="1231671" y="46482"/>
                  </a:lnTo>
                  <a:lnTo>
                    <a:pt x="1225575" y="44958"/>
                  </a:lnTo>
                  <a:lnTo>
                    <a:pt x="1219479" y="43561"/>
                  </a:lnTo>
                  <a:lnTo>
                    <a:pt x="1212113" y="42799"/>
                  </a:lnTo>
                  <a:lnTo>
                    <a:pt x="1198778" y="42799"/>
                  </a:lnTo>
                  <a:lnTo>
                    <a:pt x="1159789" y="54229"/>
                  </a:lnTo>
                  <a:lnTo>
                    <a:pt x="1158646" y="56642"/>
                  </a:lnTo>
                  <a:lnTo>
                    <a:pt x="1158138" y="57912"/>
                  </a:lnTo>
                  <a:lnTo>
                    <a:pt x="1159408" y="69596"/>
                  </a:lnTo>
                  <a:lnTo>
                    <a:pt x="1159789" y="70612"/>
                  </a:lnTo>
                  <a:lnTo>
                    <a:pt x="1160424" y="71247"/>
                  </a:lnTo>
                  <a:lnTo>
                    <a:pt x="1161059" y="71755"/>
                  </a:lnTo>
                  <a:lnTo>
                    <a:pt x="1161821" y="72263"/>
                  </a:lnTo>
                  <a:lnTo>
                    <a:pt x="1162583" y="72517"/>
                  </a:lnTo>
                  <a:lnTo>
                    <a:pt x="1164869" y="72517"/>
                  </a:lnTo>
                  <a:lnTo>
                    <a:pt x="1166520" y="72009"/>
                  </a:lnTo>
                  <a:lnTo>
                    <a:pt x="1168552" y="70993"/>
                  </a:lnTo>
                  <a:lnTo>
                    <a:pt x="1170711" y="69977"/>
                  </a:lnTo>
                  <a:lnTo>
                    <a:pt x="1176426" y="67691"/>
                  </a:lnTo>
                  <a:lnTo>
                    <a:pt x="1179474" y="66548"/>
                  </a:lnTo>
                  <a:lnTo>
                    <a:pt x="1183030" y="65405"/>
                  </a:lnTo>
                  <a:lnTo>
                    <a:pt x="1187094" y="64516"/>
                  </a:lnTo>
                  <a:lnTo>
                    <a:pt x="1191158" y="63500"/>
                  </a:lnTo>
                  <a:lnTo>
                    <a:pt x="1195730" y="62992"/>
                  </a:lnTo>
                  <a:lnTo>
                    <a:pt x="1204874" y="62992"/>
                  </a:lnTo>
                  <a:lnTo>
                    <a:pt x="1209103" y="63500"/>
                  </a:lnTo>
                  <a:lnTo>
                    <a:pt x="1208582" y="63500"/>
                  </a:lnTo>
                  <a:lnTo>
                    <a:pt x="1210716" y="64008"/>
                  </a:lnTo>
                  <a:lnTo>
                    <a:pt x="1221638" y="77724"/>
                  </a:lnTo>
                  <a:lnTo>
                    <a:pt x="1221638" y="86487"/>
                  </a:lnTo>
                  <a:lnTo>
                    <a:pt x="1221638" y="102997"/>
                  </a:lnTo>
                  <a:lnTo>
                    <a:pt x="1221638" y="119126"/>
                  </a:lnTo>
                  <a:lnTo>
                    <a:pt x="1217828" y="122809"/>
                  </a:lnTo>
                  <a:lnTo>
                    <a:pt x="1214145" y="125603"/>
                  </a:lnTo>
                  <a:lnTo>
                    <a:pt x="1210462" y="127508"/>
                  </a:lnTo>
                  <a:lnTo>
                    <a:pt x="1206906" y="129413"/>
                  </a:lnTo>
                  <a:lnTo>
                    <a:pt x="1202842" y="130302"/>
                  </a:lnTo>
                  <a:lnTo>
                    <a:pt x="1193444" y="130302"/>
                  </a:lnTo>
                  <a:lnTo>
                    <a:pt x="1189380" y="129159"/>
                  </a:lnTo>
                  <a:lnTo>
                    <a:pt x="1186459" y="126873"/>
                  </a:lnTo>
                  <a:lnTo>
                    <a:pt x="1183538" y="124714"/>
                  </a:lnTo>
                  <a:lnTo>
                    <a:pt x="1182141" y="121539"/>
                  </a:lnTo>
                  <a:lnTo>
                    <a:pt x="1182141" y="115316"/>
                  </a:lnTo>
                  <a:lnTo>
                    <a:pt x="1182649" y="113284"/>
                  </a:lnTo>
                  <a:lnTo>
                    <a:pt x="1183665" y="111506"/>
                  </a:lnTo>
                  <a:lnTo>
                    <a:pt x="1184681" y="109601"/>
                  </a:lnTo>
                  <a:lnTo>
                    <a:pt x="1204874" y="102997"/>
                  </a:lnTo>
                  <a:lnTo>
                    <a:pt x="1221638" y="102997"/>
                  </a:lnTo>
                  <a:lnTo>
                    <a:pt x="1221638" y="86487"/>
                  </a:lnTo>
                  <a:lnTo>
                    <a:pt x="1203871" y="86487"/>
                  </a:lnTo>
                  <a:lnTo>
                    <a:pt x="1197229" y="86842"/>
                  </a:lnTo>
                  <a:lnTo>
                    <a:pt x="1158265" y="100076"/>
                  </a:lnTo>
                  <a:lnTo>
                    <a:pt x="1152042" y="113030"/>
                  </a:lnTo>
                  <a:lnTo>
                    <a:pt x="1152042" y="123571"/>
                  </a:lnTo>
                  <a:lnTo>
                    <a:pt x="1152702" y="126873"/>
                  </a:lnTo>
                  <a:lnTo>
                    <a:pt x="1152817" y="127508"/>
                  </a:lnTo>
                  <a:lnTo>
                    <a:pt x="1152931" y="128016"/>
                  </a:lnTo>
                  <a:lnTo>
                    <a:pt x="1154963" y="131826"/>
                  </a:lnTo>
                  <a:lnTo>
                    <a:pt x="1156868" y="135636"/>
                  </a:lnTo>
                  <a:lnTo>
                    <a:pt x="1186078" y="149098"/>
                  </a:lnTo>
                  <a:lnTo>
                    <a:pt x="1198905" y="149098"/>
                  </a:lnTo>
                  <a:lnTo>
                    <a:pt x="1226337" y="135890"/>
                  </a:lnTo>
                  <a:lnTo>
                    <a:pt x="1226337" y="144399"/>
                  </a:lnTo>
                  <a:lnTo>
                    <a:pt x="1226718" y="145161"/>
                  </a:lnTo>
                  <a:lnTo>
                    <a:pt x="1228115" y="146304"/>
                  </a:lnTo>
                  <a:lnTo>
                    <a:pt x="1229258" y="146685"/>
                  </a:lnTo>
                  <a:lnTo>
                    <a:pt x="1232687" y="147193"/>
                  </a:lnTo>
                  <a:lnTo>
                    <a:pt x="1245006" y="147193"/>
                  </a:lnTo>
                  <a:lnTo>
                    <a:pt x="1251864" y="144399"/>
                  </a:lnTo>
                  <a:lnTo>
                    <a:pt x="1251864" y="135890"/>
                  </a:lnTo>
                  <a:lnTo>
                    <a:pt x="1251864" y="130302"/>
                  </a:lnTo>
                  <a:lnTo>
                    <a:pt x="1251864" y="102997"/>
                  </a:lnTo>
                  <a:close/>
                </a:path>
                <a:path w="1520190" h="185419">
                  <a:moveTo>
                    <a:pt x="1386611" y="77978"/>
                  </a:moveTo>
                  <a:lnTo>
                    <a:pt x="1385849" y="72136"/>
                  </a:lnTo>
                  <a:lnTo>
                    <a:pt x="1384579" y="67310"/>
                  </a:lnTo>
                  <a:lnTo>
                    <a:pt x="1384173" y="65913"/>
                  </a:lnTo>
                  <a:lnTo>
                    <a:pt x="1383182" y="62484"/>
                  </a:lnTo>
                  <a:lnTo>
                    <a:pt x="1381696" y="59690"/>
                  </a:lnTo>
                  <a:lnTo>
                    <a:pt x="1380896" y="58166"/>
                  </a:lnTo>
                  <a:lnTo>
                    <a:pt x="1377721" y="54610"/>
                  </a:lnTo>
                  <a:lnTo>
                    <a:pt x="1374546" y="50927"/>
                  </a:lnTo>
                  <a:lnTo>
                    <a:pt x="1370482" y="48133"/>
                  </a:lnTo>
                  <a:lnTo>
                    <a:pt x="1365275" y="45974"/>
                  </a:lnTo>
                  <a:lnTo>
                    <a:pt x="1360195" y="43815"/>
                  </a:lnTo>
                  <a:lnTo>
                    <a:pt x="1353972" y="42799"/>
                  </a:lnTo>
                  <a:lnTo>
                    <a:pt x="1339748" y="42799"/>
                  </a:lnTo>
                  <a:lnTo>
                    <a:pt x="1308506" y="59690"/>
                  </a:lnTo>
                  <a:lnTo>
                    <a:pt x="1308379" y="47498"/>
                  </a:lnTo>
                  <a:lnTo>
                    <a:pt x="1307871" y="46990"/>
                  </a:lnTo>
                  <a:lnTo>
                    <a:pt x="1307490" y="46482"/>
                  </a:lnTo>
                  <a:lnTo>
                    <a:pt x="1306855" y="45974"/>
                  </a:lnTo>
                  <a:lnTo>
                    <a:pt x="1305839" y="45720"/>
                  </a:lnTo>
                  <a:lnTo>
                    <a:pt x="1304950" y="45339"/>
                  </a:lnTo>
                  <a:lnTo>
                    <a:pt x="1303680" y="45085"/>
                  </a:lnTo>
                  <a:lnTo>
                    <a:pt x="1301902" y="44831"/>
                  </a:lnTo>
                  <a:lnTo>
                    <a:pt x="1289075" y="44831"/>
                  </a:lnTo>
                  <a:lnTo>
                    <a:pt x="1287424" y="45085"/>
                  </a:lnTo>
                  <a:lnTo>
                    <a:pt x="1286027" y="45339"/>
                  </a:lnTo>
                  <a:lnTo>
                    <a:pt x="1285011" y="45720"/>
                  </a:lnTo>
                  <a:lnTo>
                    <a:pt x="1283868" y="45974"/>
                  </a:lnTo>
                  <a:lnTo>
                    <a:pt x="1283233" y="46482"/>
                  </a:lnTo>
                  <a:lnTo>
                    <a:pt x="1282725" y="46990"/>
                  </a:lnTo>
                  <a:lnTo>
                    <a:pt x="1282344" y="47498"/>
                  </a:lnTo>
                  <a:lnTo>
                    <a:pt x="1282471" y="144399"/>
                  </a:lnTo>
                  <a:lnTo>
                    <a:pt x="1286662" y="146558"/>
                  </a:lnTo>
                  <a:lnTo>
                    <a:pt x="1288186" y="146939"/>
                  </a:lnTo>
                  <a:lnTo>
                    <a:pt x="1307109" y="146939"/>
                  </a:lnTo>
                  <a:lnTo>
                    <a:pt x="1308633" y="146558"/>
                  </a:lnTo>
                  <a:lnTo>
                    <a:pt x="1309776" y="146304"/>
                  </a:lnTo>
                  <a:lnTo>
                    <a:pt x="1311046" y="145923"/>
                  </a:lnTo>
                  <a:lnTo>
                    <a:pt x="1311808" y="145415"/>
                  </a:lnTo>
                  <a:lnTo>
                    <a:pt x="1312824" y="144399"/>
                  </a:lnTo>
                  <a:lnTo>
                    <a:pt x="1313078" y="143764"/>
                  </a:lnTo>
                  <a:lnTo>
                    <a:pt x="1313078" y="80391"/>
                  </a:lnTo>
                  <a:lnTo>
                    <a:pt x="1317396" y="75692"/>
                  </a:lnTo>
                  <a:lnTo>
                    <a:pt x="1321587" y="72136"/>
                  </a:lnTo>
                  <a:lnTo>
                    <a:pt x="1325524" y="69596"/>
                  </a:lnTo>
                  <a:lnTo>
                    <a:pt x="1329372" y="67310"/>
                  </a:lnTo>
                  <a:lnTo>
                    <a:pt x="1329194" y="67310"/>
                  </a:lnTo>
                  <a:lnTo>
                    <a:pt x="1333525" y="65913"/>
                  </a:lnTo>
                  <a:lnTo>
                    <a:pt x="1340510" y="65913"/>
                  </a:lnTo>
                  <a:lnTo>
                    <a:pt x="1343304" y="66421"/>
                  </a:lnTo>
                  <a:lnTo>
                    <a:pt x="1347876" y="68453"/>
                  </a:lnTo>
                  <a:lnTo>
                    <a:pt x="1349781" y="69977"/>
                  </a:lnTo>
                  <a:lnTo>
                    <a:pt x="1351305" y="71882"/>
                  </a:lnTo>
                  <a:lnTo>
                    <a:pt x="1352829" y="73660"/>
                  </a:lnTo>
                  <a:lnTo>
                    <a:pt x="1353731" y="75692"/>
                  </a:lnTo>
                  <a:lnTo>
                    <a:pt x="1353845" y="75946"/>
                  </a:lnTo>
                  <a:lnTo>
                    <a:pt x="1354734" y="78486"/>
                  </a:lnTo>
                  <a:lnTo>
                    <a:pt x="1355496" y="81153"/>
                  </a:lnTo>
                  <a:lnTo>
                    <a:pt x="1355877" y="84709"/>
                  </a:lnTo>
                  <a:lnTo>
                    <a:pt x="1355877" y="143764"/>
                  </a:lnTo>
                  <a:lnTo>
                    <a:pt x="1356131" y="144399"/>
                  </a:lnTo>
                  <a:lnTo>
                    <a:pt x="1360195" y="146558"/>
                  </a:lnTo>
                  <a:lnTo>
                    <a:pt x="1361719" y="146939"/>
                  </a:lnTo>
                  <a:lnTo>
                    <a:pt x="1380642" y="146939"/>
                  </a:lnTo>
                  <a:lnTo>
                    <a:pt x="1383436" y="146304"/>
                  </a:lnTo>
                  <a:lnTo>
                    <a:pt x="1384579" y="145923"/>
                  </a:lnTo>
                  <a:lnTo>
                    <a:pt x="1385341" y="145415"/>
                  </a:lnTo>
                  <a:lnTo>
                    <a:pt x="1386357" y="144399"/>
                  </a:lnTo>
                  <a:lnTo>
                    <a:pt x="1386611" y="143764"/>
                  </a:lnTo>
                  <a:lnTo>
                    <a:pt x="1386611" y="77978"/>
                  </a:lnTo>
                  <a:close/>
                </a:path>
                <a:path w="1520190" h="185419">
                  <a:moveTo>
                    <a:pt x="1519961" y="3810"/>
                  </a:moveTo>
                  <a:lnTo>
                    <a:pt x="1514119" y="381"/>
                  </a:lnTo>
                  <a:lnTo>
                    <a:pt x="1513039" y="381"/>
                  </a:lnTo>
                  <a:lnTo>
                    <a:pt x="1510182" y="0"/>
                  </a:lnTo>
                  <a:lnTo>
                    <a:pt x="1499133" y="0"/>
                  </a:lnTo>
                  <a:lnTo>
                    <a:pt x="1496275" y="381"/>
                  </a:lnTo>
                  <a:lnTo>
                    <a:pt x="1495196" y="381"/>
                  </a:lnTo>
                  <a:lnTo>
                    <a:pt x="1489354" y="3810"/>
                  </a:lnTo>
                  <a:lnTo>
                    <a:pt x="1489354" y="55499"/>
                  </a:lnTo>
                  <a:lnTo>
                    <a:pt x="1489354" y="80137"/>
                  </a:lnTo>
                  <a:lnTo>
                    <a:pt x="1489354" y="111379"/>
                  </a:lnTo>
                  <a:lnTo>
                    <a:pt x="1486801" y="114046"/>
                  </a:lnTo>
                  <a:lnTo>
                    <a:pt x="1484274" y="116586"/>
                  </a:lnTo>
                  <a:lnTo>
                    <a:pt x="1482115" y="118491"/>
                  </a:lnTo>
                  <a:lnTo>
                    <a:pt x="1479956" y="120523"/>
                  </a:lnTo>
                  <a:lnTo>
                    <a:pt x="1477556" y="122174"/>
                  </a:lnTo>
                  <a:lnTo>
                    <a:pt x="1475638" y="123190"/>
                  </a:lnTo>
                  <a:lnTo>
                    <a:pt x="1473606" y="124460"/>
                  </a:lnTo>
                  <a:lnTo>
                    <a:pt x="1471574" y="125349"/>
                  </a:lnTo>
                  <a:lnTo>
                    <a:pt x="1467510" y="126365"/>
                  </a:lnTo>
                  <a:lnTo>
                    <a:pt x="1465478" y="126619"/>
                  </a:lnTo>
                  <a:lnTo>
                    <a:pt x="1459128" y="126619"/>
                  </a:lnTo>
                  <a:lnTo>
                    <a:pt x="1455572" y="125730"/>
                  </a:lnTo>
                  <a:lnTo>
                    <a:pt x="1449984" y="122174"/>
                  </a:lnTo>
                  <a:lnTo>
                    <a:pt x="1447825" y="119888"/>
                  </a:lnTo>
                  <a:lnTo>
                    <a:pt x="1445933" y="116586"/>
                  </a:lnTo>
                  <a:lnTo>
                    <a:pt x="1444472" y="114173"/>
                  </a:lnTo>
                  <a:lnTo>
                    <a:pt x="1444396" y="114046"/>
                  </a:lnTo>
                  <a:lnTo>
                    <a:pt x="1443291" y="110871"/>
                  </a:lnTo>
                  <a:lnTo>
                    <a:pt x="1441729" y="103251"/>
                  </a:lnTo>
                  <a:lnTo>
                    <a:pt x="1441348" y="99441"/>
                  </a:lnTo>
                  <a:lnTo>
                    <a:pt x="1441348" y="91694"/>
                  </a:lnTo>
                  <a:lnTo>
                    <a:pt x="1441729" y="88900"/>
                  </a:lnTo>
                  <a:lnTo>
                    <a:pt x="1441856" y="88011"/>
                  </a:lnTo>
                  <a:lnTo>
                    <a:pt x="1442745" y="84455"/>
                  </a:lnTo>
                  <a:lnTo>
                    <a:pt x="1443418" y="81280"/>
                  </a:lnTo>
                  <a:lnTo>
                    <a:pt x="1453540" y="67945"/>
                  </a:lnTo>
                  <a:lnTo>
                    <a:pt x="1456461" y="66167"/>
                  </a:lnTo>
                  <a:lnTo>
                    <a:pt x="1460017" y="65278"/>
                  </a:lnTo>
                  <a:lnTo>
                    <a:pt x="1468399" y="65278"/>
                  </a:lnTo>
                  <a:lnTo>
                    <a:pt x="1472590" y="66548"/>
                  </a:lnTo>
                  <a:lnTo>
                    <a:pt x="1480718" y="71628"/>
                  </a:lnTo>
                  <a:lnTo>
                    <a:pt x="1484909" y="75311"/>
                  </a:lnTo>
                  <a:lnTo>
                    <a:pt x="1489354" y="80137"/>
                  </a:lnTo>
                  <a:lnTo>
                    <a:pt x="1489354" y="55499"/>
                  </a:lnTo>
                  <a:lnTo>
                    <a:pt x="1484401" y="51308"/>
                  </a:lnTo>
                  <a:lnTo>
                    <a:pt x="1479448" y="48133"/>
                  </a:lnTo>
                  <a:lnTo>
                    <a:pt x="1474495" y="45974"/>
                  </a:lnTo>
                  <a:lnTo>
                    <a:pt x="1469847" y="44069"/>
                  </a:lnTo>
                  <a:lnTo>
                    <a:pt x="1470152" y="44069"/>
                  </a:lnTo>
                  <a:lnTo>
                    <a:pt x="1463954" y="42799"/>
                  </a:lnTo>
                  <a:lnTo>
                    <a:pt x="1450111" y="42799"/>
                  </a:lnTo>
                  <a:lnTo>
                    <a:pt x="1443253" y="44069"/>
                  </a:lnTo>
                  <a:lnTo>
                    <a:pt x="1431315" y="49149"/>
                  </a:lnTo>
                  <a:lnTo>
                    <a:pt x="1426235" y="52832"/>
                  </a:lnTo>
                  <a:lnTo>
                    <a:pt x="1422298" y="57531"/>
                  </a:lnTo>
                  <a:lnTo>
                    <a:pt x="1418234" y="62230"/>
                  </a:lnTo>
                  <a:lnTo>
                    <a:pt x="1415186" y="67945"/>
                  </a:lnTo>
                  <a:lnTo>
                    <a:pt x="1413103" y="74803"/>
                  </a:lnTo>
                  <a:lnTo>
                    <a:pt x="1411236" y="80899"/>
                  </a:lnTo>
                  <a:lnTo>
                    <a:pt x="1411122" y="81280"/>
                  </a:lnTo>
                  <a:lnTo>
                    <a:pt x="1409979" y="88900"/>
                  </a:lnTo>
                  <a:lnTo>
                    <a:pt x="1409979" y="104267"/>
                  </a:lnTo>
                  <a:lnTo>
                    <a:pt x="1410868" y="110871"/>
                  </a:lnTo>
                  <a:lnTo>
                    <a:pt x="1412519" y="117094"/>
                  </a:lnTo>
                  <a:lnTo>
                    <a:pt x="1414094" y="123190"/>
                  </a:lnTo>
                  <a:lnTo>
                    <a:pt x="1447317" y="149098"/>
                  </a:lnTo>
                  <a:lnTo>
                    <a:pt x="1463192" y="149098"/>
                  </a:lnTo>
                  <a:lnTo>
                    <a:pt x="1470050" y="147701"/>
                  </a:lnTo>
                  <a:lnTo>
                    <a:pt x="1482369" y="141859"/>
                  </a:lnTo>
                  <a:lnTo>
                    <a:pt x="1488211" y="137795"/>
                  </a:lnTo>
                  <a:lnTo>
                    <a:pt x="1493926" y="132588"/>
                  </a:lnTo>
                  <a:lnTo>
                    <a:pt x="1494053" y="144526"/>
                  </a:lnTo>
                  <a:lnTo>
                    <a:pt x="1494561" y="145034"/>
                  </a:lnTo>
                  <a:lnTo>
                    <a:pt x="1494942" y="145542"/>
                  </a:lnTo>
                  <a:lnTo>
                    <a:pt x="1495704" y="146050"/>
                  </a:lnTo>
                  <a:lnTo>
                    <a:pt x="1496720" y="146431"/>
                  </a:lnTo>
                  <a:lnTo>
                    <a:pt x="1497736" y="146685"/>
                  </a:lnTo>
                  <a:lnTo>
                    <a:pt x="1499133" y="146939"/>
                  </a:lnTo>
                  <a:lnTo>
                    <a:pt x="1515008" y="146939"/>
                  </a:lnTo>
                  <a:lnTo>
                    <a:pt x="1519326" y="145034"/>
                  </a:lnTo>
                  <a:lnTo>
                    <a:pt x="1519834" y="144526"/>
                  </a:lnTo>
                  <a:lnTo>
                    <a:pt x="1519961" y="132588"/>
                  </a:lnTo>
                  <a:lnTo>
                    <a:pt x="1519961" y="126619"/>
                  </a:lnTo>
                  <a:lnTo>
                    <a:pt x="1519961" y="65278"/>
                  </a:lnTo>
                  <a:lnTo>
                    <a:pt x="1519961" y="55499"/>
                  </a:lnTo>
                  <a:lnTo>
                    <a:pt x="1519961" y="381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0019" y="2885820"/>
              <a:ext cx="230123" cy="1493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86248" y="2885820"/>
              <a:ext cx="418465" cy="149860"/>
            </a:xfrm>
            <a:custGeom>
              <a:avLst/>
              <a:gdLst/>
              <a:ahLst/>
              <a:cxnLst/>
              <a:rect l="l" t="t" r="r" b="b"/>
              <a:pathLst>
                <a:path w="418464" h="149860">
                  <a:moveTo>
                    <a:pt x="95534" y="63246"/>
                  </a:moveTo>
                  <a:lnTo>
                    <a:pt x="51942" y="63246"/>
                  </a:lnTo>
                  <a:lnTo>
                    <a:pt x="56345" y="63754"/>
                  </a:lnTo>
                  <a:lnTo>
                    <a:pt x="55753" y="63754"/>
                  </a:lnTo>
                  <a:lnTo>
                    <a:pt x="57785" y="64262"/>
                  </a:lnTo>
                  <a:lnTo>
                    <a:pt x="60451" y="65024"/>
                  </a:lnTo>
                  <a:lnTo>
                    <a:pt x="62484" y="66040"/>
                  </a:lnTo>
                  <a:lnTo>
                    <a:pt x="64008" y="67564"/>
                  </a:lnTo>
                  <a:lnTo>
                    <a:pt x="64695" y="68199"/>
                  </a:lnTo>
                  <a:lnTo>
                    <a:pt x="65740" y="69215"/>
                  </a:lnTo>
                  <a:lnTo>
                    <a:pt x="66801" y="70866"/>
                  </a:lnTo>
                  <a:lnTo>
                    <a:pt x="68072" y="75311"/>
                  </a:lnTo>
                  <a:lnTo>
                    <a:pt x="68452" y="77978"/>
                  </a:lnTo>
                  <a:lnTo>
                    <a:pt x="68452" y="86614"/>
                  </a:lnTo>
                  <a:lnTo>
                    <a:pt x="48387" y="86614"/>
                  </a:lnTo>
                  <a:lnTo>
                    <a:pt x="40004" y="87249"/>
                  </a:lnTo>
                  <a:lnTo>
                    <a:pt x="25526" y="89789"/>
                  </a:lnTo>
                  <a:lnTo>
                    <a:pt x="19558" y="91694"/>
                  </a:lnTo>
                  <a:lnTo>
                    <a:pt x="14731" y="94361"/>
                  </a:lnTo>
                  <a:lnTo>
                    <a:pt x="9778" y="97028"/>
                  </a:lnTo>
                  <a:lnTo>
                    <a:pt x="6223" y="100330"/>
                  </a:lnTo>
                  <a:lnTo>
                    <a:pt x="3683" y="104394"/>
                  </a:lnTo>
                  <a:lnTo>
                    <a:pt x="1270" y="108458"/>
                  </a:lnTo>
                  <a:lnTo>
                    <a:pt x="0" y="113284"/>
                  </a:lnTo>
                  <a:lnTo>
                    <a:pt x="0" y="123825"/>
                  </a:lnTo>
                  <a:lnTo>
                    <a:pt x="33527" y="149352"/>
                  </a:lnTo>
                  <a:lnTo>
                    <a:pt x="46100" y="149352"/>
                  </a:lnTo>
                  <a:lnTo>
                    <a:pt x="73151" y="136144"/>
                  </a:lnTo>
                  <a:lnTo>
                    <a:pt x="98171" y="136144"/>
                  </a:lnTo>
                  <a:lnTo>
                    <a:pt x="98171" y="130556"/>
                  </a:lnTo>
                  <a:lnTo>
                    <a:pt x="40766" y="130556"/>
                  </a:lnTo>
                  <a:lnTo>
                    <a:pt x="36829" y="129413"/>
                  </a:lnTo>
                  <a:lnTo>
                    <a:pt x="31114" y="124968"/>
                  </a:lnTo>
                  <a:lnTo>
                    <a:pt x="29717" y="121793"/>
                  </a:lnTo>
                  <a:lnTo>
                    <a:pt x="29717" y="115570"/>
                  </a:lnTo>
                  <a:lnTo>
                    <a:pt x="30225" y="113538"/>
                  </a:lnTo>
                  <a:lnTo>
                    <a:pt x="31241" y="111760"/>
                  </a:lnTo>
                  <a:lnTo>
                    <a:pt x="32130" y="109855"/>
                  </a:lnTo>
                  <a:lnTo>
                    <a:pt x="51942" y="103251"/>
                  </a:lnTo>
                  <a:lnTo>
                    <a:pt x="98171" y="103251"/>
                  </a:lnTo>
                  <a:lnTo>
                    <a:pt x="98069" y="73152"/>
                  </a:lnTo>
                  <a:lnTo>
                    <a:pt x="97281" y="68199"/>
                  </a:lnTo>
                  <a:lnTo>
                    <a:pt x="95720" y="63754"/>
                  </a:lnTo>
                  <a:lnTo>
                    <a:pt x="95630" y="63500"/>
                  </a:lnTo>
                  <a:lnTo>
                    <a:pt x="95534" y="63246"/>
                  </a:lnTo>
                  <a:close/>
                </a:path>
                <a:path w="418464" h="149860">
                  <a:moveTo>
                    <a:pt x="98171" y="136144"/>
                  </a:moveTo>
                  <a:lnTo>
                    <a:pt x="73151" y="136144"/>
                  </a:lnTo>
                  <a:lnTo>
                    <a:pt x="73151" y="144653"/>
                  </a:lnTo>
                  <a:lnTo>
                    <a:pt x="79375" y="147447"/>
                  </a:lnTo>
                  <a:lnTo>
                    <a:pt x="91439" y="147447"/>
                  </a:lnTo>
                  <a:lnTo>
                    <a:pt x="98171" y="144653"/>
                  </a:lnTo>
                  <a:lnTo>
                    <a:pt x="98171" y="136144"/>
                  </a:lnTo>
                  <a:close/>
                </a:path>
                <a:path w="418464" h="149860">
                  <a:moveTo>
                    <a:pt x="98171" y="103251"/>
                  </a:moveTo>
                  <a:lnTo>
                    <a:pt x="68452" y="103251"/>
                  </a:lnTo>
                  <a:lnTo>
                    <a:pt x="68452" y="119380"/>
                  </a:lnTo>
                  <a:lnTo>
                    <a:pt x="64770" y="123063"/>
                  </a:lnTo>
                  <a:lnTo>
                    <a:pt x="61087" y="125857"/>
                  </a:lnTo>
                  <a:lnTo>
                    <a:pt x="53975" y="129667"/>
                  </a:lnTo>
                  <a:lnTo>
                    <a:pt x="50037" y="130556"/>
                  </a:lnTo>
                  <a:lnTo>
                    <a:pt x="98171" y="130556"/>
                  </a:lnTo>
                  <a:lnTo>
                    <a:pt x="98171" y="103251"/>
                  </a:lnTo>
                  <a:close/>
                </a:path>
                <a:path w="418464" h="149860">
                  <a:moveTo>
                    <a:pt x="59181" y="43053"/>
                  </a:moveTo>
                  <a:lnTo>
                    <a:pt x="45974" y="43053"/>
                  </a:lnTo>
                  <a:lnTo>
                    <a:pt x="41401" y="43434"/>
                  </a:lnTo>
                  <a:lnTo>
                    <a:pt x="8889" y="53467"/>
                  </a:lnTo>
                  <a:lnTo>
                    <a:pt x="7747" y="54483"/>
                  </a:lnTo>
                  <a:lnTo>
                    <a:pt x="6985" y="55626"/>
                  </a:lnTo>
                  <a:lnTo>
                    <a:pt x="6603" y="56896"/>
                  </a:lnTo>
                  <a:lnTo>
                    <a:pt x="6096" y="58166"/>
                  </a:lnTo>
                  <a:lnTo>
                    <a:pt x="7365" y="69850"/>
                  </a:lnTo>
                  <a:lnTo>
                    <a:pt x="7747" y="70866"/>
                  </a:lnTo>
                  <a:lnTo>
                    <a:pt x="8381" y="71501"/>
                  </a:lnTo>
                  <a:lnTo>
                    <a:pt x="9651" y="72517"/>
                  </a:lnTo>
                  <a:lnTo>
                    <a:pt x="10540" y="72771"/>
                  </a:lnTo>
                  <a:lnTo>
                    <a:pt x="12700" y="72771"/>
                  </a:lnTo>
                  <a:lnTo>
                    <a:pt x="14350" y="72263"/>
                  </a:lnTo>
                  <a:lnTo>
                    <a:pt x="18414" y="70231"/>
                  </a:lnTo>
                  <a:lnTo>
                    <a:pt x="20954" y="69215"/>
                  </a:lnTo>
                  <a:lnTo>
                    <a:pt x="24002" y="67945"/>
                  </a:lnTo>
                  <a:lnTo>
                    <a:pt x="27050" y="66802"/>
                  </a:lnTo>
                  <a:lnTo>
                    <a:pt x="30606" y="65659"/>
                  </a:lnTo>
                  <a:lnTo>
                    <a:pt x="34543" y="64770"/>
                  </a:lnTo>
                  <a:lnTo>
                    <a:pt x="38480" y="63754"/>
                  </a:lnTo>
                  <a:lnTo>
                    <a:pt x="43052" y="63246"/>
                  </a:lnTo>
                  <a:lnTo>
                    <a:pt x="95534" y="63246"/>
                  </a:lnTo>
                  <a:lnTo>
                    <a:pt x="93852" y="58801"/>
                  </a:lnTo>
                  <a:lnTo>
                    <a:pt x="90931" y="54864"/>
                  </a:lnTo>
                  <a:lnTo>
                    <a:pt x="87122" y="51943"/>
                  </a:lnTo>
                  <a:lnTo>
                    <a:pt x="83312" y="48895"/>
                  </a:lnTo>
                  <a:lnTo>
                    <a:pt x="78359" y="46736"/>
                  </a:lnTo>
                  <a:lnTo>
                    <a:pt x="72389" y="45212"/>
                  </a:lnTo>
                  <a:lnTo>
                    <a:pt x="66421" y="43815"/>
                  </a:lnTo>
                  <a:lnTo>
                    <a:pt x="59181" y="43053"/>
                  </a:lnTo>
                  <a:close/>
                </a:path>
                <a:path w="418464" h="149860">
                  <a:moveTo>
                    <a:pt x="224288" y="133096"/>
                  </a:moveTo>
                  <a:lnTo>
                    <a:pt x="152908" y="133096"/>
                  </a:lnTo>
                  <a:lnTo>
                    <a:pt x="155828" y="136017"/>
                  </a:lnTo>
                  <a:lnTo>
                    <a:pt x="158623" y="138430"/>
                  </a:lnTo>
                  <a:lnTo>
                    <a:pt x="164211" y="142494"/>
                  </a:lnTo>
                  <a:lnTo>
                    <a:pt x="167004" y="144272"/>
                  </a:lnTo>
                  <a:lnTo>
                    <a:pt x="169925" y="145542"/>
                  </a:lnTo>
                  <a:lnTo>
                    <a:pt x="172720" y="146939"/>
                  </a:lnTo>
                  <a:lnTo>
                    <a:pt x="175767" y="147828"/>
                  </a:lnTo>
                  <a:lnTo>
                    <a:pt x="181990" y="149098"/>
                  </a:lnTo>
                  <a:lnTo>
                    <a:pt x="185420" y="149352"/>
                  </a:lnTo>
                  <a:lnTo>
                    <a:pt x="196341" y="149352"/>
                  </a:lnTo>
                  <a:lnTo>
                    <a:pt x="202818" y="148082"/>
                  </a:lnTo>
                  <a:lnTo>
                    <a:pt x="214249" y="143002"/>
                  </a:lnTo>
                  <a:lnTo>
                    <a:pt x="219075" y="139446"/>
                  </a:lnTo>
                  <a:lnTo>
                    <a:pt x="223012" y="134620"/>
                  </a:lnTo>
                  <a:lnTo>
                    <a:pt x="224288" y="133096"/>
                  </a:lnTo>
                  <a:close/>
                </a:path>
                <a:path w="418464" h="149860">
                  <a:moveTo>
                    <a:pt x="147700" y="0"/>
                  </a:moveTo>
                  <a:lnTo>
                    <a:pt x="136778" y="0"/>
                  </a:lnTo>
                  <a:lnTo>
                    <a:pt x="134874" y="127"/>
                  </a:lnTo>
                  <a:lnTo>
                    <a:pt x="132968" y="381"/>
                  </a:lnTo>
                  <a:lnTo>
                    <a:pt x="131445" y="635"/>
                  </a:lnTo>
                  <a:lnTo>
                    <a:pt x="130301" y="1016"/>
                  </a:lnTo>
                  <a:lnTo>
                    <a:pt x="129031" y="1397"/>
                  </a:lnTo>
                  <a:lnTo>
                    <a:pt x="128270" y="1905"/>
                  </a:lnTo>
                  <a:lnTo>
                    <a:pt x="127762" y="2540"/>
                  </a:lnTo>
                  <a:lnTo>
                    <a:pt x="127253" y="3048"/>
                  </a:lnTo>
                  <a:lnTo>
                    <a:pt x="127253" y="144780"/>
                  </a:lnTo>
                  <a:lnTo>
                    <a:pt x="128015" y="145796"/>
                  </a:lnTo>
                  <a:lnTo>
                    <a:pt x="128777" y="146304"/>
                  </a:lnTo>
                  <a:lnTo>
                    <a:pt x="129793" y="146685"/>
                  </a:lnTo>
                  <a:lnTo>
                    <a:pt x="130810" y="146939"/>
                  </a:lnTo>
                  <a:lnTo>
                    <a:pt x="132079" y="147193"/>
                  </a:lnTo>
                  <a:lnTo>
                    <a:pt x="147827" y="147193"/>
                  </a:lnTo>
                  <a:lnTo>
                    <a:pt x="152273" y="145288"/>
                  </a:lnTo>
                  <a:lnTo>
                    <a:pt x="152780" y="144780"/>
                  </a:lnTo>
                  <a:lnTo>
                    <a:pt x="152882" y="144272"/>
                  </a:lnTo>
                  <a:lnTo>
                    <a:pt x="152908" y="133096"/>
                  </a:lnTo>
                  <a:lnTo>
                    <a:pt x="224288" y="133096"/>
                  </a:lnTo>
                  <a:lnTo>
                    <a:pt x="226949" y="129921"/>
                  </a:lnTo>
                  <a:lnTo>
                    <a:pt x="228642" y="126746"/>
                  </a:lnTo>
                  <a:lnTo>
                    <a:pt x="177673" y="126746"/>
                  </a:lnTo>
                  <a:lnTo>
                    <a:pt x="173481" y="125476"/>
                  </a:lnTo>
                  <a:lnTo>
                    <a:pt x="169672" y="123063"/>
                  </a:lnTo>
                  <a:lnTo>
                    <a:pt x="165735" y="120523"/>
                  </a:lnTo>
                  <a:lnTo>
                    <a:pt x="161671" y="116840"/>
                  </a:lnTo>
                  <a:lnTo>
                    <a:pt x="157479" y="112014"/>
                  </a:lnTo>
                  <a:lnTo>
                    <a:pt x="157479" y="80772"/>
                  </a:lnTo>
                  <a:lnTo>
                    <a:pt x="170561" y="69088"/>
                  </a:lnTo>
                  <a:lnTo>
                    <a:pt x="172720" y="67818"/>
                  </a:lnTo>
                  <a:lnTo>
                    <a:pt x="174625" y="67056"/>
                  </a:lnTo>
                  <a:lnTo>
                    <a:pt x="178562" y="66040"/>
                  </a:lnTo>
                  <a:lnTo>
                    <a:pt x="180466" y="65786"/>
                  </a:lnTo>
                  <a:lnTo>
                    <a:pt x="229908" y="65786"/>
                  </a:lnTo>
                  <a:lnTo>
                    <a:pt x="228726" y="63246"/>
                  </a:lnTo>
                  <a:lnTo>
                    <a:pt x="225171" y="58547"/>
                  </a:lnTo>
                  <a:lnTo>
                    <a:pt x="223727" y="56515"/>
                  </a:lnTo>
                  <a:lnTo>
                    <a:pt x="157479" y="56515"/>
                  </a:lnTo>
                  <a:lnTo>
                    <a:pt x="157479" y="3683"/>
                  </a:lnTo>
                  <a:lnTo>
                    <a:pt x="157225" y="3048"/>
                  </a:lnTo>
                  <a:lnTo>
                    <a:pt x="156717" y="2540"/>
                  </a:lnTo>
                  <a:lnTo>
                    <a:pt x="156210" y="1905"/>
                  </a:lnTo>
                  <a:lnTo>
                    <a:pt x="155448" y="1397"/>
                  </a:lnTo>
                  <a:lnTo>
                    <a:pt x="154177" y="1016"/>
                  </a:lnTo>
                  <a:lnTo>
                    <a:pt x="153035" y="635"/>
                  </a:lnTo>
                  <a:lnTo>
                    <a:pt x="151511" y="381"/>
                  </a:lnTo>
                  <a:lnTo>
                    <a:pt x="149605" y="127"/>
                  </a:lnTo>
                  <a:lnTo>
                    <a:pt x="147700" y="0"/>
                  </a:lnTo>
                  <a:close/>
                </a:path>
                <a:path w="418464" h="149860">
                  <a:moveTo>
                    <a:pt x="229908" y="65786"/>
                  </a:moveTo>
                  <a:lnTo>
                    <a:pt x="186562" y="65786"/>
                  </a:lnTo>
                  <a:lnTo>
                    <a:pt x="189991" y="66675"/>
                  </a:lnTo>
                  <a:lnTo>
                    <a:pt x="192659" y="68326"/>
                  </a:lnTo>
                  <a:lnTo>
                    <a:pt x="203835" y="92837"/>
                  </a:lnTo>
                  <a:lnTo>
                    <a:pt x="203835" y="100457"/>
                  </a:lnTo>
                  <a:lnTo>
                    <a:pt x="203522" y="103378"/>
                  </a:lnTo>
                  <a:lnTo>
                    <a:pt x="203453" y="104013"/>
                  </a:lnTo>
                  <a:lnTo>
                    <a:pt x="202564" y="107569"/>
                  </a:lnTo>
                  <a:lnTo>
                    <a:pt x="201881" y="110871"/>
                  </a:lnTo>
                  <a:lnTo>
                    <a:pt x="201802" y="111252"/>
                  </a:lnTo>
                  <a:lnTo>
                    <a:pt x="200533" y="114427"/>
                  </a:lnTo>
                  <a:lnTo>
                    <a:pt x="198627" y="117221"/>
                  </a:lnTo>
                  <a:lnTo>
                    <a:pt x="196850" y="120015"/>
                  </a:lnTo>
                  <a:lnTo>
                    <a:pt x="194563" y="122301"/>
                  </a:lnTo>
                  <a:lnTo>
                    <a:pt x="191697" y="124206"/>
                  </a:lnTo>
                  <a:lnTo>
                    <a:pt x="189102" y="125857"/>
                  </a:lnTo>
                  <a:lnTo>
                    <a:pt x="185800" y="126746"/>
                  </a:lnTo>
                  <a:lnTo>
                    <a:pt x="228642" y="126746"/>
                  </a:lnTo>
                  <a:lnTo>
                    <a:pt x="229997" y="124206"/>
                  </a:lnTo>
                  <a:lnTo>
                    <a:pt x="232155" y="117602"/>
                  </a:lnTo>
                  <a:lnTo>
                    <a:pt x="234072" y="111252"/>
                  </a:lnTo>
                  <a:lnTo>
                    <a:pt x="234187" y="110871"/>
                  </a:lnTo>
                  <a:lnTo>
                    <a:pt x="235117" y="104013"/>
                  </a:lnTo>
                  <a:lnTo>
                    <a:pt x="235203" y="88011"/>
                  </a:lnTo>
                  <a:lnTo>
                    <a:pt x="234470" y="81534"/>
                  </a:lnTo>
                  <a:lnTo>
                    <a:pt x="234441" y="81280"/>
                  </a:lnTo>
                  <a:lnTo>
                    <a:pt x="232925" y="75565"/>
                  </a:lnTo>
                  <a:lnTo>
                    <a:pt x="231358" y="69088"/>
                  </a:lnTo>
                  <a:lnTo>
                    <a:pt x="231266" y="68707"/>
                  </a:lnTo>
                  <a:lnTo>
                    <a:pt x="230026" y="66040"/>
                  </a:lnTo>
                  <a:lnTo>
                    <a:pt x="229908" y="65786"/>
                  </a:lnTo>
                  <a:close/>
                </a:path>
                <a:path w="418464" h="149860">
                  <a:moveTo>
                    <a:pt x="199389" y="43053"/>
                  </a:moveTo>
                  <a:lnTo>
                    <a:pt x="188213" y="43053"/>
                  </a:lnTo>
                  <a:lnTo>
                    <a:pt x="185165" y="43307"/>
                  </a:lnTo>
                  <a:lnTo>
                    <a:pt x="178593" y="44450"/>
                  </a:lnTo>
                  <a:lnTo>
                    <a:pt x="178858" y="44450"/>
                  </a:lnTo>
                  <a:lnTo>
                    <a:pt x="176529" y="45085"/>
                  </a:lnTo>
                  <a:lnTo>
                    <a:pt x="173862" y="46228"/>
                  </a:lnTo>
                  <a:lnTo>
                    <a:pt x="171068" y="47244"/>
                  </a:lnTo>
                  <a:lnTo>
                    <a:pt x="168401" y="48641"/>
                  </a:lnTo>
                  <a:lnTo>
                    <a:pt x="165608" y="50419"/>
                  </a:lnTo>
                  <a:lnTo>
                    <a:pt x="162940" y="52070"/>
                  </a:lnTo>
                  <a:lnTo>
                    <a:pt x="160147" y="54102"/>
                  </a:lnTo>
                  <a:lnTo>
                    <a:pt x="157479" y="56515"/>
                  </a:lnTo>
                  <a:lnTo>
                    <a:pt x="223727" y="56515"/>
                  </a:lnTo>
                  <a:lnTo>
                    <a:pt x="221741" y="53721"/>
                  </a:lnTo>
                  <a:lnTo>
                    <a:pt x="217170" y="50038"/>
                  </a:lnTo>
                  <a:lnTo>
                    <a:pt x="211581" y="47244"/>
                  </a:lnTo>
                  <a:lnTo>
                    <a:pt x="206121" y="44450"/>
                  </a:lnTo>
                  <a:lnTo>
                    <a:pt x="199389" y="43053"/>
                  </a:lnTo>
                  <a:close/>
                </a:path>
                <a:path w="418464" h="149860">
                  <a:moveTo>
                    <a:pt x="278764" y="0"/>
                  </a:moveTo>
                  <a:lnTo>
                    <a:pt x="267842" y="0"/>
                  </a:lnTo>
                  <a:lnTo>
                    <a:pt x="265938" y="127"/>
                  </a:lnTo>
                  <a:lnTo>
                    <a:pt x="264033" y="381"/>
                  </a:lnTo>
                  <a:lnTo>
                    <a:pt x="262509" y="635"/>
                  </a:lnTo>
                  <a:lnTo>
                    <a:pt x="261365" y="1016"/>
                  </a:lnTo>
                  <a:lnTo>
                    <a:pt x="260096" y="1397"/>
                  </a:lnTo>
                  <a:lnTo>
                    <a:pt x="259334" y="1905"/>
                  </a:lnTo>
                  <a:lnTo>
                    <a:pt x="258825" y="2540"/>
                  </a:lnTo>
                  <a:lnTo>
                    <a:pt x="258317" y="3048"/>
                  </a:lnTo>
                  <a:lnTo>
                    <a:pt x="258317" y="144653"/>
                  </a:lnTo>
                  <a:lnTo>
                    <a:pt x="259334" y="145669"/>
                  </a:lnTo>
                  <a:lnTo>
                    <a:pt x="260096" y="146177"/>
                  </a:lnTo>
                  <a:lnTo>
                    <a:pt x="261365" y="146558"/>
                  </a:lnTo>
                  <a:lnTo>
                    <a:pt x="262509" y="146812"/>
                  </a:lnTo>
                  <a:lnTo>
                    <a:pt x="264033" y="147193"/>
                  </a:lnTo>
                  <a:lnTo>
                    <a:pt x="282575" y="147193"/>
                  </a:lnTo>
                  <a:lnTo>
                    <a:pt x="284099" y="146812"/>
                  </a:lnTo>
                  <a:lnTo>
                    <a:pt x="285241" y="146558"/>
                  </a:lnTo>
                  <a:lnTo>
                    <a:pt x="286512" y="146177"/>
                  </a:lnTo>
                  <a:lnTo>
                    <a:pt x="287274" y="145669"/>
                  </a:lnTo>
                  <a:lnTo>
                    <a:pt x="288289" y="144653"/>
                  </a:lnTo>
                  <a:lnTo>
                    <a:pt x="288543" y="144018"/>
                  </a:lnTo>
                  <a:lnTo>
                    <a:pt x="288543" y="3683"/>
                  </a:lnTo>
                  <a:lnTo>
                    <a:pt x="288289" y="3048"/>
                  </a:lnTo>
                  <a:lnTo>
                    <a:pt x="287781" y="2540"/>
                  </a:lnTo>
                  <a:lnTo>
                    <a:pt x="287274" y="1905"/>
                  </a:lnTo>
                  <a:lnTo>
                    <a:pt x="286512" y="1397"/>
                  </a:lnTo>
                  <a:lnTo>
                    <a:pt x="285241" y="1016"/>
                  </a:lnTo>
                  <a:lnTo>
                    <a:pt x="284099" y="635"/>
                  </a:lnTo>
                  <a:lnTo>
                    <a:pt x="282575" y="381"/>
                  </a:lnTo>
                  <a:lnTo>
                    <a:pt x="280670" y="127"/>
                  </a:lnTo>
                  <a:lnTo>
                    <a:pt x="278764" y="0"/>
                  </a:lnTo>
                  <a:close/>
                </a:path>
                <a:path w="418464" h="149860">
                  <a:moveTo>
                    <a:pt x="376681" y="43053"/>
                  </a:moveTo>
                  <a:lnTo>
                    <a:pt x="359155" y="43053"/>
                  </a:lnTo>
                  <a:lnTo>
                    <a:pt x="351536" y="44323"/>
                  </a:lnTo>
                  <a:lnTo>
                    <a:pt x="319024" y="67945"/>
                  </a:lnTo>
                  <a:lnTo>
                    <a:pt x="316611" y="74549"/>
                  </a:lnTo>
                  <a:lnTo>
                    <a:pt x="314071" y="81280"/>
                  </a:lnTo>
                  <a:lnTo>
                    <a:pt x="312800" y="88900"/>
                  </a:lnTo>
                  <a:lnTo>
                    <a:pt x="312800" y="106045"/>
                  </a:lnTo>
                  <a:lnTo>
                    <a:pt x="327151" y="136525"/>
                  </a:lnTo>
                  <a:lnTo>
                    <a:pt x="331977" y="140843"/>
                  </a:lnTo>
                  <a:lnTo>
                    <a:pt x="337947" y="144145"/>
                  </a:lnTo>
                  <a:lnTo>
                    <a:pt x="345604" y="146304"/>
                  </a:lnTo>
                  <a:lnTo>
                    <a:pt x="352298" y="148336"/>
                  </a:lnTo>
                  <a:lnTo>
                    <a:pt x="360679" y="149352"/>
                  </a:lnTo>
                  <a:lnTo>
                    <a:pt x="375538" y="149352"/>
                  </a:lnTo>
                  <a:lnTo>
                    <a:pt x="380618" y="149098"/>
                  </a:lnTo>
                  <a:lnTo>
                    <a:pt x="389889" y="147828"/>
                  </a:lnTo>
                  <a:lnTo>
                    <a:pt x="393953" y="147193"/>
                  </a:lnTo>
                  <a:lnTo>
                    <a:pt x="397637" y="146304"/>
                  </a:lnTo>
                  <a:lnTo>
                    <a:pt x="401192" y="145542"/>
                  </a:lnTo>
                  <a:lnTo>
                    <a:pt x="412750" y="138430"/>
                  </a:lnTo>
                  <a:lnTo>
                    <a:pt x="413003" y="137668"/>
                  </a:lnTo>
                  <a:lnTo>
                    <a:pt x="413130" y="135636"/>
                  </a:lnTo>
                  <a:lnTo>
                    <a:pt x="413258" y="134493"/>
                  </a:lnTo>
                  <a:lnTo>
                    <a:pt x="413258" y="129286"/>
                  </a:lnTo>
                  <a:lnTo>
                    <a:pt x="367791" y="129286"/>
                  </a:lnTo>
                  <a:lnTo>
                    <a:pt x="363347" y="128651"/>
                  </a:lnTo>
                  <a:lnTo>
                    <a:pt x="360073" y="127635"/>
                  </a:lnTo>
                  <a:lnTo>
                    <a:pt x="355853" y="126238"/>
                  </a:lnTo>
                  <a:lnTo>
                    <a:pt x="352805" y="124587"/>
                  </a:lnTo>
                  <a:lnTo>
                    <a:pt x="350520" y="122301"/>
                  </a:lnTo>
                  <a:lnTo>
                    <a:pt x="348106" y="120015"/>
                  </a:lnTo>
                  <a:lnTo>
                    <a:pt x="346328" y="117221"/>
                  </a:lnTo>
                  <a:lnTo>
                    <a:pt x="345313" y="113919"/>
                  </a:lnTo>
                  <a:lnTo>
                    <a:pt x="344170" y="110617"/>
                  </a:lnTo>
                  <a:lnTo>
                    <a:pt x="343662" y="106934"/>
                  </a:lnTo>
                  <a:lnTo>
                    <a:pt x="343662" y="102997"/>
                  </a:lnTo>
                  <a:lnTo>
                    <a:pt x="411988" y="102997"/>
                  </a:lnTo>
                  <a:lnTo>
                    <a:pt x="414274" y="102235"/>
                  </a:lnTo>
                  <a:lnTo>
                    <a:pt x="415925" y="100711"/>
                  </a:lnTo>
                  <a:lnTo>
                    <a:pt x="417575" y="99060"/>
                  </a:lnTo>
                  <a:lnTo>
                    <a:pt x="418338" y="96774"/>
                  </a:lnTo>
                  <a:lnTo>
                    <a:pt x="418338" y="85852"/>
                  </a:lnTo>
                  <a:lnTo>
                    <a:pt x="343662" y="85852"/>
                  </a:lnTo>
                  <a:lnTo>
                    <a:pt x="343788" y="82550"/>
                  </a:lnTo>
                  <a:lnTo>
                    <a:pt x="344424" y="79375"/>
                  </a:lnTo>
                  <a:lnTo>
                    <a:pt x="346455" y="73533"/>
                  </a:lnTo>
                  <a:lnTo>
                    <a:pt x="347852" y="70993"/>
                  </a:lnTo>
                  <a:lnTo>
                    <a:pt x="349758" y="68961"/>
                  </a:lnTo>
                  <a:lnTo>
                    <a:pt x="351663" y="66802"/>
                  </a:lnTo>
                  <a:lnTo>
                    <a:pt x="353949" y="65024"/>
                  </a:lnTo>
                  <a:lnTo>
                    <a:pt x="356870" y="63754"/>
                  </a:lnTo>
                  <a:lnTo>
                    <a:pt x="359663" y="62484"/>
                  </a:lnTo>
                  <a:lnTo>
                    <a:pt x="363092" y="61849"/>
                  </a:lnTo>
                  <a:lnTo>
                    <a:pt x="411401" y="61849"/>
                  </a:lnTo>
                  <a:lnTo>
                    <a:pt x="410463" y="60325"/>
                  </a:lnTo>
                  <a:lnTo>
                    <a:pt x="406400" y="56261"/>
                  </a:lnTo>
                  <a:lnTo>
                    <a:pt x="402336" y="52070"/>
                  </a:lnTo>
                  <a:lnTo>
                    <a:pt x="397128" y="48895"/>
                  </a:lnTo>
                  <a:lnTo>
                    <a:pt x="391011" y="46736"/>
                  </a:lnTo>
                  <a:lnTo>
                    <a:pt x="384636" y="44323"/>
                  </a:lnTo>
                  <a:lnTo>
                    <a:pt x="385148" y="44323"/>
                  </a:lnTo>
                  <a:lnTo>
                    <a:pt x="376681" y="43053"/>
                  </a:lnTo>
                  <a:close/>
                </a:path>
                <a:path w="418464" h="149860">
                  <a:moveTo>
                    <a:pt x="410717" y="122936"/>
                  </a:moveTo>
                  <a:lnTo>
                    <a:pt x="407669" y="122936"/>
                  </a:lnTo>
                  <a:lnTo>
                    <a:pt x="406653" y="123190"/>
                  </a:lnTo>
                  <a:lnTo>
                    <a:pt x="402441" y="124587"/>
                  </a:lnTo>
                  <a:lnTo>
                    <a:pt x="400430" y="125222"/>
                  </a:lnTo>
                  <a:lnTo>
                    <a:pt x="378333" y="129286"/>
                  </a:lnTo>
                  <a:lnTo>
                    <a:pt x="413258" y="129286"/>
                  </a:lnTo>
                  <a:lnTo>
                    <a:pt x="413173" y="127635"/>
                  </a:lnTo>
                  <a:lnTo>
                    <a:pt x="413088" y="126873"/>
                  </a:lnTo>
                  <a:lnTo>
                    <a:pt x="413018" y="126238"/>
                  </a:lnTo>
                  <a:lnTo>
                    <a:pt x="412750" y="125222"/>
                  </a:lnTo>
                  <a:lnTo>
                    <a:pt x="412496" y="124587"/>
                  </a:lnTo>
                  <a:lnTo>
                    <a:pt x="412114" y="123952"/>
                  </a:lnTo>
                  <a:lnTo>
                    <a:pt x="411734" y="123444"/>
                  </a:lnTo>
                  <a:lnTo>
                    <a:pt x="410717" y="122936"/>
                  </a:lnTo>
                  <a:close/>
                </a:path>
                <a:path w="418464" h="149860">
                  <a:moveTo>
                    <a:pt x="411401" y="61849"/>
                  </a:moveTo>
                  <a:lnTo>
                    <a:pt x="374523" y="61849"/>
                  </a:lnTo>
                  <a:lnTo>
                    <a:pt x="380238" y="64008"/>
                  </a:lnTo>
                  <a:lnTo>
                    <a:pt x="383793" y="68326"/>
                  </a:lnTo>
                  <a:lnTo>
                    <a:pt x="387476" y="72517"/>
                  </a:lnTo>
                  <a:lnTo>
                    <a:pt x="389254" y="78359"/>
                  </a:lnTo>
                  <a:lnTo>
                    <a:pt x="389220" y="79375"/>
                  </a:lnTo>
                  <a:lnTo>
                    <a:pt x="389112" y="82550"/>
                  </a:lnTo>
                  <a:lnTo>
                    <a:pt x="389000" y="85852"/>
                  </a:lnTo>
                  <a:lnTo>
                    <a:pt x="418338" y="85852"/>
                  </a:lnTo>
                  <a:lnTo>
                    <a:pt x="418317" y="82550"/>
                  </a:lnTo>
                  <a:lnTo>
                    <a:pt x="417322" y="76454"/>
                  </a:lnTo>
                  <a:lnTo>
                    <a:pt x="413512" y="65278"/>
                  </a:lnTo>
                  <a:lnTo>
                    <a:pt x="411401" y="61849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84978" y="2905886"/>
              <a:ext cx="206375" cy="12928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76189" y="2885820"/>
              <a:ext cx="841501" cy="1493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457700" y="2885820"/>
              <a:ext cx="2563495" cy="416559"/>
            </a:xfrm>
            <a:custGeom>
              <a:avLst/>
              <a:gdLst/>
              <a:ahLst/>
              <a:cxnLst/>
              <a:rect l="l" t="t" r="r" b="b"/>
              <a:pathLst>
                <a:path w="2563495" h="416560">
                  <a:moveTo>
                    <a:pt x="76200" y="276098"/>
                  </a:moveTo>
                  <a:lnTo>
                    <a:pt x="75946" y="274701"/>
                  </a:lnTo>
                  <a:lnTo>
                    <a:pt x="75819" y="273304"/>
                  </a:lnTo>
                  <a:lnTo>
                    <a:pt x="75565" y="272288"/>
                  </a:lnTo>
                  <a:lnTo>
                    <a:pt x="74803" y="270510"/>
                  </a:lnTo>
                  <a:lnTo>
                    <a:pt x="74422" y="269748"/>
                  </a:lnTo>
                  <a:lnTo>
                    <a:pt x="73787" y="269367"/>
                  </a:lnTo>
                  <a:lnTo>
                    <a:pt x="73279" y="268859"/>
                  </a:lnTo>
                  <a:lnTo>
                    <a:pt x="72263" y="268351"/>
                  </a:lnTo>
                  <a:lnTo>
                    <a:pt x="70612" y="267843"/>
                  </a:lnTo>
                  <a:lnTo>
                    <a:pt x="69088" y="267335"/>
                  </a:lnTo>
                  <a:lnTo>
                    <a:pt x="66802" y="266827"/>
                  </a:lnTo>
                  <a:lnTo>
                    <a:pt x="64935" y="266573"/>
                  </a:lnTo>
                  <a:lnTo>
                    <a:pt x="64706" y="266573"/>
                  </a:lnTo>
                  <a:lnTo>
                    <a:pt x="61214" y="265938"/>
                  </a:lnTo>
                  <a:lnTo>
                    <a:pt x="58293" y="265684"/>
                  </a:lnTo>
                  <a:lnTo>
                    <a:pt x="48768" y="265684"/>
                  </a:lnTo>
                  <a:lnTo>
                    <a:pt x="18567" y="292100"/>
                  </a:lnTo>
                  <a:lnTo>
                    <a:pt x="17907" y="297942"/>
                  </a:lnTo>
                  <a:lnTo>
                    <a:pt x="17907" y="312166"/>
                  </a:lnTo>
                  <a:lnTo>
                    <a:pt x="3810" y="312166"/>
                  </a:lnTo>
                  <a:lnTo>
                    <a:pt x="762" y="315341"/>
                  </a:lnTo>
                  <a:lnTo>
                    <a:pt x="381" y="316357"/>
                  </a:lnTo>
                  <a:lnTo>
                    <a:pt x="254" y="317754"/>
                  </a:lnTo>
                  <a:lnTo>
                    <a:pt x="0" y="319151"/>
                  </a:lnTo>
                  <a:lnTo>
                    <a:pt x="0" y="326898"/>
                  </a:lnTo>
                  <a:lnTo>
                    <a:pt x="254" y="329565"/>
                  </a:lnTo>
                  <a:lnTo>
                    <a:pt x="1778" y="332867"/>
                  </a:lnTo>
                  <a:lnTo>
                    <a:pt x="2921" y="333756"/>
                  </a:lnTo>
                  <a:lnTo>
                    <a:pt x="17907" y="333756"/>
                  </a:lnTo>
                  <a:lnTo>
                    <a:pt x="18034" y="411353"/>
                  </a:lnTo>
                  <a:lnTo>
                    <a:pt x="18542" y="411861"/>
                  </a:lnTo>
                  <a:lnTo>
                    <a:pt x="18923" y="412369"/>
                  </a:lnTo>
                  <a:lnTo>
                    <a:pt x="19685" y="412877"/>
                  </a:lnTo>
                  <a:lnTo>
                    <a:pt x="20955" y="413258"/>
                  </a:lnTo>
                  <a:lnTo>
                    <a:pt x="22098" y="413512"/>
                  </a:lnTo>
                  <a:lnTo>
                    <a:pt x="23622" y="413893"/>
                  </a:lnTo>
                  <a:lnTo>
                    <a:pt x="42037" y="413893"/>
                  </a:lnTo>
                  <a:lnTo>
                    <a:pt x="43561" y="413512"/>
                  </a:lnTo>
                  <a:lnTo>
                    <a:pt x="44704" y="413258"/>
                  </a:lnTo>
                  <a:lnTo>
                    <a:pt x="45847" y="412877"/>
                  </a:lnTo>
                  <a:lnTo>
                    <a:pt x="46609" y="412369"/>
                  </a:lnTo>
                  <a:lnTo>
                    <a:pt x="47625" y="411353"/>
                  </a:lnTo>
                  <a:lnTo>
                    <a:pt x="47879" y="410718"/>
                  </a:lnTo>
                  <a:lnTo>
                    <a:pt x="47879" y="333756"/>
                  </a:lnTo>
                  <a:lnTo>
                    <a:pt x="68834" y="333756"/>
                  </a:lnTo>
                  <a:lnTo>
                    <a:pt x="69977" y="332867"/>
                  </a:lnTo>
                  <a:lnTo>
                    <a:pt x="71501" y="329565"/>
                  </a:lnTo>
                  <a:lnTo>
                    <a:pt x="71882" y="326898"/>
                  </a:lnTo>
                  <a:lnTo>
                    <a:pt x="71882" y="319151"/>
                  </a:lnTo>
                  <a:lnTo>
                    <a:pt x="71628" y="317754"/>
                  </a:lnTo>
                  <a:lnTo>
                    <a:pt x="71501" y="316357"/>
                  </a:lnTo>
                  <a:lnTo>
                    <a:pt x="67945" y="312166"/>
                  </a:lnTo>
                  <a:lnTo>
                    <a:pt x="47879" y="312166"/>
                  </a:lnTo>
                  <a:lnTo>
                    <a:pt x="48006" y="297942"/>
                  </a:lnTo>
                  <a:lnTo>
                    <a:pt x="48514" y="295910"/>
                  </a:lnTo>
                  <a:lnTo>
                    <a:pt x="49022" y="293751"/>
                  </a:lnTo>
                  <a:lnTo>
                    <a:pt x="49720" y="292227"/>
                  </a:lnTo>
                  <a:lnTo>
                    <a:pt x="57442" y="287147"/>
                  </a:lnTo>
                  <a:lnTo>
                    <a:pt x="63627" y="287147"/>
                  </a:lnTo>
                  <a:lnTo>
                    <a:pt x="66421" y="287655"/>
                  </a:lnTo>
                  <a:lnTo>
                    <a:pt x="67564" y="287909"/>
                  </a:lnTo>
                  <a:lnTo>
                    <a:pt x="69075" y="288290"/>
                  </a:lnTo>
                  <a:lnTo>
                    <a:pt x="68872" y="288290"/>
                  </a:lnTo>
                  <a:lnTo>
                    <a:pt x="69469" y="288544"/>
                  </a:lnTo>
                  <a:lnTo>
                    <a:pt x="70358" y="288798"/>
                  </a:lnTo>
                  <a:lnTo>
                    <a:pt x="70993" y="289052"/>
                  </a:lnTo>
                  <a:lnTo>
                    <a:pt x="71755" y="289306"/>
                  </a:lnTo>
                  <a:lnTo>
                    <a:pt x="73787" y="289306"/>
                  </a:lnTo>
                  <a:lnTo>
                    <a:pt x="74549" y="288798"/>
                  </a:lnTo>
                  <a:lnTo>
                    <a:pt x="74930" y="288290"/>
                  </a:lnTo>
                  <a:lnTo>
                    <a:pt x="75311" y="287655"/>
                  </a:lnTo>
                  <a:lnTo>
                    <a:pt x="75412" y="287401"/>
                  </a:lnTo>
                  <a:lnTo>
                    <a:pt x="75514" y="287147"/>
                  </a:lnTo>
                  <a:lnTo>
                    <a:pt x="75819" y="286004"/>
                  </a:lnTo>
                  <a:lnTo>
                    <a:pt x="75946" y="284734"/>
                  </a:lnTo>
                  <a:lnTo>
                    <a:pt x="76200" y="283591"/>
                  </a:lnTo>
                  <a:lnTo>
                    <a:pt x="76200" y="276098"/>
                  </a:lnTo>
                  <a:close/>
                </a:path>
                <a:path w="2563495" h="416560">
                  <a:moveTo>
                    <a:pt x="197485" y="369951"/>
                  </a:moveTo>
                  <a:lnTo>
                    <a:pt x="197421" y="353187"/>
                  </a:lnTo>
                  <a:lnTo>
                    <a:pt x="196354" y="346329"/>
                  </a:lnTo>
                  <a:lnTo>
                    <a:pt x="196062" y="345440"/>
                  </a:lnTo>
                  <a:lnTo>
                    <a:pt x="194144" y="339979"/>
                  </a:lnTo>
                  <a:lnTo>
                    <a:pt x="191897" y="333248"/>
                  </a:lnTo>
                  <a:lnTo>
                    <a:pt x="190373" y="330835"/>
                  </a:lnTo>
                  <a:lnTo>
                    <a:pt x="188468" y="327787"/>
                  </a:lnTo>
                  <a:lnTo>
                    <a:pt x="179324" y="318897"/>
                  </a:lnTo>
                  <a:lnTo>
                    <a:pt x="173482" y="315468"/>
                  </a:lnTo>
                  <a:lnTo>
                    <a:pt x="166497" y="313182"/>
                  </a:lnTo>
                  <a:lnTo>
                    <a:pt x="166497" y="368046"/>
                  </a:lnTo>
                  <a:lnTo>
                    <a:pt x="166090" y="371602"/>
                  </a:lnTo>
                  <a:lnTo>
                    <a:pt x="160147" y="386334"/>
                  </a:lnTo>
                  <a:lnTo>
                    <a:pt x="157988" y="389128"/>
                  </a:lnTo>
                  <a:lnTo>
                    <a:pt x="155321" y="391160"/>
                  </a:lnTo>
                  <a:lnTo>
                    <a:pt x="151892" y="392684"/>
                  </a:lnTo>
                  <a:lnTo>
                    <a:pt x="148590" y="394081"/>
                  </a:lnTo>
                  <a:lnTo>
                    <a:pt x="144653" y="394843"/>
                  </a:lnTo>
                  <a:lnTo>
                    <a:pt x="135128" y="394843"/>
                  </a:lnTo>
                  <a:lnTo>
                    <a:pt x="131064" y="394081"/>
                  </a:lnTo>
                  <a:lnTo>
                    <a:pt x="128155" y="392684"/>
                  </a:lnTo>
                  <a:lnTo>
                    <a:pt x="124333" y="390906"/>
                  </a:lnTo>
                  <a:lnTo>
                    <a:pt x="121666" y="388620"/>
                  </a:lnTo>
                  <a:lnTo>
                    <a:pt x="119761" y="385699"/>
                  </a:lnTo>
                  <a:lnTo>
                    <a:pt x="117856" y="382905"/>
                  </a:lnTo>
                  <a:lnTo>
                    <a:pt x="116382" y="379603"/>
                  </a:lnTo>
                  <a:lnTo>
                    <a:pt x="115912" y="377317"/>
                  </a:lnTo>
                  <a:lnTo>
                    <a:pt x="115570" y="375539"/>
                  </a:lnTo>
                  <a:lnTo>
                    <a:pt x="114681" y="371602"/>
                  </a:lnTo>
                  <a:lnTo>
                    <a:pt x="114249" y="368046"/>
                  </a:lnTo>
                  <a:lnTo>
                    <a:pt x="114173" y="357759"/>
                  </a:lnTo>
                  <a:lnTo>
                    <a:pt x="114579" y="354076"/>
                  </a:lnTo>
                  <a:lnTo>
                    <a:pt x="114681" y="353187"/>
                  </a:lnTo>
                  <a:lnTo>
                    <a:pt x="115824" y="349377"/>
                  </a:lnTo>
                  <a:lnTo>
                    <a:pt x="116840" y="345440"/>
                  </a:lnTo>
                  <a:lnTo>
                    <a:pt x="118491" y="342138"/>
                  </a:lnTo>
                  <a:lnTo>
                    <a:pt x="122809" y="336550"/>
                  </a:lnTo>
                  <a:lnTo>
                    <a:pt x="125603" y="334391"/>
                  </a:lnTo>
                  <a:lnTo>
                    <a:pt x="128905" y="332994"/>
                  </a:lnTo>
                  <a:lnTo>
                    <a:pt x="131927" y="331597"/>
                  </a:lnTo>
                  <a:lnTo>
                    <a:pt x="131419" y="331597"/>
                  </a:lnTo>
                  <a:lnTo>
                    <a:pt x="136144" y="330835"/>
                  </a:lnTo>
                  <a:lnTo>
                    <a:pt x="145542" y="330835"/>
                  </a:lnTo>
                  <a:lnTo>
                    <a:pt x="165227" y="350139"/>
                  </a:lnTo>
                  <a:lnTo>
                    <a:pt x="165912" y="353187"/>
                  </a:lnTo>
                  <a:lnTo>
                    <a:pt x="165989" y="353568"/>
                  </a:lnTo>
                  <a:lnTo>
                    <a:pt x="166116" y="354076"/>
                  </a:lnTo>
                  <a:lnTo>
                    <a:pt x="166433" y="357759"/>
                  </a:lnTo>
                  <a:lnTo>
                    <a:pt x="166497" y="368046"/>
                  </a:lnTo>
                  <a:lnTo>
                    <a:pt x="166497" y="313182"/>
                  </a:lnTo>
                  <a:lnTo>
                    <a:pt x="159512" y="310896"/>
                  </a:lnTo>
                  <a:lnTo>
                    <a:pt x="151257" y="309753"/>
                  </a:lnTo>
                  <a:lnTo>
                    <a:pt x="141605" y="309753"/>
                  </a:lnTo>
                  <a:lnTo>
                    <a:pt x="102743" y="319913"/>
                  </a:lnTo>
                  <a:lnTo>
                    <a:pt x="86868" y="341884"/>
                  </a:lnTo>
                  <a:lnTo>
                    <a:pt x="84455" y="348488"/>
                  </a:lnTo>
                  <a:lnTo>
                    <a:pt x="83312" y="355854"/>
                  </a:lnTo>
                  <a:lnTo>
                    <a:pt x="83337" y="372491"/>
                  </a:lnTo>
                  <a:lnTo>
                    <a:pt x="84328" y="379603"/>
                  </a:lnTo>
                  <a:lnTo>
                    <a:pt x="107315" y="410210"/>
                  </a:lnTo>
                  <a:lnTo>
                    <a:pt x="129540" y="416052"/>
                  </a:lnTo>
                  <a:lnTo>
                    <a:pt x="139065" y="416052"/>
                  </a:lnTo>
                  <a:lnTo>
                    <a:pt x="178181" y="405892"/>
                  </a:lnTo>
                  <a:lnTo>
                    <a:pt x="188722" y="394843"/>
                  </a:lnTo>
                  <a:lnTo>
                    <a:pt x="191516" y="390525"/>
                  </a:lnTo>
                  <a:lnTo>
                    <a:pt x="193802" y="383921"/>
                  </a:lnTo>
                  <a:lnTo>
                    <a:pt x="196215" y="377317"/>
                  </a:lnTo>
                  <a:lnTo>
                    <a:pt x="197485" y="369951"/>
                  </a:lnTo>
                  <a:close/>
                </a:path>
                <a:path w="2563495" h="416560">
                  <a:moveTo>
                    <a:pt x="287655" y="327533"/>
                  </a:moveTo>
                  <a:lnTo>
                    <a:pt x="287528" y="318516"/>
                  </a:lnTo>
                  <a:lnTo>
                    <a:pt x="287401" y="315976"/>
                  </a:lnTo>
                  <a:lnTo>
                    <a:pt x="287147" y="315214"/>
                  </a:lnTo>
                  <a:lnTo>
                    <a:pt x="287020" y="314452"/>
                  </a:lnTo>
                  <a:lnTo>
                    <a:pt x="286893" y="313944"/>
                  </a:lnTo>
                  <a:lnTo>
                    <a:pt x="286639" y="313436"/>
                  </a:lnTo>
                  <a:lnTo>
                    <a:pt x="286512" y="313055"/>
                  </a:lnTo>
                  <a:lnTo>
                    <a:pt x="285750" y="312293"/>
                  </a:lnTo>
                  <a:lnTo>
                    <a:pt x="285407" y="312039"/>
                  </a:lnTo>
                  <a:lnTo>
                    <a:pt x="285572" y="312039"/>
                  </a:lnTo>
                  <a:lnTo>
                    <a:pt x="283591" y="311277"/>
                  </a:lnTo>
                  <a:lnTo>
                    <a:pt x="281559" y="310642"/>
                  </a:lnTo>
                  <a:lnTo>
                    <a:pt x="280924" y="310642"/>
                  </a:lnTo>
                  <a:lnTo>
                    <a:pt x="277749" y="310007"/>
                  </a:lnTo>
                  <a:lnTo>
                    <a:pt x="268732" y="310007"/>
                  </a:lnTo>
                  <a:lnTo>
                    <a:pt x="266115" y="310642"/>
                  </a:lnTo>
                  <a:lnTo>
                    <a:pt x="252857" y="318770"/>
                  </a:lnTo>
                  <a:lnTo>
                    <a:pt x="250317" y="321056"/>
                  </a:lnTo>
                  <a:lnTo>
                    <a:pt x="247777" y="323977"/>
                  </a:lnTo>
                  <a:lnTo>
                    <a:pt x="244983" y="327533"/>
                  </a:lnTo>
                  <a:lnTo>
                    <a:pt x="244983" y="315214"/>
                  </a:lnTo>
                  <a:lnTo>
                    <a:pt x="244830" y="314706"/>
                  </a:lnTo>
                  <a:lnTo>
                    <a:pt x="244729" y="314452"/>
                  </a:lnTo>
                  <a:lnTo>
                    <a:pt x="243967" y="313436"/>
                  </a:lnTo>
                  <a:lnTo>
                    <a:pt x="243484" y="313055"/>
                  </a:lnTo>
                  <a:lnTo>
                    <a:pt x="243827" y="313055"/>
                  </a:lnTo>
                  <a:lnTo>
                    <a:pt x="242316" y="312674"/>
                  </a:lnTo>
                  <a:lnTo>
                    <a:pt x="241427" y="312293"/>
                  </a:lnTo>
                  <a:lnTo>
                    <a:pt x="240157" y="312039"/>
                  </a:lnTo>
                  <a:lnTo>
                    <a:pt x="224409" y="312039"/>
                  </a:lnTo>
                  <a:lnTo>
                    <a:pt x="223012" y="312293"/>
                  </a:lnTo>
                  <a:lnTo>
                    <a:pt x="221996" y="312674"/>
                  </a:lnTo>
                  <a:lnTo>
                    <a:pt x="220472" y="313055"/>
                  </a:lnTo>
                  <a:lnTo>
                    <a:pt x="220789" y="313055"/>
                  </a:lnTo>
                  <a:lnTo>
                    <a:pt x="220218" y="313436"/>
                  </a:lnTo>
                  <a:lnTo>
                    <a:pt x="219456" y="314452"/>
                  </a:lnTo>
                  <a:lnTo>
                    <a:pt x="219354" y="314706"/>
                  </a:lnTo>
                  <a:lnTo>
                    <a:pt x="219202" y="315214"/>
                  </a:lnTo>
                  <a:lnTo>
                    <a:pt x="219202" y="410718"/>
                  </a:lnTo>
                  <a:lnTo>
                    <a:pt x="225171" y="413893"/>
                  </a:lnTo>
                  <a:lnTo>
                    <a:pt x="243459" y="413893"/>
                  </a:lnTo>
                  <a:lnTo>
                    <a:pt x="244983" y="413512"/>
                  </a:lnTo>
                  <a:lnTo>
                    <a:pt x="246126" y="413258"/>
                  </a:lnTo>
                  <a:lnTo>
                    <a:pt x="247396" y="412877"/>
                  </a:lnTo>
                  <a:lnTo>
                    <a:pt x="248158" y="412369"/>
                  </a:lnTo>
                  <a:lnTo>
                    <a:pt x="249174" y="411353"/>
                  </a:lnTo>
                  <a:lnTo>
                    <a:pt x="249301" y="351282"/>
                  </a:lnTo>
                  <a:lnTo>
                    <a:pt x="251587" y="348234"/>
                  </a:lnTo>
                  <a:lnTo>
                    <a:pt x="253619" y="345567"/>
                  </a:lnTo>
                  <a:lnTo>
                    <a:pt x="255651" y="343535"/>
                  </a:lnTo>
                  <a:lnTo>
                    <a:pt x="257556" y="341376"/>
                  </a:lnTo>
                  <a:lnTo>
                    <a:pt x="259461" y="339725"/>
                  </a:lnTo>
                  <a:lnTo>
                    <a:pt x="263017" y="337185"/>
                  </a:lnTo>
                  <a:lnTo>
                    <a:pt x="264795" y="336169"/>
                  </a:lnTo>
                  <a:lnTo>
                    <a:pt x="266446" y="335661"/>
                  </a:lnTo>
                  <a:lnTo>
                    <a:pt x="268097" y="335026"/>
                  </a:lnTo>
                  <a:lnTo>
                    <a:pt x="269189" y="334772"/>
                  </a:lnTo>
                  <a:lnTo>
                    <a:pt x="274193" y="334772"/>
                  </a:lnTo>
                  <a:lnTo>
                    <a:pt x="275336" y="335026"/>
                  </a:lnTo>
                  <a:lnTo>
                    <a:pt x="276606" y="335280"/>
                  </a:lnTo>
                  <a:lnTo>
                    <a:pt x="278130" y="335661"/>
                  </a:lnTo>
                  <a:lnTo>
                    <a:pt x="277952" y="335661"/>
                  </a:lnTo>
                  <a:lnTo>
                    <a:pt x="278638" y="335915"/>
                  </a:lnTo>
                  <a:lnTo>
                    <a:pt x="279654" y="336169"/>
                  </a:lnTo>
                  <a:lnTo>
                    <a:pt x="280987" y="336550"/>
                  </a:lnTo>
                  <a:lnTo>
                    <a:pt x="280847" y="336550"/>
                  </a:lnTo>
                  <a:lnTo>
                    <a:pt x="282194" y="336931"/>
                  </a:lnTo>
                  <a:lnTo>
                    <a:pt x="284734" y="336931"/>
                  </a:lnTo>
                  <a:lnTo>
                    <a:pt x="285496" y="336550"/>
                  </a:lnTo>
                  <a:lnTo>
                    <a:pt x="286702" y="334772"/>
                  </a:lnTo>
                  <a:lnTo>
                    <a:pt x="287020" y="333629"/>
                  </a:lnTo>
                  <a:lnTo>
                    <a:pt x="287274" y="332359"/>
                  </a:lnTo>
                  <a:lnTo>
                    <a:pt x="287401" y="330835"/>
                  </a:lnTo>
                  <a:lnTo>
                    <a:pt x="287655" y="329184"/>
                  </a:lnTo>
                  <a:lnTo>
                    <a:pt x="287655" y="327533"/>
                  </a:lnTo>
                  <a:close/>
                </a:path>
                <a:path w="2563495" h="416560">
                  <a:moveTo>
                    <a:pt x="2114804" y="52451"/>
                  </a:moveTo>
                  <a:lnTo>
                    <a:pt x="2110867" y="45466"/>
                  </a:lnTo>
                  <a:lnTo>
                    <a:pt x="2086597" y="45466"/>
                  </a:lnTo>
                  <a:lnTo>
                    <a:pt x="2086597" y="23749"/>
                  </a:lnTo>
                  <a:lnTo>
                    <a:pt x="2080895" y="20447"/>
                  </a:lnTo>
                  <a:lnTo>
                    <a:pt x="2079815" y="20447"/>
                  </a:lnTo>
                  <a:lnTo>
                    <a:pt x="2076945" y="20066"/>
                  </a:lnTo>
                  <a:lnTo>
                    <a:pt x="2066163" y="20066"/>
                  </a:lnTo>
                  <a:lnTo>
                    <a:pt x="2063102" y="20447"/>
                  </a:lnTo>
                  <a:lnTo>
                    <a:pt x="2062226" y="20447"/>
                  </a:lnTo>
                  <a:lnTo>
                    <a:pt x="2057146" y="22606"/>
                  </a:lnTo>
                  <a:lnTo>
                    <a:pt x="2056638" y="23114"/>
                  </a:lnTo>
                  <a:lnTo>
                    <a:pt x="2056371" y="23749"/>
                  </a:lnTo>
                  <a:lnTo>
                    <a:pt x="2056371" y="45466"/>
                  </a:lnTo>
                  <a:lnTo>
                    <a:pt x="2042795" y="45466"/>
                  </a:lnTo>
                  <a:lnTo>
                    <a:pt x="2038858" y="60198"/>
                  </a:lnTo>
                  <a:lnTo>
                    <a:pt x="2039239" y="62865"/>
                  </a:lnTo>
                  <a:lnTo>
                    <a:pt x="2040001" y="64516"/>
                  </a:lnTo>
                  <a:lnTo>
                    <a:pt x="2040890" y="66167"/>
                  </a:lnTo>
                  <a:lnTo>
                    <a:pt x="2042033" y="67056"/>
                  </a:lnTo>
                  <a:lnTo>
                    <a:pt x="2056371" y="67056"/>
                  </a:lnTo>
                  <a:lnTo>
                    <a:pt x="2056371" y="121158"/>
                  </a:lnTo>
                  <a:lnTo>
                    <a:pt x="2056892" y="124460"/>
                  </a:lnTo>
                  <a:lnTo>
                    <a:pt x="2056968" y="124968"/>
                  </a:lnTo>
                  <a:lnTo>
                    <a:pt x="2057057" y="125603"/>
                  </a:lnTo>
                  <a:lnTo>
                    <a:pt x="2057184" y="126238"/>
                  </a:lnTo>
                  <a:lnTo>
                    <a:pt x="2058454" y="130429"/>
                  </a:lnTo>
                  <a:lnTo>
                    <a:pt x="2059813" y="134620"/>
                  </a:lnTo>
                  <a:lnTo>
                    <a:pt x="2061972" y="138049"/>
                  </a:lnTo>
                  <a:lnTo>
                    <a:pt x="2064893" y="140843"/>
                  </a:lnTo>
                  <a:lnTo>
                    <a:pt x="2067674" y="143637"/>
                  </a:lnTo>
                  <a:lnTo>
                    <a:pt x="2071370" y="145669"/>
                  </a:lnTo>
                  <a:lnTo>
                    <a:pt x="2075815" y="147066"/>
                  </a:lnTo>
                  <a:lnTo>
                    <a:pt x="2080247" y="148336"/>
                  </a:lnTo>
                  <a:lnTo>
                    <a:pt x="2085467" y="149098"/>
                  </a:lnTo>
                  <a:lnTo>
                    <a:pt x="2094941" y="149098"/>
                  </a:lnTo>
                  <a:lnTo>
                    <a:pt x="2101291" y="148336"/>
                  </a:lnTo>
                  <a:lnTo>
                    <a:pt x="2101723" y="148336"/>
                  </a:lnTo>
                  <a:lnTo>
                    <a:pt x="2112391" y="144653"/>
                  </a:lnTo>
                  <a:lnTo>
                    <a:pt x="2113153" y="144018"/>
                  </a:lnTo>
                  <a:lnTo>
                    <a:pt x="2113788" y="142875"/>
                  </a:lnTo>
                  <a:lnTo>
                    <a:pt x="2114169" y="141224"/>
                  </a:lnTo>
                  <a:lnTo>
                    <a:pt x="2114677" y="139573"/>
                  </a:lnTo>
                  <a:lnTo>
                    <a:pt x="2114804" y="130429"/>
                  </a:lnTo>
                  <a:lnTo>
                    <a:pt x="2114296" y="127889"/>
                  </a:lnTo>
                  <a:lnTo>
                    <a:pt x="2114169" y="126873"/>
                  </a:lnTo>
                  <a:lnTo>
                    <a:pt x="2113915" y="126238"/>
                  </a:lnTo>
                  <a:lnTo>
                    <a:pt x="2113788" y="125857"/>
                  </a:lnTo>
                  <a:lnTo>
                    <a:pt x="2113699" y="125603"/>
                  </a:lnTo>
                  <a:lnTo>
                    <a:pt x="2113457" y="125222"/>
                  </a:lnTo>
                  <a:lnTo>
                    <a:pt x="2113280" y="124968"/>
                  </a:lnTo>
                  <a:lnTo>
                    <a:pt x="2112899" y="124714"/>
                  </a:lnTo>
                  <a:lnTo>
                    <a:pt x="2112391" y="124460"/>
                  </a:lnTo>
                  <a:lnTo>
                    <a:pt x="2110219" y="124460"/>
                  </a:lnTo>
                  <a:lnTo>
                    <a:pt x="2108949" y="124968"/>
                  </a:lnTo>
                  <a:lnTo>
                    <a:pt x="2108073" y="125222"/>
                  </a:lnTo>
                  <a:lnTo>
                    <a:pt x="2107044" y="125603"/>
                  </a:lnTo>
                  <a:lnTo>
                    <a:pt x="2106041" y="125857"/>
                  </a:lnTo>
                  <a:lnTo>
                    <a:pt x="2104263" y="126238"/>
                  </a:lnTo>
                  <a:lnTo>
                    <a:pt x="2101075" y="126873"/>
                  </a:lnTo>
                  <a:lnTo>
                    <a:pt x="2094928" y="126873"/>
                  </a:lnTo>
                  <a:lnTo>
                    <a:pt x="2091626" y="125603"/>
                  </a:lnTo>
                  <a:lnTo>
                    <a:pt x="2091397" y="125603"/>
                  </a:lnTo>
                  <a:lnTo>
                    <a:pt x="2089404" y="122936"/>
                  </a:lnTo>
                  <a:lnTo>
                    <a:pt x="2087626" y="120269"/>
                  </a:lnTo>
                  <a:lnTo>
                    <a:pt x="2086597" y="116459"/>
                  </a:lnTo>
                  <a:lnTo>
                    <a:pt x="2086597" y="67056"/>
                  </a:lnTo>
                  <a:lnTo>
                    <a:pt x="2111629" y="67056"/>
                  </a:lnTo>
                  <a:lnTo>
                    <a:pt x="2112899" y="66167"/>
                  </a:lnTo>
                  <a:lnTo>
                    <a:pt x="2114423" y="62865"/>
                  </a:lnTo>
                  <a:lnTo>
                    <a:pt x="2114804" y="60198"/>
                  </a:lnTo>
                  <a:lnTo>
                    <a:pt x="2114804" y="52451"/>
                  </a:lnTo>
                  <a:close/>
                </a:path>
                <a:path w="2563495" h="416560">
                  <a:moveTo>
                    <a:pt x="2239264" y="78740"/>
                  </a:moveTo>
                  <a:lnTo>
                    <a:pt x="2238502" y="72644"/>
                  </a:lnTo>
                  <a:lnTo>
                    <a:pt x="2237232" y="67691"/>
                  </a:lnTo>
                  <a:lnTo>
                    <a:pt x="2236787" y="66167"/>
                  </a:lnTo>
                  <a:lnTo>
                    <a:pt x="2235835" y="62865"/>
                  </a:lnTo>
                  <a:lnTo>
                    <a:pt x="2233549" y="58547"/>
                  </a:lnTo>
                  <a:lnTo>
                    <a:pt x="2231860" y="56515"/>
                  </a:lnTo>
                  <a:lnTo>
                    <a:pt x="2227453" y="51181"/>
                  </a:lnTo>
                  <a:lnTo>
                    <a:pt x="2223389" y="48387"/>
                  </a:lnTo>
                  <a:lnTo>
                    <a:pt x="2218601" y="46355"/>
                  </a:lnTo>
                  <a:lnTo>
                    <a:pt x="2213635" y="44196"/>
                  </a:lnTo>
                  <a:lnTo>
                    <a:pt x="2214130" y="44196"/>
                  </a:lnTo>
                  <a:lnTo>
                    <a:pt x="2207133" y="43053"/>
                  </a:lnTo>
                  <a:lnTo>
                    <a:pt x="2193925" y="43053"/>
                  </a:lnTo>
                  <a:lnTo>
                    <a:pt x="2167001" y="56515"/>
                  </a:lnTo>
                  <a:lnTo>
                    <a:pt x="2167001" y="3683"/>
                  </a:lnTo>
                  <a:lnTo>
                    <a:pt x="2166747" y="3048"/>
                  </a:lnTo>
                  <a:lnTo>
                    <a:pt x="2166239" y="2540"/>
                  </a:lnTo>
                  <a:lnTo>
                    <a:pt x="2165731" y="1905"/>
                  </a:lnTo>
                  <a:lnTo>
                    <a:pt x="2164969" y="1397"/>
                  </a:lnTo>
                  <a:lnTo>
                    <a:pt x="2163699" y="1016"/>
                  </a:lnTo>
                  <a:lnTo>
                    <a:pt x="2162556" y="635"/>
                  </a:lnTo>
                  <a:lnTo>
                    <a:pt x="2161019" y="381"/>
                  </a:lnTo>
                  <a:lnTo>
                    <a:pt x="2159127" y="127"/>
                  </a:lnTo>
                  <a:lnTo>
                    <a:pt x="2157222" y="0"/>
                  </a:lnTo>
                  <a:lnTo>
                    <a:pt x="2146300" y="0"/>
                  </a:lnTo>
                  <a:lnTo>
                    <a:pt x="2144395" y="127"/>
                  </a:lnTo>
                  <a:lnTo>
                    <a:pt x="2142490" y="381"/>
                  </a:lnTo>
                  <a:lnTo>
                    <a:pt x="2140966" y="635"/>
                  </a:lnTo>
                  <a:lnTo>
                    <a:pt x="2139823" y="1016"/>
                  </a:lnTo>
                  <a:lnTo>
                    <a:pt x="2138553" y="1397"/>
                  </a:lnTo>
                  <a:lnTo>
                    <a:pt x="2137791" y="1905"/>
                  </a:lnTo>
                  <a:lnTo>
                    <a:pt x="2137270" y="2540"/>
                  </a:lnTo>
                  <a:lnTo>
                    <a:pt x="2136775" y="3048"/>
                  </a:lnTo>
                  <a:lnTo>
                    <a:pt x="2136775" y="144653"/>
                  </a:lnTo>
                  <a:lnTo>
                    <a:pt x="2137791" y="145669"/>
                  </a:lnTo>
                  <a:lnTo>
                    <a:pt x="2138553" y="146177"/>
                  </a:lnTo>
                  <a:lnTo>
                    <a:pt x="2139823" y="146558"/>
                  </a:lnTo>
                  <a:lnTo>
                    <a:pt x="2140966" y="146812"/>
                  </a:lnTo>
                  <a:lnTo>
                    <a:pt x="2142490" y="147193"/>
                  </a:lnTo>
                  <a:lnTo>
                    <a:pt x="2161019" y="147193"/>
                  </a:lnTo>
                  <a:lnTo>
                    <a:pt x="2162556" y="146812"/>
                  </a:lnTo>
                  <a:lnTo>
                    <a:pt x="2163699" y="146558"/>
                  </a:lnTo>
                  <a:lnTo>
                    <a:pt x="2164969" y="146177"/>
                  </a:lnTo>
                  <a:lnTo>
                    <a:pt x="2165731" y="145669"/>
                  </a:lnTo>
                  <a:lnTo>
                    <a:pt x="2166747" y="144653"/>
                  </a:lnTo>
                  <a:lnTo>
                    <a:pt x="2167001" y="144018"/>
                  </a:lnTo>
                  <a:lnTo>
                    <a:pt x="2167001" y="80645"/>
                  </a:lnTo>
                  <a:lnTo>
                    <a:pt x="2171192" y="75946"/>
                  </a:lnTo>
                  <a:lnTo>
                    <a:pt x="2175256" y="72390"/>
                  </a:lnTo>
                  <a:lnTo>
                    <a:pt x="2179193" y="69850"/>
                  </a:lnTo>
                  <a:lnTo>
                    <a:pt x="2183130" y="67437"/>
                  </a:lnTo>
                  <a:lnTo>
                    <a:pt x="2187067" y="66167"/>
                  </a:lnTo>
                  <a:lnTo>
                    <a:pt x="2193925" y="66167"/>
                  </a:lnTo>
                  <a:lnTo>
                    <a:pt x="2196592" y="66675"/>
                  </a:lnTo>
                  <a:lnTo>
                    <a:pt x="2201164" y="68707"/>
                  </a:lnTo>
                  <a:lnTo>
                    <a:pt x="2203069" y="70231"/>
                  </a:lnTo>
                  <a:lnTo>
                    <a:pt x="2204466" y="72136"/>
                  </a:lnTo>
                  <a:lnTo>
                    <a:pt x="2205990" y="73914"/>
                  </a:lnTo>
                  <a:lnTo>
                    <a:pt x="2207006" y="75946"/>
                  </a:lnTo>
                  <a:lnTo>
                    <a:pt x="2207133" y="76200"/>
                  </a:lnTo>
                  <a:lnTo>
                    <a:pt x="2207895" y="78740"/>
                  </a:lnTo>
                  <a:lnTo>
                    <a:pt x="2208657" y="81407"/>
                  </a:lnTo>
                  <a:lnTo>
                    <a:pt x="2209038" y="84963"/>
                  </a:lnTo>
                  <a:lnTo>
                    <a:pt x="2209165" y="144653"/>
                  </a:lnTo>
                  <a:lnTo>
                    <a:pt x="2210181" y="145669"/>
                  </a:lnTo>
                  <a:lnTo>
                    <a:pt x="2210943" y="146177"/>
                  </a:lnTo>
                  <a:lnTo>
                    <a:pt x="2212086" y="146558"/>
                  </a:lnTo>
                  <a:lnTo>
                    <a:pt x="2213229" y="146812"/>
                  </a:lnTo>
                  <a:lnTo>
                    <a:pt x="2214753" y="147193"/>
                  </a:lnTo>
                  <a:lnTo>
                    <a:pt x="2233422" y="147193"/>
                  </a:lnTo>
                  <a:lnTo>
                    <a:pt x="2234946" y="146812"/>
                  </a:lnTo>
                  <a:lnTo>
                    <a:pt x="2236089" y="146558"/>
                  </a:lnTo>
                  <a:lnTo>
                    <a:pt x="2237232" y="146177"/>
                  </a:lnTo>
                  <a:lnTo>
                    <a:pt x="2237994" y="145669"/>
                  </a:lnTo>
                  <a:lnTo>
                    <a:pt x="2239010" y="144653"/>
                  </a:lnTo>
                  <a:lnTo>
                    <a:pt x="2239264" y="144018"/>
                  </a:lnTo>
                  <a:lnTo>
                    <a:pt x="2239264" y="78740"/>
                  </a:lnTo>
                  <a:close/>
                </a:path>
                <a:path w="2563495" h="416560">
                  <a:moveTo>
                    <a:pt x="2366899" y="85852"/>
                  </a:moveTo>
                  <a:lnTo>
                    <a:pt x="2366873" y="82550"/>
                  </a:lnTo>
                  <a:lnTo>
                    <a:pt x="2365883" y="76454"/>
                  </a:lnTo>
                  <a:lnTo>
                    <a:pt x="2362073" y="65278"/>
                  </a:lnTo>
                  <a:lnTo>
                    <a:pt x="2359952" y="61849"/>
                  </a:lnTo>
                  <a:lnTo>
                    <a:pt x="2359025" y="60325"/>
                  </a:lnTo>
                  <a:lnTo>
                    <a:pt x="2354961" y="56261"/>
                  </a:lnTo>
                  <a:lnTo>
                    <a:pt x="2350897" y="52070"/>
                  </a:lnTo>
                  <a:lnTo>
                    <a:pt x="2345690" y="48895"/>
                  </a:lnTo>
                  <a:lnTo>
                    <a:pt x="2339568" y="46736"/>
                  </a:lnTo>
                  <a:lnTo>
                    <a:pt x="2337816" y="46075"/>
                  </a:lnTo>
                  <a:lnTo>
                    <a:pt x="2337816" y="78359"/>
                  </a:lnTo>
                  <a:lnTo>
                    <a:pt x="2337778" y="79375"/>
                  </a:lnTo>
                  <a:lnTo>
                    <a:pt x="2337663" y="82550"/>
                  </a:lnTo>
                  <a:lnTo>
                    <a:pt x="2337562" y="85852"/>
                  </a:lnTo>
                  <a:lnTo>
                    <a:pt x="2292223" y="85852"/>
                  </a:lnTo>
                  <a:lnTo>
                    <a:pt x="2298319" y="68961"/>
                  </a:lnTo>
                  <a:lnTo>
                    <a:pt x="2300224" y="66802"/>
                  </a:lnTo>
                  <a:lnTo>
                    <a:pt x="2302510" y="65024"/>
                  </a:lnTo>
                  <a:lnTo>
                    <a:pt x="2305431" y="63754"/>
                  </a:lnTo>
                  <a:lnTo>
                    <a:pt x="2308225" y="62484"/>
                  </a:lnTo>
                  <a:lnTo>
                    <a:pt x="2311654" y="61849"/>
                  </a:lnTo>
                  <a:lnTo>
                    <a:pt x="2323084" y="61849"/>
                  </a:lnTo>
                  <a:lnTo>
                    <a:pt x="2328799" y="64008"/>
                  </a:lnTo>
                  <a:lnTo>
                    <a:pt x="2332355" y="68326"/>
                  </a:lnTo>
                  <a:lnTo>
                    <a:pt x="2336038" y="72517"/>
                  </a:lnTo>
                  <a:lnTo>
                    <a:pt x="2337816" y="78359"/>
                  </a:lnTo>
                  <a:lnTo>
                    <a:pt x="2337816" y="46075"/>
                  </a:lnTo>
                  <a:lnTo>
                    <a:pt x="2333193" y="44323"/>
                  </a:lnTo>
                  <a:lnTo>
                    <a:pt x="2333701" y="44323"/>
                  </a:lnTo>
                  <a:lnTo>
                    <a:pt x="2325243" y="43053"/>
                  </a:lnTo>
                  <a:lnTo>
                    <a:pt x="2307717" y="43053"/>
                  </a:lnTo>
                  <a:lnTo>
                    <a:pt x="2271268" y="62230"/>
                  </a:lnTo>
                  <a:lnTo>
                    <a:pt x="2265172" y="74549"/>
                  </a:lnTo>
                  <a:lnTo>
                    <a:pt x="2262632" y="81280"/>
                  </a:lnTo>
                  <a:lnTo>
                    <a:pt x="2261362" y="88900"/>
                  </a:lnTo>
                  <a:lnTo>
                    <a:pt x="2261362" y="106045"/>
                  </a:lnTo>
                  <a:lnTo>
                    <a:pt x="2275713" y="136525"/>
                  </a:lnTo>
                  <a:lnTo>
                    <a:pt x="2280539" y="140843"/>
                  </a:lnTo>
                  <a:lnTo>
                    <a:pt x="2286508" y="144145"/>
                  </a:lnTo>
                  <a:lnTo>
                    <a:pt x="2294153" y="146304"/>
                  </a:lnTo>
                  <a:lnTo>
                    <a:pt x="2300859" y="148336"/>
                  </a:lnTo>
                  <a:lnTo>
                    <a:pt x="2309241" y="149352"/>
                  </a:lnTo>
                  <a:lnTo>
                    <a:pt x="2324100" y="149352"/>
                  </a:lnTo>
                  <a:lnTo>
                    <a:pt x="2329180" y="149098"/>
                  </a:lnTo>
                  <a:lnTo>
                    <a:pt x="2338451" y="147828"/>
                  </a:lnTo>
                  <a:lnTo>
                    <a:pt x="2342515" y="147193"/>
                  </a:lnTo>
                  <a:lnTo>
                    <a:pt x="2346198" y="146304"/>
                  </a:lnTo>
                  <a:lnTo>
                    <a:pt x="2349754" y="145542"/>
                  </a:lnTo>
                  <a:lnTo>
                    <a:pt x="2361311" y="138430"/>
                  </a:lnTo>
                  <a:lnTo>
                    <a:pt x="2361565" y="137668"/>
                  </a:lnTo>
                  <a:lnTo>
                    <a:pt x="2361565" y="129286"/>
                  </a:lnTo>
                  <a:lnTo>
                    <a:pt x="2361565" y="126238"/>
                  </a:lnTo>
                  <a:lnTo>
                    <a:pt x="2361311" y="125222"/>
                  </a:lnTo>
                  <a:lnTo>
                    <a:pt x="2361057" y="124587"/>
                  </a:lnTo>
                  <a:lnTo>
                    <a:pt x="2360676" y="123952"/>
                  </a:lnTo>
                  <a:lnTo>
                    <a:pt x="2360295" y="123444"/>
                  </a:lnTo>
                  <a:lnTo>
                    <a:pt x="2359279" y="122936"/>
                  </a:lnTo>
                  <a:lnTo>
                    <a:pt x="2356231" y="122936"/>
                  </a:lnTo>
                  <a:lnTo>
                    <a:pt x="2355215" y="123190"/>
                  </a:lnTo>
                  <a:lnTo>
                    <a:pt x="2350998" y="124587"/>
                  </a:lnTo>
                  <a:lnTo>
                    <a:pt x="2348992" y="125222"/>
                  </a:lnTo>
                  <a:lnTo>
                    <a:pt x="2326894" y="129286"/>
                  </a:lnTo>
                  <a:lnTo>
                    <a:pt x="2316353" y="129286"/>
                  </a:lnTo>
                  <a:lnTo>
                    <a:pt x="2299081" y="122301"/>
                  </a:lnTo>
                  <a:lnTo>
                    <a:pt x="2296668" y="120015"/>
                  </a:lnTo>
                  <a:lnTo>
                    <a:pt x="2294890" y="117221"/>
                  </a:lnTo>
                  <a:lnTo>
                    <a:pt x="2293874" y="113919"/>
                  </a:lnTo>
                  <a:lnTo>
                    <a:pt x="2292731" y="110617"/>
                  </a:lnTo>
                  <a:lnTo>
                    <a:pt x="2292223" y="106934"/>
                  </a:lnTo>
                  <a:lnTo>
                    <a:pt x="2292223" y="102997"/>
                  </a:lnTo>
                  <a:lnTo>
                    <a:pt x="2360549" y="102997"/>
                  </a:lnTo>
                  <a:lnTo>
                    <a:pt x="2362835" y="102235"/>
                  </a:lnTo>
                  <a:lnTo>
                    <a:pt x="2364486" y="100711"/>
                  </a:lnTo>
                  <a:lnTo>
                    <a:pt x="2366137" y="99060"/>
                  </a:lnTo>
                  <a:lnTo>
                    <a:pt x="2366899" y="96774"/>
                  </a:lnTo>
                  <a:lnTo>
                    <a:pt x="2366899" y="85852"/>
                  </a:lnTo>
                  <a:close/>
                </a:path>
                <a:path w="2563495" h="416560">
                  <a:moveTo>
                    <a:pt x="2563495" y="77597"/>
                  </a:moveTo>
                  <a:lnTo>
                    <a:pt x="2562860" y="72390"/>
                  </a:lnTo>
                  <a:lnTo>
                    <a:pt x="2561221" y="66167"/>
                  </a:lnTo>
                  <a:lnTo>
                    <a:pt x="2560320" y="62738"/>
                  </a:lnTo>
                  <a:lnTo>
                    <a:pt x="2559113" y="60325"/>
                  </a:lnTo>
                  <a:lnTo>
                    <a:pt x="2558161" y="58420"/>
                  </a:lnTo>
                  <a:lnTo>
                    <a:pt x="2552192" y="51181"/>
                  </a:lnTo>
                  <a:lnTo>
                    <a:pt x="2548432" y="48514"/>
                  </a:lnTo>
                  <a:lnTo>
                    <a:pt x="2546794" y="47752"/>
                  </a:lnTo>
                  <a:lnTo>
                    <a:pt x="2543302" y="46228"/>
                  </a:lnTo>
                  <a:lnTo>
                    <a:pt x="2538476" y="44069"/>
                  </a:lnTo>
                  <a:lnTo>
                    <a:pt x="2532380" y="43053"/>
                  </a:lnTo>
                  <a:lnTo>
                    <a:pt x="2522093" y="43053"/>
                  </a:lnTo>
                  <a:lnTo>
                    <a:pt x="2488438" y="60325"/>
                  </a:lnTo>
                  <a:lnTo>
                    <a:pt x="2488234" y="59944"/>
                  </a:lnTo>
                  <a:lnTo>
                    <a:pt x="2467305" y="44450"/>
                  </a:lnTo>
                  <a:lnTo>
                    <a:pt x="2463165" y="43434"/>
                  </a:lnTo>
                  <a:lnTo>
                    <a:pt x="2459228" y="43053"/>
                  </a:lnTo>
                  <a:lnTo>
                    <a:pt x="2448306" y="43053"/>
                  </a:lnTo>
                  <a:lnTo>
                    <a:pt x="2418461" y="59944"/>
                  </a:lnTo>
                  <a:lnTo>
                    <a:pt x="2418334" y="47752"/>
                  </a:lnTo>
                  <a:lnTo>
                    <a:pt x="2417572" y="46736"/>
                  </a:lnTo>
                  <a:lnTo>
                    <a:pt x="2416810" y="46228"/>
                  </a:lnTo>
                  <a:lnTo>
                    <a:pt x="2415921" y="45974"/>
                  </a:lnTo>
                  <a:lnTo>
                    <a:pt x="2415324" y="45720"/>
                  </a:lnTo>
                  <a:lnTo>
                    <a:pt x="2415717" y="45720"/>
                  </a:lnTo>
                  <a:lnTo>
                    <a:pt x="2413635" y="45339"/>
                  </a:lnTo>
                  <a:lnTo>
                    <a:pt x="2411984" y="45085"/>
                  </a:lnTo>
                  <a:lnTo>
                    <a:pt x="2399411" y="45085"/>
                  </a:lnTo>
                  <a:lnTo>
                    <a:pt x="2397760" y="45339"/>
                  </a:lnTo>
                  <a:lnTo>
                    <a:pt x="2395855" y="45720"/>
                  </a:lnTo>
                  <a:lnTo>
                    <a:pt x="2396109" y="45720"/>
                  </a:lnTo>
                  <a:lnTo>
                    <a:pt x="2395347" y="45974"/>
                  </a:lnTo>
                  <a:lnTo>
                    <a:pt x="2394331" y="46228"/>
                  </a:lnTo>
                  <a:lnTo>
                    <a:pt x="2393569" y="46736"/>
                  </a:lnTo>
                  <a:lnTo>
                    <a:pt x="2392807" y="47752"/>
                  </a:lnTo>
                  <a:lnTo>
                    <a:pt x="2392807" y="144653"/>
                  </a:lnTo>
                  <a:lnTo>
                    <a:pt x="2393823" y="145669"/>
                  </a:lnTo>
                  <a:lnTo>
                    <a:pt x="2394585" y="146177"/>
                  </a:lnTo>
                  <a:lnTo>
                    <a:pt x="2395855" y="146558"/>
                  </a:lnTo>
                  <a:lnTo>
                    <a:pt x="2396998" y="146812"/>
                  </a:lnTo>
                  <a:lnTo>
                    <a:pt x="2398522" y="147193"/>
                  </a:lnTo>
                  <a:lnTo>
                    <a:pt x="2417064" y="147193"/>
                  </a:lnTo>
                  <a:lnTo>
                    <a:pt x="2418588" y="146812"/>
                  </a:lnTo>
                  <a:lnTo>
                    <a:pt x="2419731" y="146558"/>
                  </a:lnTo>
                  <a:lnTo>
                    <a:pt x="2421001" y="146177"/>
                  </a:lnTo>
                  <a:lnTo>
                    <a:pt x="2421763" y="145669"/>
                  </a:lnTo>
                  <a:lnTo>
                    <a:pt x="2422779" y="144653"/>
                  </a:lnTo>
                  <a:lnTo>
                    <a:pt x="2423033" y="144018"/>
                  </a:lnTo>
                  <a:lnTo>
                    <a:pt x="2423033" y="80645"/>
                  </a:lnTo>
                  <a:lnTo>
                    <a:pt x="2427224" y="75946"/>
                  </a:lnTo>
                  <a:lnTo>
                    <a:pt x="2431161" y="72390"/>
                  </a:lnTo>
                  <a:lnTo>
                    <a:pt x="2434844" y="69850"/>
                  </a:lnTo>
                  <a:lnTo>
                    <a:pt x="2438654" y="67437"/>
                  </a:lnTo>
                  <a:lnTo>
                    <a:pt x="2442337" y="66167"/>
                  </a:lnTo>
                  <a:lnTo>
                    <a:pt x="2448814" y="66167"/>
                  </a:lnTo>
                  <a:lnTo>
                    <a:pt x="2451354" y="66675"/>
                  </a:lnTo>
                  <a:lnTo>
                    <a:pt x="2453513" y="67691"/>
                  </a:lnTo>
                  <a:lnTo>
                    <a:pt x="2455799" y="68707"/>
                  </a:lnTo>
                  <a:lnTo>
                    <a:pt x="2457450" y="70231"/>
                  </a:lnTo>
                  <a:lnTo>
                    <a:pt x="2458847" y="72136"/>
                  </a:lnTo>
                  <a:lnTo>
                    <a:pt x="2460244" y="73914"/>
                  </a:lnTo>
                  <a:lnTo>
                    <a:pt x="2461145" y="75946"/>
                  </a:lnTo>
                  <a:lnTo>
                    <a:pt x="2461260" y="76200"/>
                  </a:lnTo>
                  <a:lnTo>
                    <a:pt x="2461895" y="78740"/>
                  </a:lnTo>
                  <a:lnTo>
                    <a:pt x="2462657" y="81407"/>
                  </a:lnTo>
                  <a:lnTo>
                    <a:pt x="2462911" y="84328"/>
                  </a:lnTo>
                  <a:lnTo>
                    <a:pt x="2462911" y="144018"/>
                  </a:lnTo>
                  <a:lnTo>
                    <a:pt x="2463165" y="144653"/>
                  </a:lnTo>
                  <a:lnTo>
                    <a:pt x="2464181" y="145669"/>
                  </a:lnTo>
                  <a:lnTo>
                    <a:pt x="2464943" y="146177"/>
                  </a:lnTo>
                  <a:lnTo>
                    <a:pt x="2466213" y="146558"/>
                  </a:lnTo>
                  <a:lnTo>
                    <a:pt x="2467356" y="146812"/>
                  </a:lnTo>
                  <a:lnTo>
                    <a:pt x="2468880" y="147193"/>
                  </a:lnTo>
                  <a:lnTo>
                    <a:pt x="2487295" y="147193"/>
                  </a:lnTo>
                  <a:lnTo>
                    <a:pt x="2488819" y="146812"/>
                  </a:lnTo>
                  <a:lnTo>
                    <a:pt x="2489962" y="146558"/>
                  </a:lnTo>
                  <a:lnTo>
                    <a:pt x="2491232" y="146177"/>
                  </a:lnTo>
                  <a:lnTo>
                    <a:pt x="2491994" y="145669"/>
                  </a:lnTo>
                  <a:lnTo>
                    <a:pt x="2493010" y="144653"/>
                  </a:lnTo>
                  <a:lnTo>
                    <a:pt x="2493264" y="144018"/>
                  </a:lnTo>
                  <a:lnTo>
                    <a:pt x="2493264" y="80645"/>
                  </a:lnTo>
                  <a:lnTo>
                    <a:pt x="2497582" y="75946"/>
                  </a:lnTo>
                  <a:lnTo>
                    <a:pt x="2501519" y="72390"/>
                  </a:lnTo>
                  <a:lnTo>
                    <a:pt x="2505202" y="69850"/>
                  </a:lnTo>
                  <a:lnTo>
                    <a:pt x="2508885" y="67437"/>
                  </a:lnTo>
                  <a:lnTo>
                    <a:pt x="2512568" y="66167"/>
                  </a:lnTo>
                  <a:lnTo>
                    <a:pt x="2519172" y="66167"/>
                  </a:lnTo>
                  <a:lnTo>
                    <a:pt x="2521712" y="66675"/>
                  </a:lnTo>
                  <a:lnTo>
                    <a:pt x="2526030" y="68707"/>
                  </a:lnTo>
                  <a:lnTo>
                    <a:pt x="2527808" y="70231"/>
                  </a:lnTo>
                  <a:lnTo>
                    <a:pt x="2529205" y="72136"/>
                  </a:lnTo>
                  <a:lnTo>
                    <a:pt x="2530602" y="73914"/>
                  </a:lnTo>
                  <a:lnTo>
                    <a:pt x="2531503" y="75946"/>
                  </a:lnTo>
                  <a:lnTo>
                    <a:pt x="2531618" y="76200"/>
                  </a:lnTo>
                  <a:lnTo>
                    <a:pt x="2532253" y="78740"/>
                  </a:lnTo>
                  <a:lnTo>
                    <a:pt x="2533015" y="81407"/>
                  </a:lnTo>
                  <a:lnTo>
                    <a:pt x="2533269" y="84328"/>
                  </a:lnTo>
                  <a:lnTo>
                    <a:pt x="2533269" y="144018"/>
                  </a:lnTo>
                  <a:lnTo>
                    <a:pt x="2533523" y="144653"/>
                  </a:lnTo>
                  <a:lnTo>
                    <a:pt x="2534031" y="145161"/>
                  </a:lnTo>
                  <a:lnTo>
                    <a:pt x="2534412" y="145669"/>
                  </a:lnTo>
                  <a:lnTo>
                    <a:pt x="2535174" y="146177"/>
                  </a:lnTo>
                  <a:lnTo>
                    <a:pt x="2536444" y="146558"/>
                  </a:lnTo>
                  <a:lnTo>
                    <a:pt x="2537587" y="146812"/>
                  </a:lnTo>
                  <a:lnTo>
                    <a:pt x="2539111" y="147193"/>
                  </a:lnTo>
                  <a:lnTo>
                    <a:pt x="2557780" y="147193"/>
                  </a:lnTo>
                  <a:lnTo>
                    <a:pt x="2559304" y="146812"/>
                  </a:lnTo>
                  <a:lnTo>
                    <a:pt x="2560447" y="146558"/>
                  </a:lnTo>
                  <a:lnTo>
                    <a:pt x="2561590" y="146177"/>
                  </a:lnTo>
                  <a:lnTo>
                    <a:pt x="2562352" y="145669"/>
                  </a:lnTo>
                  <a:lnTo>
                    <a:pt x="2563368" y="144653"/>
                  </a:lnTo>
                  <a:lnTo>
                    <a:pt x="2563495" y="7759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22289" y="3142360"/>
              <a:ext cx="101473" cy="18910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24476" y="3172586"/>
              <a:ext cx="1229190" cy="16522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01439" y="3155949"/>
              <a:ext cx="834817" cy="1459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70146" y="3419220"/>
              <a:ext cx="581151" cy="1493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43500" y="3422649"/>
              <a:ext cx="1047369" cy="1816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81928" y="3426967"/>
              <a:ext cx="574928" cy="1692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63622" y="3689349"/>
              <a:ext cx="966262" cy="17411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15102" y="3685920"/>
              <a:ext cx="477138" cy="1775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81903" y="3689349"/>
              <a:ext cx="687577" cy="1741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70400" y="3956049"/>
              <a:ext cx="692669" cy="14592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235321" y="3942460"/>
              <a:ext cx="105155" cy="18910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27471" y="3951604"/>
              <a:ext cx="1048385" cy="15036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63868" y="3962145"/>
              <a:ext cx="242464" cy="13982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898005" y="3952620"/>
              <a:ext cx="433070" cy="186055"/>
            </a:xfrm>
            <a:custGeom>
              <a:avLst/>
              <a:gdLst/>
              <a:ahLst/>
              <a:cxnLst/>
              <a:rect l="l" t="t" r="r" b="b"/>
              <a:pathLst>
                <a:path w="433070" h="186054">
                  <a:moveTo>
                    <a:pt x="21081" y="0"/>
                  </a:moveTo>
                  <a:lnTo>
                    <a:pt x="10033" y="0"/>
                  </a:lnTo>
                  <a:lnTo>
                    <a:pt x="8000" y="127"/>
                  </a:lnTo>
                  <a:lnTo>
                    <a:pt x="0" y="3683"/>
                  </a:lnTo>
                  <a:lnTo>
                    <a:pt x="0" y="144018"/>
                  </a:lnTo>
                  <a:lnTo>
                    <a:pt x="4445" y="146812"/>
                  </a:lnTo>
                  <a:lnTo>
                    <a:pt x="5969" y="147193"/>
                  </a:lnTo>
                  <a:lnTo>
                    <a:pt x="25019" y="147193"/>
                  </a:lnTo>
                  <a:lnTo>
                    <a:pt x="27813" y="146558"/>
                  </a:lnTo>
                  <a:lnTo>
                    <a:pt x="29083" y="146177"/>
                  </a:lnTo>
                  <a:lnTo>
                    <a:pt x="29845" y="145669"/>
                  </a:lnTo>
                  <a:lnTo>
                    <a:pt x="30861" y="144653"/>
                  </a:lnTo>
                  <a:lnTo>
                    <a:pt x="31115" y="144018"/>
                  </a:lnTo>
                  <a:lnTo>
                    <a:pt x="31115" y="3683"/>
                  </a:lnTo>
                  <a:lnTo>
                    <a:pt x="30861" y="3048"/>
                  </a:lnTo>
                  <a:lnTo>
                    <a:pt x="30352" y="2540"/>
                  </a:lnTo>
                  <a:lnTo>
                    <a:pt x="29845" y="1905"/>
                  </a:lnTo>
                  <a:lnTo>
                    <a:pt x="29083" y="1397"/>
                  </a:lnTo>
                  <a:lnTo>
                    <a:pt x="27813" y="1016"/>
                  </a:lnTo>
                  <a:lnTo>
                    <a:pt x="26670" y="635"/>
                  </a:lnTo>
                  <a:lnTo>
                    <a:pt x="25019" y="381"/>
                  </a:lnTo>
                  <a:lnTo>
                    <a:pt x="23114" y="127"/>
                  </a:lnTo>
                  <a:lnTo>
                    <a:pt x="21081" y="0"/>
                  </a:lnTo>
                  <a:close/>
                </a:path>
                <a:path w="433070" h="186054">
                  <a:moveTo>
                    <a:pt x="116204" y="43053"/>
                  </a:moveTo>
                  <a:lnTo>
                    <a:pt x="75819" y="53213"/>
                  </a:lnTo>
                  <a:lnTo>
                    <a:pt x="70866" y="58039"/>
                  </a:lnTo>
                  <a:lnTo>
                    <a:pt x="65786" y="62738"/>
                  </a:lnTo>
                  <a:lnTo>
                    <a:pt x="62102" y="68453"/>
                  </a:lnTo>
                  <a:lnTo>
                    <a:pt x="59563" y="75184"/>
                  </a:lnTo>
                  <a:lnTo>
                    <a:pt x="57023" y="81788"/>
                  </a:lnTo>
                  <a:lnTo>
                    <a:pt x="55752" y="89154"/>
                  </a:lnTo>
                  <a:lnTo>
                    <a:pt x="55792" y="105791"/>
                  </a:lnTo>
                  <a:lnTo>
                    <a:pt x="56896" y="112903"/>
                  </a:lnTo>
                  <a:lnTo>
                    <a:pt x="80645" y="143510"/>
                  </a:lnTo>
                  <a:lnTo>
                    <a:pt x="113538" y="149352"/>
                  </a:lnTo>
                  <a:lnTo>
                    <a:pt x="120109" y="149137"/>
                  </a:lnTo>
                  <a:lnTo>
                    <a:pt x="120656" y="149137"/>
                  </a:lnTo>
                  <a:lnTo>
                    <a:pt x="126714" y="148494"/>
                  </a:lnTo>
                  <a:lnTo>
                    <a:pt x="127184" y="148494"/>
                  </a:lnTo>
                  <a:lnTo>
                    <a:pt x="134147" y="147155"/>
                  </a:lnTo>
                  <a:lnTo>
                    <a:pt x="164984" y="128143"/>
                  </a:lnTo>
                  <a:lnTo>
                    <a:pt x="109474" y="128143"/>
                  </a:lnTo>
                  <a:lnTo>
                    <a:pt x="105155" y="127381"/>
                  </a:lnTo>
                  <a:lnTo>
                    <a:pt x="102254" y="125984"/>
                  </a:lnTo>
                  <a:lnTo>
                    <a:pt x="98298" y="124206"/>
                  </a:lnTo>
                  <a:lnTo>
                    <a:pt x="95503" y="121920"/>
                  </a:lnTo>
                  <a:lnTo>
                    <a:pt x="87756" y="91059"/>
                  </a:lnTo>
                  <a:lnTo>
                    <a:pt x="88268" y="87376"/>
                  </a:lnTo>
                  <a:lnTo>
                    <a:pt x="88392" y="86487"/>
                  </a:lnTo>
                  <a:lnTo>
                    <a:pt x="89408" y="82677"/>
                  </a:lnTo>
                  <a:lnTo>
                    <a:pt x="90550" y="78740"/>
                  </a:lnTo>
                  <a:lnTo>
                    <a:pt x="92201" y="75438"/>
                  </a:lnTo>
                  <a:lnTo>
                    <a:pt x="94488" y="72644"/>
                  </a:lnTo>
                  <a:lnTo>
                    <a:pt x="96647" y="69850"/>
                  </a:lnTo>
                  <a:lnTo>
                    <a:pt x="99568" y="67691"/>
                  </a:lnTo>
                  <a:lnTo>
                    <a:pt x="102997" y="66294"/>
                  </a:lnTo>
                  <a:lnTo>
                    <a:pt x="106140" y="64897"/>
                  </a:lnTo>
                  <a:lnTo>
                    <a:pt x="105613" y="64897"/>
                  </a:lnTo>
                  <a:lnTo>
                    <a:pt x="110490" y="64135"/>
                  </a:lnTo>
                  <a:lnTo>
                    <a:pt x="166632" y="64135"/>
                  </a:lnTo>
                  <a:lnTo>
                    <a:pt x="164719" y="61087"/>
                  </a:lnTo>
                  <a:lnTo>
                    <a:pt x="159893" y="56642"/>
                  </a:lnTo>
                  <a:lnTo>
                    <a:pt x="155194" y="52197"/>
                  </a:lnTo>
                  <a:lnTo>
                    <a:pt x="149225" y="48768"/>
                  </a:lnTo>
                  <a:lnTo>
                    <a:pt x="141986" y="46482"/>
                  </a:lnTo>
                  <a:lnTo>
                    <a:pt x="136243" y="44981"/>
                  </a:lnTo>
                  <a:lnTo>
                    <a:pt x="130690" y="44021"/>
                  </a:lnTo>
                  <a:lnTo>
                    <a:pt x="131201" y="44021"/>
                  </a:lnTo>
                  <a:lnTo>
                    <a:pt x="123644" y="43293"/>
                  </a:lnTo>
                  <a:lnTo>
                    <a:pt x="124239" y="43293"/>
                  </a:lnTo>
                  <a:lnTo>
                    <a:pt x="116204" y="43053"/>
                  </a:lnTo>
                  <a:close/>
                </a:path>
                <a:path w="433070" h="186054">
                  <a:moveTo>
                    <a:pt x="166632" y="64135"/>
                  </a:moveTo>
                  <a:lnTo>
                    <a:pt x="120269" y="64135"/>
                  </a:lnTo>
                  <a:lnTo>
                    <a:pt x="124587" y="64897"/>
                  </a:lnTo>
                  <a:lnTo>
                    <a:pt x="131445" y="68199"/>
                  </a:lnTo>
                  <a:lnTo>
                    <a:pt x="134239" y="70358"/>
                  </a:lnTo>
                  <a:lnTo>
                    <a:pt x="138302" y="76200"/>
                  </a:lnTo>
                  <a:lnTo>
                    <a:pt x="139826" y="79629"/>
                  </a:lnTo>
                  <a:lnTo>
                    <a:pt x="140589" y="83439"/>
                  </a:lnTo>
                  <a:lnTo>
                    <a:pt x="141277" y="86487"/>
                  </a:lnTo>
                  <a:lnTo>
                    <a:pt x="141363" y="86868"/>
                  </a:lnTo>
                  <a:lnTo>
                    <a:pt x="141477" y="87376"/>
                  </a:lnTo>
                  <a:lnTo>
                    <a:pt x="141911" y="91059"/>
                  </a:lnTo>
                  <a:lnTo>
                    <a:pt x="141986" y="101346"/>
                  </a:lnTo>
                  <a:lnTo>
                    <a:pt x="141477" y="104902"/>
                  </a:lnTo>
                  <a:lnTo>
                    <a:pt x="141350" y="105791"/>
                  </a:lnTo>
                  <a:lnTo>
                    <a:pt x="140335" y="109728"/>
                  </a:lnTo>
                  <a:lnTo>
                    <a:pt x="139319" y="113538"/>
                  </a:lnTo>
                  <a:lnTo>
                    <a:pt x="137668" y="116967"/>
                  </a:lnTo>
                  <a:lnTo>
                    <a:pt x="135381" y="119634"/>
                  </a:lnTo>
                  <a:lnTo>
                    <a:pt x="133096" y="122428"/>
                  </a:lnTo>
                  <a:lnTo>
                    <a:pt x="130301" y="124460"/>
                  </a:lnTo>
                  <a:lnTo>
                    <a:pt x="126873" y="125984"/>
                  </a:lnTo>
                  <a:lnTo>
                    <a:pt x="123444" y="127381"/>
                  </a:lnTo>
                  <a:lnTo>
                    <a:pt x="119252" y="128143"/>
                  </a:lnTo>
                  <a:lnTo>
                    <a:pt x="164984" y="128143"/>
                  </a:lnTo>
                  <a:lnTo>
                    <a:pt x="167767" y="123825"/>
                  </a:lnTo>
                  <a:lnTo>
                    <a:pt x="170306" y="117221"/>
                  </a:lnTo>
                  <a:lnTo>
                    <a:pt x="172720" y="110617"/>
                  </a:lnTo>
                  <a:lnTo>
                    <a:pt x="173990" y="103251"/>
                  </a:lnTo>
                  <a:lnTo>
                    <a:pt x="173930" y="86487"/>
                  </a:lnTo>
                  <a:lnTo>
                    <a:pt x="172866" y="79629"/>
                  </a:lnTo>
                  <a:lnTo>
                    <a:pt x="172563" y="78740"/>
                  </a:lnTo>
                  <a:lnTo>
                    <a:pt x="170434" y="73025"/>
                  </a:lnTo>
                  <a:lnTo>
                    <a:pt x="168148" y="66548"/>
                  </a:lnTo>
                  <a:lnTo>
                    <a:pt x="166632" y="64135"/>
                  </a:lnTo>
                  <a:close/>
                </a:path>
                <a:path w="433070" h="186054">
                  <a:moveTo>
                    <a:pt x="217931" y="45085"/>
                  </a:moveTo>
                  <a:lnTo>
                    <a:pt x="205104" y="45085"/>
                  </a:lnTo>
                  <a:lnTo>
                    <a:pt x="203326" y="45339"/>
                  </a:lnTo>
                  <a:lnTo>
                    <a:pt x="201929" y="45593"/>
                  </a:lnTo>
                  <a:lnTo>
                    <a:pt x="200914" y="45974"/>
                  </a:lnTo>
                  <a:lnTo>
                    <a:pt x="199898" y="46228"/>
                  </a:lnTo>
                  <a:lnTo>
                    <a:pt x="199136" y="46736"/>
                  </a:lnTo>
                  <a:lnTo>
                    <a:pt x="198754" y="47244"/>
                  </a:lnTo>
                  <a:lnTo>
                    <a:pt x="198247" y="47752"/>
                  </a:lnTo>
                  <a:lnTo>
                    <a:pt x="198374" y="144653"/>
                  </a:lnTo>
                  <a:lnTo>
                    <a:pt x="202565" y="146812"/>
                  </a:lnTo>
                  <a:lnTo>
                    <a:pt x="204089" y="147193"/>
                  </a:lnTo>
                  <a:lnTo>
                    <a:pt x="223139" y="147193"/>
                  </a:lnTo>
                  <a:lnTo>
                    <a:pt x="225933" y="146558"/>
                  </a:lnTo>
                  <a:lnTo>
                    <a:pt x="227202" y="146177"/>
                  </a:lnTo>
                  <a:lnTo>
                    <a:pt x="227965" y="145669"/>
                  </a:lnTo>
                  <a:lnTo>
                    <a:pt x="228980" y="144653"/>
                  </a:lnTo>
                  <a:lnTo>
                    <a:pt x="229235" y="144018"/>
                  </a:lnTo>
                  <a:lnTo>
                    <a:pt x="229235" y="80645"/>
                  </a:lnTo>
                  <a:lnTo>
                    <a:pt x="233552" y="75946"/>
                  </a:lnTo>
                  <a:lnTo>
                    <a:pt x="237744" y="72390"/>
                  </a:lnTo>
                  <a:lnTo>
                    <a:pt x="241808" y="69850"/>
                  </a:lnTo>
                  <a:lnTo>
                    <a:pt x="245444" y="67691"/>
                  </a:lnTo>
                  <a:lnTo>
                    <a:pt x="245059" y="67691"/>
                  </a:lnTo>
                  <a:lnTo>
                    <a:pt x="249936" y="66167"/>
                  </a:lnTo>
                  <a:lnTo>
                    <a:pt x="300929" y="66167"/>
                  </a:lnTo>
                  <a:lnTo>
                    <a:pt x="299847" y="62738"/>
                  </a:lnTo>
                  <a:lnTo>
                    <a:pt x="298367" y="59944"/>
                  </a:lnTo>
                  <a:lnTo>
                    <a:pt x="224663" y="59944"/>
                  </a:lnTo>
                  <a:lnTo>
                    <a:pt x="224663" y="48387"/>
                  </a:lnTo>
                  <a:lnTo>
                    <a:pt x="224409" y="47752"/>
                  </a:lnTo>
                  <a:lnTo>
                    <a:pt x="223647" y="46736"/>
                  </a:lnTo>
                  <a:lnTo>
                    <a:pt x="222885" y="46228"/>
                  </a:lnTo>
                  <a:lnTo>
                    <a:pt x="221996" y="45974"/>
                  </a:lnTo>
                  <a:lnTo>
                    <a:pt x="221106" y="45593"/>
                  </a:lnTo>
                  <a:lnTo>
                    <a:pt x="219710" y="45339"/>
                  </a:lnTo>
                  <a:lnTo>
                    <a:pt x="217931" y="45085"/>
                  </a:lnTo>
                  <a:close/>
                </a:path>
                <a:path w="433070" h="186054">
                  <a:moveTo>
                    <a:pt x="300929" y="66167"/>
                  </a:moveTo>
                  <a:lnTo>
                    <a:pt x="256921" y="66167"/>
                  </a:lnTo>
                  <a:lnTo>
                    <a:pt x="259715" y="66675"/>
                  </a:lnTo>
                  <a:lnTo>
                    <a:pt x="262000" y="67691"/>
                  </a:lnTo>
                  <a:lnTo>
                    <a:pt x="271145" y="78740"/>
                  </a:lnTo>
                  <a:lnTo>
                    <a:pt x="272034" y="81407"/>
                  </a:lnTo>
                  <a:lnTo>
                    <a:pt x="272415" y="84963"/>
                  </a:lnTo>
                  <a:lnTo>
                    <a:pt x="272415" y="144018"/>
                  </a:lnTo>
                  <a:lnTo>
                    <a:pt x="272669" y="144653"/>
                  </a:lnTo>
                  <a:lnTo>
                    <a:pt x="273176" y="145161"/>
                  </a:lnTo>
                  <a:lnTo>
                    <a:pt x="273558" y="145669"/>
                  </a:lnTo>
                  <a:lnTo>
                    <a:pt x="274447" y="146177"/>
                  </a:lnTo>
                  <a:lnTo>
                    <a:pt x="275590" y="146558"/>
                  </a:lnTo>
                  <a:lnTo>
                    <a:pt x="278384" y="147193"/>
                  </a:lnTo>
                  <a:lnTo>
                    <a:pt x="297434" y="147193"/>
                  </a:lnTo>
                  <a:lnTo>
                    <a:pt x="303402" y="144018"/>
                  </a:lnTo>
                  <a:lnTo>
                    <a:pt x="303402" y="78232"/>
                  </a:lnTo>
                  <a:lnTo>
                    <a:pt x="302768" y="72390"/>
                  </a:lnTo>
                  <a:lnTo>
                    <a:pt x="301407" y="67691"/>
                  </a:lnTo>
                  <a:lnTo>
                    <a:pt x="300929" y="66167"/>
                  </a:lnTo>
                  <a:close/>
                </a:path>
                <a:path w="433070" h="186054">
                  <a:moveTo>
                    <a:pt x="270510" y="43053"/>
                  </a:moveTo>
                  <a:lnTo>
                    <a:pt x="256159" y="43053"/>
                  </a:lnTo>
                  <a:lnTo>
                    <a:pt x="249554" y="44450"/>
                  </a:lnTo>
                  <a:lnTo>
                    <a:pt x="243204" y="47244"/>
                  </a:lnTo>
                  <a:lnTo>
                    <a:pt x="236981" y="50165"/>
                  </a:lnTo>
                  <a:lnTo>
                    <a:pt x="230759" y="54356"/>
                  </a:lnTo>
                  <a:lnTo>
                    <a:pt x="224663" y="59944"/>
                  </a:lnTo>
                  <a:lnTo>
                    <a:pt x="298367" y="59944"/>
                  </a:lnTo>
                  <a:lnTo>
                    <a:pt x="297561" y="58420"/>
                  </a:lnTo>
                  <a:lnTo>
                    <a:pt x="294386" y="54864"/>
                  </a:lnTo>
                  <a:lnTo>
                    <a:pt x="291211" y="51181"/>
                  </a:lnTo>
                  <a:lnTo>
                    <a:pt x="287147" y="48387"/>
                  </a:lnTo>
                  <a:lnTo>
                    <a:pt x="281940" y="46228"/>
                  </a:lnTo>
                  <a:lnTo>
                    <a:pt x="276860" y="44069"/>
                  </a:lnTo>
                  <a:lnTo>
                    <a:pt x="270510" y="43053"/>
                  </a:lnTo>
                  <a:close/>
                </a:path>
                <a:path w="433070" h="186054">
                  <a:moveTo>
                    <a:pt x="378078" y="43434"/>
                  </a:moveTo>
                  <a:lnTo>
                    <a:pt x="367919" y="43434"/>
                  </a:lnTo>
                  <a:lnTo>
                    <a:pt x="361696" y="44323"/>
                  </a:lnTo>
                  <a:lnTo>
                    <a:pt x="329946" y="68072"/>
                  </a:lnTo>
                  <a:lnTo>
                    <a:pt x="328907" y="84074"/>
                  </a:lnTo>
                  <a:lnTo>
                    <a:pt x="329639" y="87630"/>
                  </a:lnTo>
                  <a:lnTo>
                    <a:pt x="329692" y="87884"/>
                  </a:lnTo>
                  <a:lnTo>
                    <a:pt x="331343" y="91313"/>
                  </a:lnTo>
                  <a:lnTo>
                    <a:pt x="333121" y="94869"/>
                  </a:lnTo>
                  <a:lnTo>
                    <a:pt x="335406" y="97790"/>
                  </a:lnTo>
                  <a:lnTo>
                    <a:pt x="338327" y="100203"/>
                  </a:lnTo>
                  <a:lnTo>
                    <a:pt x="334772" y="102997"/>
                  </a:lnTo>
                  <a:lnTo>
                    <a:pt x="331850" y="106045"/>
                  </a:lnTo>
                  <a:lnTo>
                    <a:pt x="329692" y="109474"/>
                  </a:lnTo>
                  <a:lnTo>
                    <a:pt x="327405" y="112903"/>
                  </a:lnTo>
                  <a:lnTo>
                    <a:pt x="326263" y="116713"/>
                  </a:lnTo>
                  <a:lnTo>
                    <a:pt x="326347" y="124460"/>
                  </a:lnTo>
                  <a:lnTo>
                    <a:pt x="327278" y="127254"/>
                  </a:lnTo>
                  <a:lnTo>
                    <a:pt x="329184" y="129921"/>
                  </a:lnTo>
                  <a:lnTo>
                    <a:pt x="331089" y="132715"/>
                  </a:lnTo>
                  <a:lnTo>
                    <a:pt x="333883" y="135001"/>
                  </a:lnTo>
                  <a:lnTo>
                    <a:pt x="337439" y="136525"/>
                  </a:lnTo>
                  <a:lnTo>
                    <a:pt x="334899" y="138176"/>
                  </a:lnTo>
                  <a:lnTo>
                    <a:pt x="322579" y="153289"/>
                  </a:lnTo>
                  <a:lnTo>
                    <a:pt x="321818" y="155448"/>
                  </a:lnTo>
                  <a:lnTo>
                    <a:pt x="321437" y="157607"/>
                  </a:lnTo>
                  <a:lnTo>
                    <a:pt x="321437" y="163703"/>
                  </a:lnTo>
                  <a:lnTo>
                    <a:pt x="322377" y="166878"/>
                  </a:lnTo>
                  <a:lnTo>
                    <a:pt x="322452" y="167132"/>
                  </a:lnTo>
                  <a:lnTo>
                    <a:pt x="324358" y="170180"/>
                  </a:lnTo>
                  <a:lnTo>
                    <a:pt x="326263" y="173355"/>
                  </a:lnTo>
                  <a:lnTo>
                    <a:pt x="329438" y="176022"/>
                  </a:lnTo>
                  <a:lnTo>
                    <a:pt x="364617" y="185547"/>
                  </a:lnTo>
                  <a:lnTo>
                    <a:pt x="374015" y="185547"/>
                  </a:lnTo>
                  <a:lnTo>
                    <a:pt x="381017" y="185380"/>
                  </a:lnTo>
                  <a:lnTo>
                    <a:pt x="387141" y="184912"/>
                  </a:lnTo>
                  <a:lnTo>
                    <a:pt x="387324" y="184912"/>
                  </a:lnTo>
                  <a:lnTo>
                    <a:pt x="425703" y="169037"/>
                  </a:lnTo>
                  <a:lnTo>
                    <a:pt x="426632" y="167386"/>
                  </a:lnTo>
                  <a:lnTo>
                    <a:pt x="367792" y="167386"/>
                  </a:lnTo>
                  <a:lnTo>
                    <a:pt x="361950" y="166370"/>
                  </a:lnTo>
                  <a:lnTo>
                    <a:pt x="353867" y="162941"/>
                  </a:lnTo>
                  <a:lnTo>
                    <a:pt x="353660" y="162941"/>
                  </a:lnTo>
                  <a:lnTo>
                    <a:pt x="351536" y="160020"/>
                  </a:lnTo>
                  <a:lnTo>
                    <a:pt x="361696" y="142621"/>
                  </a:lnTo>
                  <a:lnTo>
                    <a:pt x="430168" y="142621"/>
                  </a:lnTo>
                  <a:lnTo>
                    <a:pt x="427227" y="137160"/>
                  </a:lnTo>
                  <a:lnTo>
                    <a:pt x="361569" y="123190"/>
                  </a:lnTo>
                  <a:lnTo>
                    <a:pt x="358648" y="122555"/>
                  </a:lnTo>
                  <a:lnTo>
                    <a:pt x="356489" y="121158"/>
                  </a:lnTo>
                  <a:lnTo>
                    <a:pt x="354456" y="119888"/>
                  </a:lnTo>
                  <a:lnTo>
                    <a:pt x="353314" y="118237"/>
                  </a:lnTo>
                  <a:lnTo>
                    <a:pt x="353314" y="114681"/>
                  </a:lnTo>
                  <a:lnTo>
                    <a:pt x="353822" y="113284"/>
                  </a:lnTo>
                  <a:lnTo>
                    <a:pt x="355346" y="110744"/>
                  </a:lnTo>
                  <a:lnTo>
                    <a:pt x="356136" y="109728"/>
                  </a:lnTo>
                  <a:lnTo>
                    <a:pt x="356380" y="109474"/>
                  </a:lnTo>
                  <a:lnTo>
                    <a:pt x="357250" y="108712"/>
                  </a:lnTo>
                  <a:lnTo>
                    <a:pt x="399004" y="108712"/>
                  </a:lnTo>
                  <a:lnTo>
                    <a:pt x="404114" y="106426"/>
                  </a:lnTo>
                  <a:lnTo>
                    <a:pt x="408050" y="103505"/>
                  </a:lnTo>
                  <a:lnTo>
                    <a:pt x="412115" y="100584"/>
                  </a:lnTo>
                  <a:lnTo>
                    <a:pt x="415163" y="96901"/>
                  </a:lnTo>
                  <a:lnTo>
                    <a:pt x="416733" y="93853"/>
                  </a:lnTo>
                  <a:lnTo>
                    <a:pt x="368808" y="93853"/>
                  </a:lnTo>
                  <a:lnTo>
                    <a:pt x="365067" y="92710"/>
                  </a:lnTo>
                  <a:lnTo>
                    <a:pt x="364536" y="92710"/>
                  </a:lnTo>
                  <a:lnTo>
                    <a:pt x="360934" y="89662"/>
                  </a:lnTo>
                  <a:lnTo>
                    <a:pt x="357631" y="86995"/>
                  </a:lnTo>
                  <a:lnTo>
                    <a:pt x="355980" y="83185"/>
                  </a:lnTo>
                  <a:lnTo>
                    <a:pt x="356070" y="75692"/>
                  </a:lnTo>
                  <a:lnTo>
                    <a:pt x="356362" y="74041"/>
                  </a:lnTo>
                  <a:lnTo>
                    <a:pt x="357124" y="72136"/>
                  </a:lnTo>
                  <a:lnTo>
                    <a:pt x="357759" y="70104"/>
                  </a:lnTo>
                  <a:lnTo>
                    <a:pt x="371221" y="61849"/>
                  </a:lnTo>
                  <a:lnTo>
                    <a:pt x="432483" y="61849"/>
                  </a:lnTo>
                  <a:lnTo>
                    <a:pt x="432689" y="61468"/>
                  </a:lnTo>
                  <a:lnTo>
                    <a:pt x="433009" y="59436"/>
                  </a:lnTo>
                  <a:lnTo>
                    <a:pt x="433070" y="51943"/>
                  </a:lnTo>
                  <a:lnTo>
                    <a:pt x="432746" y="49784"/>
                  </a:lnTo>
                  <a:lnTo>
                    <a:pt x="432689" y="49403"/>
                  </a:lnTo>
                  <a:lnTo>
                    <a:pt x="431800" y="47879"/>
                  </a:lnTo>
                  <a:lnTo>
                    <a:pt x="430911" y="46228"/>
                  </a:lnTo>
                  <a:lnTo>
                    <a:pt x="429768" y="45466"/>
                  </a:lnTo>
                  <a:lnTo>
                    <a:pt x="393446" y="45466"/>
                  </a:lnTo>
                  <a:lnTo>
                    <a:pt x="390651" y="44831"/>
                  </a:lnTo>
                  <a:lnTo>
                    <a:pt x="387730" y="44323"/>
                  </a:lnTo>
                  <a:lnTo>
                    <a:pt x="384555" y="44069"/>
                  </a:lnTo>
                  <a:lnTo>
                    <a:pt x="381380" y="43688"/>
                  </a:lnTo>
                  <a:lnTo>
                    <a:pt x="378078" y="43434"/>
                  </a:lnTo>
                  <a:close/>
                </a:path>
                <a:path w="433070" h="186054">
                  <a:moveTo>
                    <a:pt x="430168" y="142621"/>
                  </a:moveTo>
                  <a:lnTo>
                    <a:pt x="361696" y="142621"/>
                  </a:lnTo>
                  <a:lnTo>
                    <a:pt x="394461" y="143383"/>
                  </a:lnTo>
                  <a:lnTo>
                    <a:pt x="389581" y="143383"/>
                  </a:lnTo>
                  <a:lnTo>
                    <a:pt x="393065" y="144145"/>
                  </a:lnTo>
                  <a:lnTo>
                    <a:pt x="395986" y="145923"/>
                  </a:lnTo>
                  <a:lnTo>
                    <a:pt x="399034" y="147574"/>
                  </a:lnTo>
                  <a:lnTo>
                    <a:pt x="400430" y="149987"/>
                  </a:lnTo>
                  <a:lnTo>
                    <a:pt x="400343" y="155448"/>
                  </a:lnTo>
                  <a:lnTo>
                    <a:pt x="400108" y="156464"/>
                  </a:lnTo>
                  <a:lnTo>
                    <a:pt x="400050" y="156718"/>
                  </a:lnTo>
                  <a:lnTo>
                    <a:pt x="380111" y="167386"/>
                  </a:lnTo>
                  <a:lnTo>
                    <a:pt x="426632" y="167386"/>
                  </a:lnTo>
                  <a:lnTo>
                    <a:pt x="427990" y="164973"/>
                  </a:lnTo>
                  <a:lnTo>
                    <a:pt x="430402" y="160782"/>
                  </a:lnTo>
                  <a:lnTo>
                    <a:pt x="431598" y="156718"/>
                  </a:lnTo>
                  <a:lnTo>
                    <a:pt x="431673" y="147574"/>
                  </a:lnTo>
                  <a:lnTo>
                    <a:pt x="430872" y="144145"/>
                  </a:lnTo>
                  <a:lnTo>
                    <a:pt x="430813" y="143891"/>
                  </a:lnTo>
                  <a:lnTo>
                    <a:pt x="430578" y="143383"/>
                  </a:lnTo>
                  <a:lnTo>
                    <a:pt x="430168" y="142621"/>
                  </a:lnTo>
                  <a:close/>
                </a:path>
                <a:path w="433070" h="186054">
                  <a:moveTo>
                    <a:pt x="395001" y="109728"/>
                  </a:moveTo>
                  <a:lnTo>
                    <a:pt x="358901" y="109728"/>
                  </a:lnTo>
                  <a:lnTo>
                    <a:pt x="361442" y="110490"/>
                  </a:lnTo>
                  <a:lnTo>
                    <a:pt x="367792" y="112014"/>
                  </a:lnTo>
                  <a:lnTo>
                    <a:pt x="371221" y="112395"/>
                  </a:lnTo>
                  <a:lnTo>
                    <a:pt x="381635" y="112395"/>
                  </a:lnTo>
                  <a:lnTo>
                    <a:pt x="387985" y="111633"/>
                  </a:lnTo>
                  <a:lnTo>
                    <a:pt x="395001" y="109728"/>
                  </a:lnTo>
                  <a:close/>
                </a:path>
                <a:path w="433070" h="186054">
                  <a:moveTo>
                    <a:pt x="358489" y="109474"/>
                  </a:moveTo>
                  <a:lnTo>
                    <a:pt x="356333" y="109474"/>
                  </a:lnTo>
                  <a:lnTo>
                    <a:pt x="356136" y="109728"/>
                  </a:lnTo>
                  <a:lnTo>
                    <a:pt x="358901" y="109728"/>
                  </a:lnTo>
                  <a:lnTo>
                    <a:pt x="358489" y="109474"/>
                  </a:lnTo>
                  <a:close/>
                </a:path>
                <a:path w="433070" h="186054">
                  <a:moveTo>
                    <a:pt x="398811" y="108712"/>
                  </a:moveTo>
                  <a:lnTo>
                    <a:pt x="357250" y="108712"/>
                  </a:lnTo>
                  <a:lnTo>
                    <a:pt x="358489" y="109474"/>
                  </a:lnTo>
                  <a:lnTo>
                    <a:pt x="395954" y="109474"/>
                  </a:lnTo>
                  <a:lnTo>
                    <a:pt x="398811" y="108712"/>
                  </a:lnTo>
                  <a:close/>
                </a:path>
                <a:path w="433070" h="186054">
                  <a:moveTo>
                    <a:pt x="432483" y="61849"/>
                  </a:moveTo>
                  <a:lnTo>
                    <a:pt x="380238" y="61849"/>
                  </a:lnTo>
                  <a:lnTo>
                    <a:pt x="384937" y="63246"/>
                  </a:lnTo>
                  <a:lnTo>
                    <a:pt x="388239" y="66040"/>
                  </a:lnTo>
                  <a:lnTo>
                    <a:pt x="391541" y="68961"/>
                  </a:lnTo>
                  <a:lnTo>
                    <a:pt x="392872" y="72136"/>
                  </a:lnTo>
                  <a:lnTo>
                    <a:pt x="393192" y="73025"/>
                  </a:lnTo>
                  <a:lnTo>
                    <a:pt x="393192" y="80010"/>
                  </a:lnTo>
                  <a:lnTo>
                    <a:pt x="382451" y="92710"/>
                  </a:lnTo>
                  <a:lnTo>
                    <a:pt x="380492" y="93472"/>
                  </a:lnTo>
                  <a:lnTo>
                    <a:pt x="377825" y="93853"/>
                  </a:lnTo>
                  <a:lnTo>
                    <a:pt x="416733" y="93853"/>
                  </a:lnTo>
                  <a:lnTo>
                    <a:pt x="419480" y="88392"/>
                  </a:lnTo>
                  <a:lnTo>
                    <a:pt x="420390" y="84074"/>
                  </a:lnTo>
                  <a:lnTo>
                    <a:pt x="420497" y="75692"/>
                  </a:lnTo>
                  <a:lnTo>
                    <a:pt x="420205" y="74041"/>
                  </a:lnTo>
                  <a:lnTo>
                    <a:pt x="420116" y="73533"/>
                  </a:lnTo>
                  <a:lnTo>
                    <a:pt x="418592" y="69215"/>
                  </a:lnTo>
                  <a:lnTo>
                    <a:pt x="417195" y="67310"/>
                  </a:lnTo>
                  <a:lnTo>
                    <a:pt x="415417" y="65532"/>
                  </a:lnTo>
                  <a:lnTo>
                    <a:pt x="429768" y="65532"/>
                  </a:lnTo>
                  <a:lnTo>
                    <a:pt x="430784" y="64770"/>
                  </a:lnTo>
                  <a:lnTo>
                    <a:pt x="431721" y="63246"/>
                  </a:lnTo>
                  <a:lnTo>
                    <a:pt x="432483" y="61849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63288" y="4262373"/>
              <a:ext cx="204745" cy="10629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6980" y="4262373"/>
              <a:ext cx="365760" cy="142240"/>
            </a:xfrm>
            <a:custGeom>
              <a:avLst/>
              <a:gdLst/>
              <a:ahLst/>
              <a:cxnLst/>
              <a:rect l="l" t="t" r="r" b="b"/>
              <a:pathLst>
                <a:path w="365760" h="142239">
                  <a:moveTo>
                    <a:pt x="11709" y="1777"/>
                  </a:moveTo>
                  <a:lnTo>
                    <a:pt x="9296" y="1777"/>
                  </a:lnTo>
                  <a:lnTo>
                    <a:pt x="6248" y="2286"/>
                  </a:lnTo>
                  <a:lnTo>
                    <a:pt x="3962" y="2539"/>
                  </a:lnTo>
                  <a:lnTo>
                    <a:pt x="1898" y="3175"/>
                  </a:lnTo>
                  <a:lnTo>
                    <a:pt x="2163" y="3175"/>
                  </a:lnTo>
                  <a:lnTo>
                    <a:pt x="1422" y="3810"/>
                  </a:lnTo>
                  <a:lnTo>
                    <a:pt x="203" y="4572"/>
                  </a:lnTo>
                  <a:lnTo>
                    <a:pt x="349" y="4572"/>
                  </a:lnTo>
                  <a:lnTo>
                    <a:pt x="11" y="5334"/>
                  </a:lnTo>
                  <a:lnTo>
                    <a:pt x="39141" y="100075"/>
                  </a:lnTo>
                  <a:lnTo>
                    <a:pt x="43586" y="103886"/>
                  </a:lnTo>
                  <a:lnTo>
                    <a:pt x="29108" y="135509"/>
                  </a:lnTo>
                  <a:lnTo>
                    <a:pt x="28473" y="136651"/>
                  </a:lnTo>
                  <a:lnTo>
                    <a:pt x="28473" y="139446"/>
                  </a:lnTo>
                  <a:lnTo>
                    <a:pt x="37172" y="142239"/>
                  </a:lnTo>
                  <a:lnTo>
                    <a:pt x="48285" y="142239"/>
                  </a:lnTo>
                  <a:lnTo>
                    <a:pt x="87987" y="71500"/>
                  </a:lnTo>
                  <a:lnTo>
                    <a:pt x="58191" y="71500"/>
                  </a:lnTo>
                  <a:lnTo>
                    <a:pt x="32664" y="8509"/>
                  </a:lnTo>
                  <a:lnTo>
                    <a:pt x="27711" y="2539"/>
                  </a:lnTo>
                  <a:lnTo>
                    <a:pt x="27901" y="2539"/>
                  </a:lnTo>
                  <a:lnTo>
                    <a:pt x="27330" y="2286"/>
                  </a:lnTo>
                  <a:lnTo>
                    <a:pt x="25806" y="2032"/>
                  </a:lnTo>
                  <a:lnTo>
                    <a:pt x="5359" y="2032"/>
                  </a:lnTo>
                  <a:lnTo>
                    <a:pt x="11709" y="1777"/>
                  </a:lnTo>
                  <a:close/>
                </a:path>
                <a:path w="365760" h="142239">
                  <a:moveTo>
                    <a:pt x="109922" y="3175"/>
                  </a:moveTo>
                  <a:lnTo>
                    <a:pt x="84302" y="3175"/>
                  </a:lnTo>
                  <a:lnTo>
                    <a:pt x="83083" y="4190"/>
                  </a:lnTo>
                  <a:lnTo>
                    <a:pt x="82448" y="5334"/>
                  </a:lnTo>
                  <a:lnTo>
                    <a:pt x="82041" y="6858"/>
                  </a:lnTo>
                  <a:lnTo>
                    <a:pt x="81940" y="7238"/>
                  </a:lnTo>
                  <a:lnTo>
                    <a:pt x="58572" y="71500"/>
                  </a:lnTo>
                  <a:lnTo>
                    <a:pt x="87987" y="71500"/>
                  </a:lnTo>
                  <a:lnTo>
                    <a:pt x="111404" y="11557"/>
                  </a:lnTo>
                  <a:lnTo>
                    <a:pt x="112057" y="10033"/>
                  </a:lnTo>
                  <a:lnTo>
                    <a:pt x="112166" y="9779"/>
                  </a:lnTo>
                  <a:lnTo>
                    <a:pt x="112293" y="5334"/>
                  </a:lnTo>
                  <a:lnTo>
                    <a:pt x="111912" y="4572"/>
                  </a:lnTo>
                  <a:lnTo>
                    <a:pt x="110769" y="3810"/>
                  </a:lnTo>
                  <a:lnTo>
                    <a:pt x="109922" y="3175"/>
                  </a:lnTo>
                  <a:close/>
                </a:path>
                <a:path w="365760" h="142239">
                  <a:moveTo>
                    <a:pt x="92481" y="1777"/>
                  </a:moveTo>
                  <a:lnTo>
                    <a:pt x="90026" y="1777"/>
                  </a:lnTo>
                  <a:lnTo>
                    <a:pt x="87655" y="2286"/>
                  </a:lnTo>
                  <a:lnTo>
                    <a:pt x="85877" y="2539"/>
                  </a:lnTo>
                  <a:lnTo>
                    <a:pt x="83760" y="3175"/>
                  </a:lnTo>
                  <a:lnTo>
                    <a:pt x="110197" y="3175"/>
                  </a:lnTo>
                  <a:lnTo>
                    <a:pt x="107975" y="2539"/>
                  </a:lnTo>
                  <a:lnTo>
                    <a:pt x="105689" y="2286"/>
                  </a:lnTo>
                  <a:lnTo>
                    <a:pt x="104165" y="2032"/>
                  </a:lnTo>
                  <a:lnTo>
                    <a:pt x="86385" y="2032"/>
                  </a:lnTo>
                  <a:lnTo>
                    <a:pt x="92481" y="1777"/>
                  </a:lnTo>
                  <a:close/>
                </a:path>
                <a:path w="365760" h="142239">
                  <a:moveTo>
                    <a:pt x="17678" y="1777"/>
                  </a:moveTo>
                  <a:lnTo>
                    <a:pt x="11709" y="1777"/>
                  </a:lnTo>
                  <a:lnTo>
                    <a:pt x="5359" y="2032"/>
                  </a:lnTo>
                  <a:lnTo>
                    <a:pt x="25806" y="2032"/>
                  </a:lnTo>
                  <a:lnTo>
                    <a:pt x="17678" y="1777"/>
                  </a:lnTo>
                  <a:close/>
                </a:path>
                <a:path w="365760" h="142239">
                  <a:moveTo>
                    <a:pt x="18948" y="1777"/>
                  </a:moveTo>
                  <a:lnTo>
                    <a:pt x="17678" y="1777"/>
                  </a:lnTo>
                  <a:lnTo>
                    <a:pt x="25806" y="2032"/>
                  </a:lnTo>
                  <a:lnTo>
                    <a:pt x="24536" y="2032"/>
                  </a:lnTo>
                  <a:lnTo>
                    <a:pt x="18948" y="1777"/>
                  </a:lnTo>
                  <a:close/>
                </a:path>
                <a:path w="365760" h="142239">
                  <a:moveTo>
                    <a:pt x="100482" y="1777"/>
                  </a:moveTo>
                  <a:lnTo>
                    <a:pt x="92481" y="1777"/>
                  </a:lnTo>
                  <a:lnTo>
                    <a:pt x="86385" y="2032"/>
                  </a:lnTo>
                  <a:lnTo>
                    <a:pt x="106324" y="2032"/>
                  </a:lnTo>
                  <a:lnTo>
                    <a:pt x="100482" y="1777"/>
                  </a:lnTo>
                  <a:close/>
                </a:path>
                <a:path w="365760" h="142239">
                  <a:moveTo>
                    <a:pt x="102641" y="1777"/>
                  </a:moveTo>
                  <a:lnTo>
                    <a:pt x="100482" y="1777"/>
                  </a:lnTo>
                  <a:lnTo>
                    <a:pt x="106324" y="2032"/>
                  </a:lnTo>
                  <a:lnTo>
                    <a:pt x="104165" y="2032"/>
                  </a:lnTo>
                  <a:lnTo>
                    <a:pt x="102641" y="1777"/>
                  </a:lnTo>
                  <a:close/>
                </a:path>
                <a:path w="365760" h="142239">
                  <a:moveTo>
                    <a:pt x="182778" y="0"/>
                  </a:moveTo>
                  <a:lnTo>
                    <a:pt x="143154" y="10160"/>
                  </a:lnTo>
                  <a:lnTo>
                    <a:pt x="138201" y="14986"/>
                  </a:lnTo>
                  <a:lnTo>
                    <a:pt x="133248" y="19685"/>
                  </a:lnTo>
                  <a:lnTo>
                    <a:pt x="129565" y="25400"/>
                  </a:lnTo>
                  <a:lnTo>
                    <a:pt x="127025" y="32131"/>
                  </a:lnTo>
                  <a:lnTo>
                    <a:pt x="124612" y="38735"/>
                  </a:lnTo>
                  <a:lnTo>
                    <a:pt x="123342" y="46100"/>
                  </a:lnTo>
                  <a:lnTo>
                    <a:pt x="123381" y="62737"/>
                  </a:lnTo>
                  <a:lnTo>
                    <a:pt x="124485" y="69850"/>
                  </a:lnTo>
                  <a:lnTo>
                    <a:pt x="128474" y="81152"/>
                  </a:lnTo>
                  <a:lnTo>
                    <a:pt x="128977" y="82676"/>
                  </a:lnTo>
                  <a:lnTo>
                    <a:pt x="162077" y="105156"/>
                  </a:lnTo>
                  <a:lnTo>
                    <a:pt x="170459" y="106299"/>
                  </a:lnTo>
                  <a:lnTo>
                    <a:pt x="180111" y="106299"/>
                  </a:lnTo>
                  <a:lnTo>
                    <a:pt x="219862" y="96138"/>
                  </a:lnTo>
                  <a:lnTo>
                    <a:pt x="230668" y="85089"/>
                  </a:lnTo>
                  <a:lnTo>
                    <a:pt x="176174" y="85089"/>
                  </a:lnTo>
                  <a:lnTo>
                    <a:pt x="171983" y="84327"/>
                  </a:lnTo>
                  <a:lnTo>
                    <a:pt x="168554" y="82676"/>
                  </a:lnTo>
                  <a:lnTo>
                    <a:pt x="165125" y="81152"/>
                  </a:lnTo>
                  <a:lnTo>
                    <a:pt x="162458" y="78867"/>
                  </a:lnTo>
                  <a:lnTo>
                    <a:pt x="154838" y="48006"/>
                  </a:lnTo>
                  <a:lnTo>
                    <a:pt x="155247" y="44323"/>
                  </a:lnTo>
                  <a:lnTo>
                    <a:pt x="155346" y="43434"/>
                  </a:lnTo>
                  <a:lnTo>
                    <a:pt x="156489" y="39624"/>
                  </a:lnTo>
                  <a:lnTo>
                    <a:pt x="157505" y="35687"/>
                  </a:lnTo>
                  <a:lnTo>
                    <a:pt x="169697" y="23240"/>
                  </a:lnTo>
                  <a:lnTo>
                    <a:pt x="172840" y="21844"/>
                  </a:lnTo>
                  <a:lnTo>
                    <a:pt x="172339" y="21844"/>
                  </a:lnTo>
                  <a:lnTo>
                    <a:pt x="177063" y="21082"/>
                  </a:lnTo>
                  <a:lnTo>
                    <a:pt x="232317" y="21082"/>
                  </a:lnTo>
                  <a:lnTo>
                    <a:pt x="230403" y="18034"/>
                  </a:lnTo>
                  <a:lnTo>
                    <a:pt x="196999" y="968"/>
                  </a:lnTo>
                  <a:lnTo>
                    <a:pt x="197502" y="968"/>
                  </a:lnTo>
                  <a:lnTo>
                    <a:pt x="190062" y="240"/>
                  </a:lnTo>
                  <a:lnTo>
                    <a:pt x="190644" y="240"/>
                  </a:lnTo>
                  <a:lnTo>
                    <a:pt x="182778" y="0"/>
                  </a:lnTo>
                  <a:close/>
                </a:path>
                <a:path w="365760" h="142239">
                  <a:moveTo>
                    <a:pt x="232317" y="21082"/>
                  </a:moveTo>
                  <a:lnTo>
                    <a:pt x="186715" y="21082"/>
                  </a:lnTo>
                  <a:lnTo>
                    <a:pt x="191033" y="21844"/>
                  </a:lnTo>
                  <a:lnTo>
                    <a:pt x="194335" y="23495"/>
                  </a:lnTo>
                  <a:lnTo>
                    <a:pt x="208051" y="58293"/>
                  </a:lnTo>
                  <a:lnTo>
                    <a:pt x="207644" y="61849"/>
                  </a:lnTo>
                  <a:lnTo>
                    <a:pt x="207543" y="62737"/>
                  </a:lnTo>
                  <a:lnTo>
                    <a:pt x="206400" y="66675"/>
                  </a:lnTo>
                  <a:lnTo>
                    <a:pt x="205384" y="70485"/>
                  </a:lnTo>
                  <a:lnTo>
                    <a:pt x="203733" y="73913"/>
                  </a:lnTo>
                  <a:lnTo>
                    <a:pt x="201574" y="76581"/>
                  </a:lnTo>
                  <a:lnTo>
                    <a:pt x="199415" y="79375"/>
                  </a:lnTo>
                  <a:lnTo>
                    <a:pt x="196621" y="81407"/>
                  </a:lnTo>
                  <a:lnTo>
                    <a:pt x="193192" y="82931"/>
                  </a:lnTo>
                  <a:lnTo>
                    <a:pt x="189763" y="84327"/>
                  </a:lnTo>
                  <a:lnTo>
                    <a:pt x="185826" y="85089"/>
                  </a:lnTo>
                  <a:lnTo>
                    <a:pt x="230668" y="85089"/>
                  </a:lnTo>
                  <a:lnTo>
                    <a:pt x="233451" y="80772"/>
                  </a:lnTo>
                  <a:lnTo>
                    <a:pt x="238277" y="67563"/>
                  </a:lnTo>
                  <a:lnTo>
                    <a:pt x="239547" y="60198"/>
                  </a:lnTo>
                  <a:lnTo>
                    <a:pt x="239488" y="43434"/>
                  </a:lnTo>
                  <a:lnTo>
                    <a:pt x="238424" y="36575"/>
                  </a:lnTo>
                  <a:lnTo>
                    <a:pt x="238135" y="35687"/>
                  </a:lnTo>
                  <a:lnTo>
                    <a:pt x="233832" y="23495"/>
                  </a:lnTo>
                  <a:lnTo>
                    <a:pt x="232317" y="21082"/>
                  </a:lnTo>
                  <a:close/>
                </a:path>
                <a:path w="365760" h="142239">
                  <a:moveTo>
                    <a:pt x="193763" y="82676"/>
                  </a:moveTo>
                  <a:lnTo>
                    <a:pt x="168554" y="82676"/>
                  </a:lnTo>
                  <a:lnTo>
                    <a:pt x="169081" y="82931"/>
                  </a:lnTo>
                  <a:lnTo>
                    <a:pt x="193192" y="82931"/>
                  </a:lnTo>
                  <a:lnTo>
                    <a:pt x="193763" y="82676"/>
                  </a:lnTo>
                  <a:close/>
                </a:path>
                <a:path w="365760" h="142239">
                  <a:moveTo>
                    <a:pt x="280060" y="1777"/>
                  </a:moveTo>
                  <a:lnTo>
                    <a:pt x="274091" y="1777"/>
                  </a:lnTo>
                  <a:lnTo>
                    <a:pt x="269646" y="2032"/>
                  </a:lnTo>
                  <a:lnTo>
                    <a:pt x="267741" y="2286"/>
                  </a:lnTo>
                  <a:lnTo>
                    <a:pt x="266090" y="2539"/>
                  </a:lnTo>
                  <a:lnTo>
                    <a:pt x="264947" y="2921"/>
                  </a:lnTo>
                  <a:lnTo>
                    <a:pt x="263804" y="3175"/>
                  </a:lnTo>
                  <a:lnTo>
                    <a:pt x="263042" y="3683"/>
                  </a:lnTo>
                  <a:lnTo>
                    <a:pt x="262534" y="4190"/>
                  </a:lnTo>
                  <a:lnTo>
                    <a:pt x="262153" y="4699"/>
                  </a:lnTo>
                  <a:lnTo>
                    <a:pt x="261899" y="5334"/>
                  </a:lnTo>
                  <a:lnTo>
                    <a:pt x="261899" y="70865"/>
                  </a:lnTo>
                  <a:lnTo>
                    <a:pt x="262534" y="76962"/>
                  </a:lnTo>
                  <a:lnTo>
                    <a:pt x="263964" y="81914"/>
                  </a:lnTo>
                  <a:lnTo>
                    <a:pt x="265201" y="86613"/>
                  </a:lnTo>
                  <a:lnTo>
                    <a:pt x="282854" y="103124"/>
                  </a:lnTo>
                  <a:lnTo>
                    <a:pt x="287934" y="105283"/>
                  </a:lnTo>
                  <a:lnTo>
                    <a:pt x="294157" y="106299"/>
                  </a:lnTo>
                  <a:lnTo>
                    <a:pt x="308254" y="106299"/>
                  </a:lnTo>
                  <a:lnTo>
                    <a:pt x="314731" y="104901"/>
                  </a:lnTo>
                  <a:lnTo>
                    <a:pt x="327050" y="99313"/>
                  </a:lnTo>
                  <a:lnTo>
                    <a:pt x="333146" y="94996"/>
                  </a:lnTo>
                  <a:lnTo>
                    <a:pt x="339115" y="89408"/>
                  </a:lnTo>
                  <a:lnTo>
                    <a:pt x="365277" y="89408"/>
                  </a:lnTo>
                  <a:lnTo>
                    <a:pt x="365277" y="83185"/>
                  </a:lnTo>
                  <a:lnTo>
                    <a:pt x="307492" y="83185"/>
                  </a:lnTo>
                  <a:lnTo>
                    <a:pt x="304825" y="82676"/>
                  </a:lnTo>
                  <a:lnTo>
                    <a:pt x="293585" y="70865"/>
                  </a:lnTo>
                  <a:lnTo>
                    <a:pt x="292760" y="67945"/>
                  </a:lnTo>
                  <a:lnTo>
                    <a:pt x="292379" y="64262"/>
                  </a:lnTo>
                  <a:lnTo>
                    <a:pt x="292379" y="5334"/>
                  </a:lnTo>
                  <a:lnTo>
                    <a:pt x="292125" y="4699"/>
                  </a:lnTo>
                  <a:lnTo>
                    <a:pt x="291109" y="3683"/>
                  </a:lnTo>
                  <a:lnTo>
                    <a:pt x="290347" y="3175"/>
                  </a:lnTo>
                  <a:lnTo>
                    <a:pt x="289204" y="2921"/>
                  </a:lnTo>
                  <a:lnTo>
                    <a:pt x="287934" y="2539"/>
                  </a:lnTo>
                  <a:lnTo>
                    <a:pt x="286410" y="2286"/>
                  </a:lnTo>
                  <a:lnTo>
                    <a:pt x="284505" y="2032"/>
                  </a:lnTo>
                  <a:lnTo>
                    <a:pt x="284886" y="2032"/>
                  </a:lnTo>
                  <a:lnTo>
                    <a:pt x="280060" y="1777"/>
                  </a:lnTo>
                  <a:close/>
                </a:path>
                <a:path w="365760" h="142239">
                  <a:moveTo>
                    <a:pt x="365277" y="89408"/>
                  </a:moveTo>
                  <a:lnTo>
                    <a:pt x="339115" y="89408"/>
                  </a:lnTo>
                  <a:lnTo>
                    <a:pt x="339166" y="101092"/>
                  </a:lnTo>
                  <a:lnTo>
                    <a:pt x="342798" y="103759"/>
                  </a:lnTo>
                  <a:lnTo>
                    <a:pt x="344068" y="104139"/>
                  </a:lnTo>
                  <a:lnTo>
                    <a:pt x="345719" y="104267"/>
                  </a:lnTo>
                  <a:lnTo>
                    <a:pt x="358546" y="104267"/>
                  </a:lnTo>
                  <a:lnTo>
                    <a:pt x="360197" y="104139"/>
                  </a:lnTo>
                  <a:lnTo>
                    <a:pt x="361594" y="103759"/>
                  </a:lnTo>
                  <a:lnTo>
                    <a:pt x="362610" y="103505"/>
                  </a:lnTo>
                  <a:lnTo>
                    <a:pt x="363499" y="103124"/>
                  </a:lnTo>
                  <a:lnTo>
                    <a:pt x="364261" y="102615"/>
                  </a:lnTo>
                  <a:lnTo>
                    <a:pt x="365023" y="101600"/>
                  </a:lnTo>
                  <a:lnTo>
                    <a:pt x="365226" y="101092"/>
                  </a:lnTo>
                  <a:lnTo>
                    <a:pt x="365277" y="89408"/>
                  </a:lnTo>
                  <a:close/>
                </a:path>
                <a:path w="365760" h="142239">
                  <a:moveTo>
                    <a:pt x="357530" y="2032"/>
                  </a:moveTo>
                  <a:lnTo>
                    <a:pt x="342671" y="2032"/>
                  </a:lnTo>
                  <a:lnTo>
                    <a:pt x="340766" y="2286"/>
                  </a:lnTo>
                  <a:lnTo>
                    <a:pt x="339115" y="2539"/>
                  </a:lnTo>
                  <a:lnTo>
                    <a:pt x="337972" y="2921"/>
                  </a:lnTo>
                  <a:lnTo>
                    <a:pt x="336829" y="3175"/>
                  </a:lnTo>
                  <a:lnTo>
                    <a:pt x="336067" y="3683"/>
                  </a:lnTo>
                  <a:lnTo>
                    <a:pt x="335559" y="4190"/>
                  </a:lnTo>
                  <a:lnTo>
                    <a:pt x="335178" y="4699"/>
                  </a:lnTo>
                  <a:lnTo>
                    <a:pt x="334924" y="5334"/>
                  </a:lnTo>
                  <a:lnTo>
                    <a:pt x="334924" y="68707"/>
                  </a:lnTo>
                  <a:lnTo>
                    <a:pt x="330479" y="73406"/>
                  </a:lnTo>
                  <a:lnTo>
                    <a:pt x="326288" y="76962"/>
                  </a:lnTo>
                  <a:lnTo>
                    <a:pt x="322351" y="79501"/>
                  </a:lnTo>
                  <a:lnTo>
                    <a:pt x="318414" y="81914"/>
                  </a:lnTo>
                  <a:lnTo>
                    <a:pt x="314477" y="83185"/>
                  </a:lnTo>
                  <a:lnTo>
                    <a:pt x="365277" y="83185"/>
                  </a:lnTo>
                  <a:lnTo>
                    <a:pt x="365277" y="5334"/>
                  </a:lnTo>
                  <a:lnTo>
                    <a:pt x="365023" y="4699"/>
                  </a:lnTo>
                  <a:lnTo>
                    <a:pt x="364007" y="3683"/>
                  </a:lnTo>
                  <a:lnTo>
                    <a:pt x="363245" y="3175"/>
                  </a:lnTo>
                  <a:lnTo>
                    <a:pt x="362102" y="2921"/>
                  </a:lnTo>
                  <a:lnTo>
                    <a:pt x="360959" y="2539"/>
                  </a:lnTo>
                  <a:lnTo>
                    <a:pt x="359435" y="2286"/>
                  </a:lnTo>
                  <a:lnTo>
                    <a:pt x="357530" y="2032"/>
                  </a:lnTo>
                  <a:close/>
                </a:path>
                <a:path w="365760" h="142239">
                  <a:moveTo>
                    <a:pt x="346481" y="1777"/>
                  </a:moveTo>
                  <a:lnTo>
                    <a:pt x="280441" y="1777"/>
                  </a:lnTo>
                  <a:lnTo>
                    <a:pt x="284505" y="2032"/>
                  </a:lnTo>
                  <a:lnTo>
                    <a:pt x="342671" y="2032"/>
                  </a:lnTo>
                  <a:lnTo>
                    <a:pt x="346481" y="1777"/>
                  </a:lnTo>
                  <a:close/>
                </a:path>
                <a:path w="365760" h="142239">
                  <a:moveTo>
                    <a:pt x="353085" y="1777"/>
                  </a:moveTo>
                  <a:lnTo>
                    <a:pt x="347116" y="1777"/>
                  </a:lnTo>
                  <a:lnTo>
                    <a:pt x="342036" y="2032"/>
                  </a:lnTo>
                  <a:lnTo>
                    <a:pt x="357911" y="2032"/>
                  </a:lnTo>
                  <a:lnTo>
                    <a:pt x="353085" y="177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210809" y="4219447"/>
              <a:ext cx="530351" cy="14922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833364" y="4219574"/>
              <a:ext cx="364490" cy="149225"/>
            </a:xfrm>
            <a:custGeom>
              <a:avLst/>
              <a:gdLst/>
              <a:ahLst/>
              <a:cxnLst/>
              <a:rect l="l" t="t" r="r" b="b"/>
              <a:pathLst>
                <a:path w="364489" h="149225">
                  <a:moveTo>
                    <a:pt x="96296" y="62992"/>
                  </a:moveTo>
                  <a:lnTo>
                    <a:pt x="52324" y="62992"/>
                  </a:lnTo>
                  <a:lnTo>
                    <a:pt x="56726" y="63500"/>
                  </a:lnTo>
                  <a:lnTo>
                    <a:pt x="56159" y="63500"/>
                  </a:lnTo>
                  <a:lnTo>
                    <a:pt x="58293" y="64008"/>
                  </a:lnTo>
                  <a:lnTo>
                    <a:pt x="61256" y="64897"/>
                  </a:lnTo>
                  <a:lnTo>
                    <a:pt x="61102" y="64897"/>
                  </a:lnTo>
                  <a:lnTo>
                    <a:pt x="62991" y="65786"/>
                  </a:lnTo>
                  <a:lnTo>
                    <a:pt x="64515" y="67310"/>
                  </a:lnTo>
                  <a:lnTo>
                    <a:pt x="65203" y="67945"/>
                  </a:lnTo>
                  <a:lnTo>
                    <a:pt x="66248" y="68961"/>
                  </a:lnTo>
                  <a:lnTo>
                    <a:pt x="67310" y="70612"/>
                  </a:lnTo>
                  <a:lnTo>
                    <a:pt x="67627" y="71755"/>
                  </a:lnTo>
                  <a:lnTo>
                    <a:pt x="67698" y="72009"/>
                  </a:lnTo>
                  <a:lnTo>
                    <a:pt x="67768" y="72262"/>
                  </a:lnTo>
                  <a:lnTo>
                    <a:pt x="67839" y="72517"/>
                  </a:lnTo>
                  <a:lnTo>
                    <a:pt x="67945" y="72898"/>
                  </a:lnTo>
                  <a:lnTo>
                    <a:pt x="68707" y="75057"/>
                  </a:lnTo>
                  <a:lnTo>
                    <a:pt x="68961" y="77724"/>
                  </a:lnTo>
                  <a:lnTo>
                    <a:pt x="68961" y="86479"/>
                  </a:lnTo>
                  <a:lnTo>
                    <a:pt x="51415" y="86479"/>
                  </a:lnTo>
                  <a:lnTo>
                    <a:pt x="44862" y="86836"/>
                  </a:lnTo>
                  <a:lnTo>
                    <a:pt x="6223" y="100075"/>
                  </a:lnTo>
                  <a:lnTo>
                    <a:pt x="0" y="113030"/>
                  </a:lnTo>
                  <a:lnTo>
                    <a:pt x="0" y="123571"/>
                  </a:lnTo>
                  <a:lnTo>
                    <a:pt x="33782" y="149098"/>
                  </a:lnTo>
                  <a:lnTo>
                    <a:pt x="46482" y="149098"/>
                  </a:lnTo>
                  <a:lnTo>
                    <a:pt x="73787" y="135889"/>
                  </a:lnTo>
                  <a:lnTo>
                    <a:pt x="99060" y="135889"/>
                  </a:lnTo>
                  <a:lnTo>
                    <a:pt x="99060" y="130301"/>
                  </a:lnTo>
                  <a:lnTo>
                    <a:pt x="41021" y="130301"/>
                  </a:lnTo>
                  <a:lnTo>
                    <a:pt x="37084" y="129159"/>
                  </a:lnTo>
                  <a:lnTo>
                    <a:pt x="31369" y="124713"/>
                  </a:lnTo>
                  <a:lnTo>
                    <a:pt x="29845" y="121538"/>
                  </a:lnTo>
                  <a:lnTo>
                    <a:pt x="29845" y="115316"/>
                  </a:lnTo>
                  <a:lnTo>
                    <a:pt x="30352" y="113284"/>
                  </a:lnTo>
                  <a:lnTo>
                    <a:pt x="31369" y="111506"/>
                  </a:lnTo>
                  <a:lnTo>
                    <a:pt x="32385" y="109600"/>
                  </a:lnTo>
                  <a:lnTo>
                    <a:pt x="52450" y="102997"/>
                  </a:lnTo>
                  <a:lnTo>
                    <a:pt x="99060" y="102997"/>
                  </a:lnTo>
                  <a:lnTo>
                    <a:pt x="98958" y="72898"/>
                  </a:lnTo>
                  <a:lnTo>
                    <a:pt x="98171" y="67945"/>
                  </a:lnTo>
                  <a:lnTo>
                    <a:pt x="96296" y="62992"/>
                  </a:lnTo>
                  <a:close/>
                </a:path>
                <a:path w="364489" h="149225">
                  <a:moveTo>
                    <a:pt x="99060" y="135889"/>
                  </a:moveTo>
                  <a:lnTo>
                    <a:pt x="73787" y="135889"/>
                  </a:lnTo>
                  <a:lnTo>
                    <a:pt x="73787" y="144399"/>
                  </a:lnTo>
                  <a:lnTo>
                    <a:pt x="74040" y="145161"/>
                  </a:lnTo>
                  <a:lnTo>
                    <a:pt x="75437" y="146304"/>
                  </a:lnTo>
                  <a:lnTo>
                    <a:pt x="76708" y="146685"/>
                  </a:lnTo>
                  <a:lnTo>
                    <a:pt x="80010" y="147193"/>
                  </a:lnTo>
                  <a:lnTo>
                    <a:pt x="92201" y="147193"/>
                  </a:lnTo>
                  <a:lnTo>
                    <a:pt x="99060" y="144399"/>
                  </a:lnTo>
                  <a:lnTo>
                    <a:pt x="99060" y="135889"/>
                  </a:lnTo>
                  <a:close/>
                </a:path>
                <a:path w="364489" h="149225">
                  <a:moveTo>
                    <a:pt x="99060" y="102997"/>
                  </a:moveTo>
                  <a:lnTo>
                    <a:pt x="68961" y="102997"/>
                  </a:lnTo>
                  <a:lnTo>
                    <a:pt x="68961" y="119125"/>
                  </a:lnTo>
                  <a:lnTo>
                    <a:pt x="65277" y="122809"/>
                  </a:lnTo>
                  <a:lnTo>
                    <a:pt x="61595" y="125603"/>
                  </a:lnTo>
                  <a:lnTo>
                    <a:pt x="58038" y="127508"/>
                  </a:lnTo>
                  <a:lnTo>
                    <a:pt x="54356" y="129412"/>
                  </a:lnTo>
                  <a:lnTo>
                    <a:pt x="50419" y="130301"/>
                  </a:lnTo>
                  <a:lnTo>
                    <a:pt x="99060" y="130301"/>
                  </a:lnTo>
                  <a:lnTo>
                    <a:pt x="99060" y="102997"/>
                  </a:lnTo>
                  <a:close/>
                </a:path>
                <a:path w="364489" h="149225">
                  <a:moveTo>
                    <a:pt x="59689" y="42799"/>
                  </a:moveTo>
                  <a:lnTo>
                    <a:pt x="46355" y="42799"/>
                  </a:lnTo>
                  <a:lnTo>
                    <a:pt x="41783" y="43180"/>
                  </a:lnTo>
                  <a:lnTo>
                    <a:pt x="6603" y="56642"/>
                  </a:lnTo>
                  <a:lnTo>
                    <a:pt x="6096" y="57912"/>
                  </a:lnTo>
                  <a:lnTo>
                    <a:pt x="7365" y="69596"/>
                  </a:lnTo>
                  <a:lnTo>
                    <a:pt x="7747" y="70612"/>
                  </a:lnTo>
                  <a:lnTo>
                    <a:pt x="8382" y="71247"/>
                  </a:lnTo>
                  <a:lnTo>
                    <a:pt x="9016" y="71755"/>
                  </a:lnTo>
                  <a:lnTo>
                    <a:pt x="9778" y="72262"/>
                  </a:lnTo>
                  <a:lnTo>
                    <a:pt x="10540" y="72517"/>
                  </a:lnTo>
                  <a:lnTo>
                    <a:pt x="12700" y="72517"/>
                  </a:lnTo>
                  <a:lnTo>
                    <a:pt x="14350" y="72009"/>
                  </a:lnTo>
                  <a:lnTo>
                    <a:pt x="16510" y="70993"/>
                  </a:lnTo>
                  <a:lnTo>
                    <a:pt x="18541" y="69976"/>
                  </a:lnTo>
                  <a:lnTo>
                    <a:pt x="21082" y="68961"/>
                  </a:lnTo>
                  <a:lnTo>
                    <a:pt x="24130" y="67691"/>
                  </a:lnTo>
                  <a:lnTo>
                    <a:pt x="27305" y="66548"/>
                  </a:lnTo>
                  <a:lnTo>
                    <a:pt x="30734" y="65405"/>
                  </a:lnTo>
                  <a:lnTo>
                    <a:pt x="34798" y="64516"/>
                  </a:lnTo>
                  <a:lnTo>
                    <a:pt x="38862" y="63500"/>
                  </a:lnTo>
                  <a:lnTo>
                    <a:pt x="43434" y="62992"/>
                  </a:lnTo>
                  <a:lnTo>
                    <a:pt x="96296" y="62992"/>
                  </a:lnTo>
                  <a:lnTo>
                    <a:pt x="94614" y="58547"/>
                  </a:lnTo>
                  <a:lnTo>
                    <a:pt x="66928" y="43561"/>
                  </a:lnTo>
                  <a:lnTo>
                    <a:pt x="59689" y="42799"/>
                  </a:lnTo>
                  <a:close/>
                </a:path>
                <a:path w="364489" h="149225">
                  <a:moveTo>
                    <a:pt x="139191" y="44576"/>
                  </a:moveTo>
                  <a:lnTo>
                    <a:pt x="138811" y="44576"/>
                  </a:lnTo>
                  <a:lnTo>
                    <a:pt x="135509" y="44831"/>
                  </a:lnTo>
                  <a:lnTo>
                    <a:pt x="133858" y="45085"/>
                  </a:lnTo>
                  <a:lnTo>
                    <a:pt x="132461" y="45338"/>
                  </a:lnTo>
                  <a:lnTo>
                    <a:pt x="131445" y="45720"/>
                  </a:lnTo>
                  <a:lnTo>
                    <a:pt x="130301" y="45974"/>
                  </a:lnTo>
                  <a:lnTo>
                    <a:pt x="129666" y="46482"/>
                  </a:lnTo>
                  <a:lnTo>
                    <a:pt x="129159" y="46989"/>
                  </a:lnTo>
                  <a:lnTo>
                    <a:pt x="128777" y="47498"/>
                  </a:lnTo>
                  <a:lnTo>
                    <a:pt x="128777" y="144399"/>
                  </a:lnTo>
                  <a:lnTo>
                    <a:pt x="129794" y="145414"/>
                  </a:lnTo>
                  <a:lnTo>
                    <a:pt x="130683" y="145923"/>
                  </a:lnTo>
                  <a:lnTo>
                    <a:pt x="131825" y="146304"/>
                  </a:lnTo>
                  <a:lnTo>
                    <a:pt x="132969" y="146558"/>
                  </a:lnTo>
                  <a:lnTo>
                    <a:pt x="134493" y="146938"/>
                  </a:lnTo>
                  <a:lnTo>
                    <a:pt x="136525" y="147066"/>
                  </a:lnTo>
                  <a:lnTo>
                    <a:pt x="151257" y="147066"/>
                  </a:lnTo>
                  <a:lnTo>
                    <a:pt x="153288" y="146938"/>
                  </a:lnTo>
                  <a:lnTo>
                    <a:pt x="154812" y="146558"/>
                  </a:lnTo>
                  <a:lnTo>
                    <a:pt x="155956" y="146304"/>
                  </a:lnTo>
                  <a:lnTo>
                    <a:pt x="157225" y="145923"/>
                  </a:lnTo>
                  <a:lnTo>
                    <a:pt x="157987" y="145414"/>
                  </a:lnTo>
                  <a:lnTo>
                    <a:pt x="159003" y="144399"/>
                  </a:lnTo>
                  <a:lnTo>
                    <a:pt x="159258" y="143763"/>
                  </a:lnTo>
                  <a:lnTo>
                    <a:pt x="159258" y="80391"/>
                  </a:lnTo>
                  <a:lnTo>
                    <a:pt x="163449" y="75692"/>
                  </a:lnTo>
                  <a:lnTo>
                    <a:pt x="167639" y="72136"/>
                  </a:lnTo>
                  <a:lnTo>
                    <a:pt x="171576" y="69596"/>
                  </a:lnTo>
                  <a:lnTo>
                    <a:pt x="175427" y="67310"/>
                  </a:lnTo>
                  <a:lnTo>
                    <a:pt x="175260" y="67310"/>
                  </a:lnTo>
                  <a:lnTo>
                    <a:pt x="179450" y="65912"/>
                  </a:lnTo>
                  <a:lnTo>
                    <a:pt x="229719" y="65912"/>
                  </a:lnTo>
                  <a:lnTo>
                    <a:pt x="228726" y="62484"/>
                  </a:lnTo>
                  <a:lnTo>
                    <a:pt x="227247" y="59689"/>
                  </a:lnTo>
                  <a:lnTo>
                    <a:pt x="154686" y="59689"/>
                  </a:lnTo>
                  <a:lnTo>
                    <a:pt x="154559" y="47498"/>
                  </a:lnTo>
                  <a:lnTo>
                    <a:pt x="154050" y="46989"/>
                  </a:lnTo>
                  <a:lnTo>
                    <a:pt x="153670" y="46482"/>
                  </a:lnTo>
                  <a:lnTo>
                    <a:pt x="153035" y="45974"/>
                  </a:lnTo>
                  <a:lnTo>
                    <a:pt x="152146" y="45720"/>
                  </a:lnTo>
                  <a:lnTo>
                    <a:pt x="151130" y="45338"/>
                  </a:lnTo>
                  <a:lnTo>
                    <a:pt x="149860" y="45085"/>
                  </a:lnTo>
                  <a:lnTo>
                    <a:pt x="148209" y="44831"/>
                  </a:lnTo>
                  <a:lnTo>
                    <a:pt x="135128" y="44831"/>
                  </a:lnTo>
                  <a:lnTo>
                    <a:pt x="139191" y="44576"/>
                  </a:lnTo>
                  <a:close/>
                </a:path>
                <a:path w="364489" h="149225">
                  <a:moveTo>
                    <a:pt x="229719" y="65912"/>
                  </a:moveTo>
                  <a:lnTo>
                    <a:pt x="186436" y="65912"/>
                  </a:lnTo>
                  <a:lnTo>
                    <a:pt x="189230" y="66421"/>
                  </a:lnTo>
                  <a:lnTo>
                    <a:pt x="193801" y="68453"/>
                  </a:lnTo>
                  <a:lnTo>
                    <a:pt x="195707" y="69976"/>
                  </a:lnTo>
                  <a:lnTo>
                    <a:pt x="197103" y="71882"/>
                  </a:lnTo>
                  <a:lnTo>
                    <a:pt x="198627" y="73660"/>
                  </a:lnTo>
                  <a:lnTo>
                    <a:pt x="201675" y="84709"/>
                  </a:lnTo>
                  <a:lnTo>
                    <a:pt x="201675" y="143763"/>
                  </a:lnTo>
                  <a:lnTo>
                    <a:pt x="201930" y="144399"/>
                  </a:lnTo>
                  <a:lnTo>
                    <a:pt x="209423" y="147066"/>
                  </a:lnTo>
                  <a:lnTo>
                    <a:pt x="224282" y="147066"/>
                  </a:lnTo>
                  <a:lnTo>
                    <a:pt x="226313" y="146938"/>
                  </a:lnTo>
                  <a:lnTo>
                    <a:pt x="227837" y="146558"/>
                  </a:lnTo>
                  <a:lnTo>
                    <a:pt x="228981" y="146304"/>
                  </a:lnTo>
                  <a:lnTo>
                    <a:pt x="230124" y="145923"/>
                  </a:lnTo>
                  <a:lnTo>
                    <a:pt x="230886" y="145414"/>
                  </a:lnTo>
                  <a:lnTo>
                    <a:pt x="231901" y="144399"/>
                  </a:lnTo>
                  <a:lnTo>
                    <a:pt x="232156" y="143763"/>
                  </a:lnTo>
                  <a:lnTo>
                    <a:pt x="232156" y="77978"/>
                  </a:lnTo>
                  <a:lnTo>
                    <a:pt x="231394" y="72136"/>
                  </a:lnTo>
                  <a:lnTo>
                    <a:pt x="230124" y="67310"/>
                  </a:lnTo>
                  <a:lnTo>
                    <a:pt x="229719" y="65912"/>
                  </a:lnTo>
                  <a:close/>
                </a:path>
                <a:path w="364489" h="149225">
                  <a:moveTo>
                    <a:pt x="199771" y="42799"/>
                  </a:moveTo>
                  <a:lnTo>
                    <a:pt x="185674" y="42799"/>
                  </a:lnTo>
                  <a:lnTo>
                    <a:pt x="179197" y="44196"/>
                  </a:lnTo>
                  <a:lnTo>
                    <a:pt x="172974" y="46989"/>
                  </a:lnTo>
                  <a:lnTo>
                    <a:pt x="166750" y="49911"/>
                  </a:lnTo>
                  <a:lnTo>
                    <a:pt x="160655" y="54101"/>
                  </a:lnTo>
                  <a:lnTo>
                    <a:pt x="154686" y="59689"/>
                  </a:lnTo>
                  <a:lnTo>
                    <a:pt x="227247" y="59689"/>
                  </a:lnTo>
                  <a:lnTo>
                    <a:pt x="226440" y="58166"/>
                  </a:lnTo>
                  <a:lnTo>
                    <a:pt x="223265" y="54610"/>
                  </a:lnTo>
                  <a:lnTo>
                    <a:pt x="220218" y="50926"/>
                  </a:lnTo>
                  <a:lnTo>
                    <a:pt x="216153" y="48133"/>
                  </a:lnTo>
                  <a:lnTo>
                    <a:pt x="205994" y="43814"/>
                  </a:lnTo>
                  <a:lnTo>
                    <a:pt x="199771" y="42799"/>
                  </a:lnTo>
                  <a:close/>
                </a:path>
                <a:path w="364489" h="149225">
                  <a:moveTo>
                    <a:pt x="144272" y="44576"/>
                  </a:moveTo>
                  <a:lnTo>
                    <a:pt x="139191" y="44576"/>
                  </a:lnTo>
                  <a:lnTo>
                    <a:pt x="135128" y="44831"/>
                  </a:lnTo>
                  <a:lnTo>
                    <a:pt x="148589" y="44831"/>
                  </a:lnTo>
                  <a:lnTo>
                    <a:pt x="144272" y="44576"/>
                  </a:lnTo>
                  <a:close/>
                </a:path>
                <a:path w="364489" h="149225">
                  <a:moveTo>
                    <a:pt x="144652" y="44576"/>
                  </a:moveTo>
                  <a:lnTo>
                    <a:pt x="144272" y="44576"/>
                  </a:lnTo>
                  <a:lnTo>
                    <a:pt x="148589" y="44831"/>
                  </a:lnTo>
                  <a:lnTo>
                    <a:pt x="148209" y="44831"/>
                  </a:lnTo>
                  <a:lnTo>
                    <a:pt x="144652" y="44576"/>
                  </a:lnTo>
                  <a:close/>
                </a:path>
                <a:path w="364489" h="149225">
                  <a:moveTo>
                    <a:pt x="308483" y="42799"/>
                  </a:moveTo>
                  <a:lnTo>
                    <a:pt x="294639" y="42799"/>
                  </a:lnTo>
                  <a:lnTo>
                    <a:pt x="287909" y="44069"/>
                  </a:lnTo>
                  <a:lnTo>
                    <a:pt x="258063" y="74675"/>
                  </a:lnTo>
                  <a:lnTo>
                    <a:pt x="256149" y="80899"/>
                  </a:lnTo>
                  <a:lnTo>
                    <a:pt x="256032" y="81280"/>
                  </a:lnTo>
                  <a:lnTo>
                    <a:pt x="255134" y="88011"/>
                  </a:lnTo>
                  <a:lnTo>
                    <a:pt x="255015" y="104267"/>
                  </a:lnTo>
                  <a:lnTo>
                    <a:pt x="255777" y="110871"/>
                  </a:lnTo>
                  <a:lnTo>
                    <a:pt x="257428" y="117094"/>
                  </a:lnTo>
                  <a:lnTo>
                    <a:pt x="259013" y="123189"/>
                  </a:lnTo>
                  <a:lnTo>
                    <a:pt x="291973" y="149098"/>
                  </a:lnTo>
                  <a:lnTo>
                    <a:pt x="307594" y="149098"/>
                  </a:lnTo>
                  <a:lnTo>
                    <a:pt x="314451" y="147700"/>
                  </a:lnTo>
                  <a:lnTo>
                    <a:pt x="326644" y="141859"/>
                  </a:lnTo>
                  <a:lnTo>
                    <a:pt x="332486" y="137795"/>
                  </a:lnTo>
                  <a:lnTo>
                    <a:pt x="338074" y="132587"/>
                  </a:lnTo>
                  <a:lnTo>
                    <a:pt x="363982" y="132587"/>
                  </a:lnTo>
                  <a:lnTo>
                    <a:pt x="363982" y="126619"/>
                  </a:lnTo>
                  <a:lnTo>
                    <a:pt x="303657" y="126619"/>
                  </a:lnTo>
                  <a:lnTo>
                    <a:pt x="300608" y="125857"/>
                  </a:lnTo>
                  <a:lnTo>
                    <a:pt x="300291" y="125857"/>
                  </a:lnTo>
                  <a:lnTo>
                    <a:pt x="297434" y="123951"/>
                  </a:lnTo>
                  <a:lnTo>
                    <a:pt x="294639" y="122174"/>
                  </a:lnTo>
                  <a:lnTo>
                    <a:pt x="292481" y="119887"/>
                  </a:lnTo>
                  <a:lnTo>
                    <a:pt x="290598" y="116586"/>
                  </a:lnTo>
                  <a:lnTo>
                    <a:pt x="289051" y="114046"/>
                  </a:lnTo>
                  <a:lnTo>
                    <a:pt x="287952" y="110871"/>
                  </a:lnTo>
                  <a:lnTo>
                    <a:pt x="287147" y="106934"/>
                  </a:lnTo>
                  <a:lnTo>
                    <a:pt x="286512" y="103250"/>
                  </a:lnTo>
                  <a:lnTo>
                    <a:pt x="286131" y="99441"/>
                  </a:lnTo>
                  <a:lnTo>
                    <a:pt x="286131" y="91694"/>
                  </a:lnTo>
                  <a:lnTo>
                    <a:pt x="286420" y="88900"/>
                  </a:lnTo>
                  <a:lnTo>
                    <a:pt x="286512" y="88011"/>
                  </a:lnTo>
                  <a:lnTo>
                    <a:pt x="287400" y="84455"/>
                  </a:lnTo>
                  <a:lnTo>
                    <a:pt x="288081" y="81280"/>
                  </a:lnTo>
                  <a:lnTo>
                    <a:pt x="298196" y="67945"/>
                  </a:lnTo>
                  <a:lnTo>
                    <a:pt x="301116" y="66167"/>
                  </a:lnTo>
                  <a:lnTo>
                    <a:pt x="304546" y="65278"/>
                  </a:lnTo>
                  <a:lnTo>
                    <a:pt x="363982" y="65278"/>
                  </a:lnTo>
                  <a:lnTo>
                    <a:pt x="363982" y="55499"/>
                  </a:lnTo>
                  <a:lnTo>
                    <a:pt x="333628" y="55499"/>
                  </a:lnTo>
                  <a:lnTo>
                    <a:pt x="328802" y="51308"/>
                  </a:lnTo>
                  <a:lnTo>
                    <a:pt x="323850" y="48133"/>
                  </a:lnTo>
                  <a:lnTo>
                    <a:pt x="318897" y="45974"/>
                  </a:lnTo>
                  <a:lnTo>
                    <a:pt x="314253" y="44069"/>
                  </a:lnTo>
                  <a:lnTo>
                    <a:pt x="314550" y="44069"/>
                  </a:lnTo>
                  <a:lnTo>
                    <a:pt x="308483" y="42799"/>
                  </a:lnTo>
                  <a:close/>
                </a:path>
                <a:path w="364489" h="149225">
                  <a:moveTo>
                    <a:pt x="363982" y="132587"/>
                  </a:moveTo>
                  <a:lnTo>
                    <a:pt x="338074" y="132587"/>
                  </a:lnTo>
                  <a:lnTo>
                    <a:pt x="338074" y="143891"/>
                  </a:lnTo>
                  <a:lnTo>
                    <a:pt x="338327" y="144525"/>
                  </a:lnTo>
                  <a:lnTo>
                    <a:pt x="338836" y="145034"/>
                  </a:lnTo>
                  <a:lnTo>
                    <a:pt x="339216" y="145542"/>
                  </a:lnTo>
                  <a:lnTo>
                    <a:pt x="344932" y="147066"/>
                  </a:lnTo>
                  <a:lnTo>
                    <a:pt x="357377" y="147066"/>
                  </a:lnTo>
                  <a:lnTo>
                    <a:pt x="363982" y="143891"/>
                  </a:lnTo>
                  <a:lnTo>
                    <a:pt x="363982" y="132587"/>
                  </a:lnTo>
                  <a:close/>
                </a:path>
                <a:path w="364489" h="149225">
                  <a:moveTo>
                    <a:pt x="363982" y="65278"/>
                  </a:moveTo>
                  <a:lnTo>
                    <a:pt x="312800" y="65278"/>
                  </a:lnTo>
                  <a:lnTo>
                    <a:pt x="316991" y="66548"/>
                  </a:lnTo>
                  <a:lnTo>
                    <a:pt x="321056" y="69087"/>
                  </a:lnTo>
                  <a:lnTo>
                    <a:pt x="324993" y="71628"/>
                  </a:lnTo>
                  <a:lnTo>
                    <a:pt x="329184" y="75311"/>
                  </a:lnTo>
                  <a:lnTo>
                    <a:pt x="333628" y="80137"/>
                  </a:lnTo>
                  <a:lnTo>
                    <a:pt x="333628" y="111379"/>
                  </a:lnTo>
                  <a:lnTo>
                    <a:pt x="328675" y="116586"/>
                  </a:lnTo>
                  <a:lnTo>
                    <a:pt x="326389" y="118491"/>
                  </a:lnTo>
                  <a:lnTo>
                    <a:pt x="324231" y="120523"/>
                  </a:lnTo>
                  <a:lnTo>
                    <a:pt x="321846" y="122174"/>
                  </a:lnTo>
                  <a:lnTo>
                    <a:pt x="320039" y="123189"/>
                  </a:lnTo>
                  <a:lnTo>
                    <a:pt x="318008" y="124460"/>
                  </a:lnTo>
                  <a:lnTo>
                    <a:pt x="315975" y="125349"/>
                  </a:lnTo>
                  <a:lnTo>
                    <a:pt x="313944" y="125857"/>
                  </a:lnTo>
                  <a:lnTo>
                    <a:pt x="312038" y="126364"/>
                  </a:lnTo>
                  <a:lnTo>
                    <a:pt x="310007" y="126619"/>
                  </a:lnTo>
                  <a:lnTo>
                    <a:pt x="363982" y="126619"/>
                  </a:lnTo>
                  <a:lnTo>
                    <a:pt x="363982" y="65278"/>
                  </a:lnTo>
                  <a:close/>
                </a:path>
                <a:path w="364489" h="149225">
                  <a:moveTo>
                    <a:pt x="358139" y="381"/>
                  </a:moveTo>
                  <a:lnTo>
                    <a:pt x="339471" y="381"/>
                  </a:lnTo>
                  <a:lnTo>
                    <a:pt x="337820" y="762"/>
                  </a:lnTo>
                  <a:lnTo>
                    <a:pt x="333628" y="3810"/>
                  </a:lnTo>
                  <a:lnTo>
                    <a:pt x="333628" y="55499"/>
                  </a:lnTo>
                  <a:lnTo>
                    <a:pt x="363982" y="55499"/>
                  </a:lnTo>
                  <a:lnTo>
                    <a:pt x="363982" y="3810"/>
                  </a:lnTo>
                  <a:lnTo>
                    <a:pt x="358139" y="381"/>
                  </a:lnTo>
                  <a:close/>
                </a:path>
                <a:path w="364489" h="149225">
                  <a:moveTo>
                    <a:pt x="354202" y="0"/>
                  </a:moveTo>
                  <a:lnTo>
                    <a:pt x="343281" y="0"/>
                  </a:lnTo>
                  <a:lnTo>
                    <a:pt x="340423" y="381"/>
                  </a:lnTo>
                  <a:lnTo>
                    <a:pt x="357250" y="381"/>
                  </a:lnTo>
                  <a:lnTo>
                    <a:pt x="354202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95897" y="4239386"/>
              <a:ext cx="780287" cy="12928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458843" y="4484623"/>
              <a:ext cx="1027430" cy="185420"/>
            </a:xfrm>
            <a:custGeom>
              <a:avLst/>
              <a:gdLst/>
              <a:ahLst/>
              <a:cxnLst/>
              <a:rect l="l" t="t" r="r" b="b"/>
              <a:pathLst>
                <a:path w="1027429" h="185420">
                  <a:moveTo>
                    <a:pt x="176872" y="50546"/>
                  </a:moveTo>
                  <a:lnTo>
                    <a:pt x="176834" y="47498"/>
                  </a:lnTo>
                  <a:lnTo>
                    <a:pt x="176593" y="47117"/>
                  </a:lnTo>
                  <a:lnTo>
                    <a:pt x="176110" y="46482"/>
                  </a:lnTo>
                  <a:lnTo>
                    <a:pt x="176263" y="46482"/>
                  </a:lnTo>
                  <a:lnTo>
                    <a:pt x="175501" y="46101"/>
                  </a:lnTo>
                  <a:lnTo>
                    <a:pt x="174498" y="45720"/>
                  </a:lnTo>
                  <a:lnTo>
                    <a:pt x="173596" y="45466"/>
                  </a:lnTo>
                  <a:lnTo>
                    <a:pt x="151003" y="45466"/>
                  </a:lnTo>
                  <a:lnTo>
                    <a:pt x="149098" y="46101"/>
                  </a:lnTo>
                  <a:lnTo>
                    <a:pt x="148336" y="46482"/>
                  </a:lnTo>
                  <a:lnTo>
                    <a:pt x="147320" y="47752"/>
                  </a:lnTo>
                  <a:lnTo>
                    <a:pt x="147167" y="48133"/>
                  </a:lnTo>
                  <a:lnTo>
                    <a:pt x="147066" y="48387"/>
                  </a:lnTo>
                  <a:lnTo>
                    <a:pt x="126238" y="118491"/>
                  </a:lnTo>
                  <a:lnTo>
                    <a:pt x="125984" y="119761"/>
                  </a:lnTo>
                  <a:lnTo>
                    <a:pt x="125603" y="118618"/>
                  </a:lnTo>
                  <a:lnTo>
                    <a:pt x="114744" y="83566"/>
                  </a:lnTo>
                  <a:lnTo>
                    <a:pt x="103835" y="48387"/>
                  </a:lnTo>
                  <a:lnTo>
                    <a:pt x="103759" y="48133"/>
                  </a:lnTo>
                  <a:lnTo>
                    <a:pt x="103378" y="47498"/>
                  </a:lnTo>
                  <a:lnTo>
                    <a:pt x="102870" y="46990"/>
                  </a:lnTo>
                  <a:lnTo>
                    <a:pt x="102489" y="46482"/>
                  </a:lnTo>
                  <a:lnTo>
                    <a:pt x="101727" y="46101"/>
                  </a:lnTo>
                  <a:lnTo>
                    <a:pt x="100584" y="45720"/>
                  </a:lnTo>
                  <a:lnTo>
                    <a:pt x="99568" y="45466"/>
                  </a:lnTo>
                  <a:lnTo>
                    <a:pt x="77762" y="45466"/>
                  </a:lnTo>
                  <a:lnTo>
                    <a:pt x="53467" y="118491"/>
                  </a:lnTo>
                  <a:lnTo>
                    <a:pt x="53213" y="119761"/>
                  </a:lnTo>
                  <a:lnTo>
                    <a:pt x="52984" y="118618"/>
                  </a:lnTo>
                  <a:lnTo>
                    <a:pt x="52959" y="118491"/>
                  </a:lnTo>
                  <a:lnTo>
                    <a:pt x="31445" y="49530"/>
                  </a:lnTo>
                  <a:lnTo>
                    <a:pt x="31115" y="48387"/>
                  </a:lnTo>
                  <a:lnTo>
                    <a:pt x="30861" y="47752"/>
                  </a:lnTo>
                  <a:lnTo>
                    <a:pt x="30353" y="47117"/>
                  </a:lnTo>
                  <a:lnTo>
                    <a:pt x="29972" y="46482"/>
                  </a:lnTo>
                  <a:lnTo>
                    <a:pt x="29083" y="46101"/>
                  </a:lnTo>
                  <a:lnTo>
                    <a:pt x="28067" y="45720"/>
                  </a:lnTo>
                  <a:lnTo>
                    <a:pt x="27292" y="45466"/>
                  </a:lnTo>
                  <a:lnTo>
                    <a:pt x="3746" y="45466"/>
                  </a:lnTo>
                  <a:lnTo>
                    <a:pt x="2603" y="45720"/>
                  </a:lnTo>
                  <a:lnTo>
                    <a:pt x="2794" y="45720"/>
                  </a:lnTo>
                  <a:lnTo>
                    <a:pt x="1727" y="46101"/>
                  </a:lnTo>
                  <a:lnTo>
                    <a:pt x="838" y="46482"/>
                  </a:lnTo>
                  <a:lnTo>
                    <a:pt x="1041" y="46482"/>
                  </a:lnTo>
                  <a:lnTo>
                    <a:pt x="635" y="46990"/>
                  </a:lnTo>
                  <a:lnTo>
                    <a:pt x="508" y="47117"/>
                  </a:lnTo>
                  <a:lnTo>
                    <a:pt x="203" y="47498"/>
                  </a:lnTo>
                  <a:lnTo>
                    <a:pt x="101" y="47752"/>
                  </a:lnTo>
                  <a:lnTo>
                    <a:pt x="0" y="49530"/>
                  </a:lnTo>
                  <a:lnTo>
                    <a:pt x="127" y="50546"/>
                  </a:lnTo>
                  <a:lnTo>
                    <a:pt x="381" y="51689"/>
                  </a:lnTo>
                  <a:lnTo>
                    <a:pt x="508" y="52832"/>
                  </a:lnTo>
                  <a:lnTo>
                    <a:pt x="1016" y="54483"/>
                  </a:lnTo>
                  <a:lnTo>
                    <a:pt x="1778" y="56515"/>
                  </a:lnTo>
                  <a:lnTo>
                    <a:pt x="30480" y="141732"/>
                  </a:lnTo>
                  <a:lnTo>
                    <a:pt x="35509" y="146431"/>
                  </a:lnTo>
                  <a:lnTo>
                    <a:pt x="36906" y="146812"/>
                  </a:lnTo>
                  <a:lnTo>
                    <a:pt x="37084" y="146812"/>
                  </a:lnTo>
                  <a:lnTo>
                    <a:pt x="38354" y="147066"/>
                  </a:lnTo>
                  <a:lnTo>
                    <a:pt x="40894" y="147193"/>
                  </a:lnTo>
                  <a:lnTo>
                    <a:pt x="60325" y="147193"/>
                  </a:lnTo>
                  <a:lnTo>
                    <a:pt x="62865" y="147066"/>
                  </a:lnTo>
                  <a:lnTo>
                    <a:pt x="69342" y="144653"/>
                  </a:lnTo>
                  <a:lnTo>
                    <a:pt x="69977" y="143891"/>
                  </a:lnTo>
                  <a:lnTo>
                    <a:pt x="70485" y="142875"/>
                  </a:lnTo>
                  <a:lnTo>
                    <a:pt x="70739" y="141732"/>
                  </a:lnTo>
                  <a:lnTo>
                    <a:pt x="77165" y="119761"/>
                  </a:lnTo>
                  <a:lnTo>
                    <a:pt x="87757" y="83566"/>
                  </a:lnTo>
                  <a:lnTo>
                    <a:pt x="88011" y="84455"/>
                  </a:lnTo>
                  <a:lnTo>
                    <a:pt x="106299" y="141732"/>
                  </a:lnTo>
                  <a:lnTo>
                    <a:pt x="111328" y="146431"/>
                  </a:lnTo>
                  <a:lnTo>
                    <a:pt x="112725" y="146812"/>
                  </a:lnTo>
                  <a:lnTo>
                    <a:pt x="112903" y="146812"/>
                  </a:lnTo>
                  <a:lnTo>
                    <a:pt x="114173" y="147066"/>
                  </a:lnTo>
                  <a:lnTo>
                    <a:pt x="116713" y="147193"/>
                  </a:lnTo>
                  <a:lnTo>
                    <a:pt x="136144" y="147193"/>
                  </a:lnTo>
                  <a:lnTo>
                    <a:pt x="138557" y="147066"/>
                  </a:lnTo>
                  <a:lnTo>
                    <a:pt x="153860" y="119761"/>
                  </a:lnTo>
                  <a:lnTo>
                    <a:pt x="175260" y="56515"/>
                  </a:lnTo>
                  <a:lnTo>
                    <a:pt x="176364" y="52832"/>
                  </a:lnTo>
                  <a:lnTo>
                    <a:pt x="176872" y="50546"/>
                  </a:lnTo>
                  <a:close/>
                </a:path>
                <a:path w="1027429" h="185420">
                  <a:moveTo>
                    <a:pt x="295656" y="82550"/>
                  </a:moveTo>
                  <a:lnTo>
                    <a:pt x="294640" y="76327"/>
                  </a:lnTo>
                  <a:lnTo>
                    <a:pt x="290830" y="65151"/>
                  </a:lnTo>
                  <a:lnTo>
                    <a:pt x="288709" y="61722"/>
                  </a:lnTo>
                  <a:lnTo>
                    <a:pt x="287782" y="60198"/>
                  </a:lnTo>
                  <a:lnTo>
                    <a:pt x="283591" y="56134"/>
                  </a:lnTo>
                  <a:lnTo>
                    <a:pt x="279527" y="51943"/>
                  </a:lnTo>
                  <a:lnTo>
                    <a:pt x="274193" y="48768"/>
                  </a:lnTo>
                  <a:lnTo>
                    <a:pt x="268071" y="46609"/>
                  </a:lnTo>
                  <a:lnTo>
                    <a:pt x="266192" y="45897"/>
                  </a:lnTo>
                  <a:lnTo>
                    <a:pt x="266192" y="78232"/>
                  </a:lnTo>
                  <a:lnTo>
                    <a:pt x="266065" y="85725"/>
                  </a:lnTo>
                  <a:lnTo>
                    <a:pt x="220345" y="85725"/>
                  </a:lnTo>
                  <a:lnTo>
                    <a:pt x="226441" y="68834"/>
                  </a:lnTo>
                  <a:lnTo>
                    <a:pt x="228346" y="66675"/>
                  </a:lnTo>
                  <a:lnTo>
                    <a:pt x="230759" y="64897"/>
                  </a:lnTo>
                  <a:lnTo>
                    <a:pt x="233680" y="63627"/>
                  </a:lnTo>
                  <a:lnTo>
                    <a:pt x="236474" y="62357"/>
                  </a:lnTo>
                  <a:lnTo>
                    <a:pt x="239903" y="61722"/>
                  </a:lnTo>
                  <a:lnTo>
                    <a:pt x="251460" y="61722"/>
                  </a:lnTo>
                  <a:lnTo>
                    <a:pt x="257175" y="63881"/>
                  </a:lnTo>
                  <a:lnTo>
                    <a:pt x="260858" y="68199"/>
                  </a:lnTo>
                  <a:lnTo>
                    <a:pt x="264541" y="72390"/>
                  </a:lnTo>
                  <a:lnTo>
                    <a:pt x="266192" y="78232"/>
                  </a:lnTo>
                  <a:lnTo>
                    <a:pt x="266192" y="45897"/>
                  </a:lnTo>
                  <a:lnTo>
                    <a:pt x="261696" y="44196"/>
                  </a:lnTo>
                  <a:lnTo>
                    <a:pt x="262216" y="44196"/>
                  </a:lnTo>
                  <a:lnTo>
                    <a:pt x="253619" y="42926"/>
                  </a:lnTo>
                  <a:lnTo>
                    <a:pt x="235966" y="42926"/>
                  </a:lnTo>
                  <a:lnTo>
                    <a:pt x="203962" y="57404"/>
                  </a:lnTo>
                  <a:lnTo>
                    <a:pt x="199136" y="62103"/>
                  </a:lnTo>
                  <a:lnTo>
                    <a:pt x="195453" y="67691"/>
                  </a:lnTo>
                  <a:lnTo>
                    <a:pt x="192913" y="74422"/>
                  </a:lnTo>
                  <a:lnTo>
                    <a:pt x="190500" y="81153"/>
                  </a:lnTo>
                  <a:lnTo>
                    <a:pt x="189230" y="88773"/>
                  </a:lnTo>
                  <a:lnTo>
                    <a:pt x="189230" y="105918"/>
                  </a:lnTo>
                  <a:lnTo>
                    <a:pt x="190373" y="113665"/>
                  </a:lnTo>
                  <a:lnTo>
                    <a:pt x="193751" y="122809"/>
                  </a:lnTo>
                  <a:lnTo>
                    <a:pt x="195199" y="126746"/>
                  </a:lnTo>
                  <a:lnTo>
                    <a:pt x="198755" y="132207"/>
                  </a:lnTo>
                  <a:lnTo>
                    <a:pt x="203847" y="136525"/>
                  </a:lnTo>
                  <a:lnTo>
                    <a:pt x="208534" y="140716"/>
                  </a:lnTo>
                  <a:lnTo>
                    <a:pt x="247142" y="149225"/>
                  </a:lnTo>
                  <a:lnTo>
                    <a:pt x="252476" y="149225"/>
                  </a:lnTo>
                  <a:lnTo>
                    <a:pt x="256324" y="149034"/>
                  </a:lnTo>
                  <a:lnTo>
                    <a:pt x="257098" y="149034"/>
                  </a:lnTo>
                  <a:lnTo>
                    <a:pt x="266954" y="147701"/>
                  </a:lnTo>
                  <a:lnTo>
                    <a:pt x="271145" y="147066"/>
                  </a:lnTo>
                  <a:lnTo>
                    <a:pt x="274701" y="146177"/>
                  </a:lnTo>
                  <a:lnTo>
                    <a:pt x="278384" y="145415"/>
                  </a:lnTo>
                  <a:lnTo>
                    <a:pt x="281432" y="144653"/>
                  </a:lnTo>
                  <a:lnTo>
                    <a:pt x="283718" y="143764"/>
                  </a:lnTo>
                  <a:lnTo>
                    <a:pt x="286131" y="142875"/>
                  </a:lnTo>
                  <a:lnTo>
                    <a:pt x="287528" y="142240"/>
                  </a:lnTo>
                  <a:lnTo>
                    <a:pt x="289052" y="140716"/>
                  </a:lnTo>
                  <a:lnTo>
                    <a:pt x="289306" y="140208"/>
                  </a:lnTo>
                  <a:lnTo>
                    <a:pt x="289687" y="139700"/>
                  </a:lnTo>
                  <a:lnTo>
                    <a:pt x="289941" y="139065"/>
                  </a:lnTo>
                  <a:lnTo>
                    <a:pt x="290068" y="138303"/>
                  </a:lnTo>
                  <a:lnTo>
                    <a:pt x="290195" y="137541"/>
                  </a:lnTo>
                  <a:lnTo>
                    <a:pt x="290322" y="136525"/>
                  </a:lnTo>
                  <a:lnTo>
                    <a:pt x="290449" y="134366"/>
                  </a:lnTo>
                  <a:lnTo>
                    <a:pt x="290512" y="129159"/>
                  </a:lnTo>
                  <a:lnTo>
                    <a:pt x="290449" y="128524"/>
                  </a:lnTo>
                  <a:lnTo>
                    <a:pt x="290347" y="127508"/>
                  </a:lnTo>
                  <a:lnTo>
                    <a:pt x="290271" y="126746"/>
                  </a:lnTo>
                  <a:lnTo>
                    <a:pt x="290207" y="126111"/>
                  </a:lnTo>
                  <a:lnTo>
                    <a:pt x="290068" y="125095"/>
                  </a:lnTo>
                  <a:lnTo>
                    <a:pt x="289687" y="124460"/>
                  </a:lnTo>
                  <a:lnTo>
                    <a:pt x="289433" y="123825"/>
                  </a:lnTo>
                  <a:lnTo>
                    <a:pt x="288925" y="123317"/>
                  </a:lnTo>
                  <a:lnTo>
                    <a:pt x="288544" y="123063"/>
                  </a:lnTo>
                  <a:lnTo>
                    <a:pt x="288036" y="122809"/>
                  </a:lnTo>
                  <a:lnTo>
                    <a:pt x="284937" y="122809"/>
                  </a:lnTo>
                  <a:lnTo>
                    <a:pt x="283845" y="123063"/>
                  </a:lnTo>
                  <a:lnTo>
                    <a:pt x="279603" y="124460"/>
                  </a:lnTo>
                  <a:lnTo>
                    <a:pt x="274078" y="126111"/>
                  </a:lnTo>
                  <a:lnTo>
                    <a:pt x="271653" y="126746"/>
                  </a:lnTo>
                  <a:lnTo>
                    <a:pt x="268097" y="127508"/>
                  </a:lnTo>
                  <a:lnTo>
                    <a:pt x="259969" y="128778"/>
                  </a:lnTo>
                  <a:lnTo>
                    <a:pt x="255270" y="129159"/>
                  </a:lnTo>
                  <a:lnTo>
                    <a:pt x="244729" y="129159"/>
                  </a:lnTo>
                  <a:lnTo>
                    <a:pt x="221996" y="113792"/>
                  </a:lnTo>
                  <a:lnTo>
                    <a:pt x="220853" y="110490"/>
                  </a:lnTo>
                  <a:lnTo>
                    <a:pt x="220345" y="106807"/>
                  </a:lnTo>
                  <a:lnTo>
                    <a:pt x="220345" y="102870"/>
                  </a:lnTo>
                  <a:lnTo>
                    <a:pt x="289179" y="102870"/>
                  </a:lnTo>
                  <a:lnTo>
                    <a:pt x="291465" y="102108"/>
                  </a:lnTo>
                  <a:lnTo>
                    <a:pt x="293116" y="100584"/>
                  </a:lnTo>
                  <a:lnTo>
                    <a:pt x="294767" y="98933"/>
                  </a:lnTo>
                  <a:lnTo>
                    <a:pt x="295656" y="96647"/>
                  </a:lnTo>
                  <a:lnTo>
                    <a:pt x="295656" y="85725"/>
                  </a:lnTo>
                  <a:lnTo>
                    <a:pt x="295656" y="82550"/>
                  </a:lnTo>
                  <a:close/>
                </a:path>
                <a:path w="1027429" h="185420">
                  <a:moveTo>
                    <a:pt x="351155" y="3556"/>
                  </a:moveTo>
                  <a:lnTo>
                    <a:pt x="350901" y="2921"/>
                  </a:lnTo>
                  <a:lnTo>
                    <a:pt x="350393" y="2413"/>
                  </a:lnTo>
                  <a:lnTo>
                    <a:pt x="349885" y="1778"/>
                  </a:lnTo>
                  <a:lnTo>
                    <a:pt x="349123" y="1270"/>
                  </a:lnTo>
                  <a:lnTo>
                    <a:pt x="347853" y="889"/>
                  </a:lnTo>
                  <a:lnTo>
                    <a:pt x="346710" y="508"/>
                  </a:lnTo>
                  <a:lnTo>
                    <a:pt x="345186" y="254"/>
                  </a:lnTo>
                  <a:lnTo>
                    <a:pt x="343154" y="0"/>
                  </a:lnTo>
                  <a:lnTo>
                    <a:pt x="328422" y="0"/>
                  </a:lnTo>
                  <a:lnTo>
                    <a:pt x="321183" y="2413"/>
                  </a:lnTo>
                  <a:lnTo>
                    <a:pt x="320675" y="2921"/>
                  </a:lnTo>
                  <a:lnTo>
                    <a:pt x="320675" y="144526"/>
                  </a:lnTo>
                  <a:lnTo>
                    <a:pt x="321691" y="145542"/>
                  </a:lnTo>
                  <a:lnTo>
                    <a:pt x="322580" y="146050"/>
                  </a:lnTo>
                  <a:lnTo>
                    <a:pt x="323723" y="146431"/>
                  </a:lnTo>
                  <a:lnTo>
                    <a:pt x="324866" y="146685"/>
                  </a:lnTo>
                  <a:lnTo>
                    <a:pt x="326390" y="147066"/>
                  </a:lnTo>
                  <a:lnTo>
                    <a:pt x="328422" y="147193"/>
                  </a:lnTo>
                  <a:lnTo>
                    <a:pt x="343154" y="147193"/>
                  </a:lnTo>
                  <a:lnTo>
                    <a:pt x="345186" y="147066"/>
                  </a:lnTo>
                  <a:lnTo>
                    <a:pt x="346710" y="146685"/>
                  </a:lnTo>
                  <a:lnTo>
                    <a:pt x="347853" y="146431"/>
                  </a:lnTo>
                  <a:lnTo>
                    <a:pt x="349123" y="146050"/>
                  </a:lnTo>
                  <a:lnTo>
                    <a:pt x="349885" y="145542"/>
                  </a:lnTo>
                  <a:lnTo>
                    <a:pt x="350901" y="144526"/>
                  </a:lnTo>
                  <a:lnTo>
                    <a:pt x="351155" y="143891"/>
                  </a:lnTo>
                  <a:lnTo>
                    <a:pt x="351155" y="3556"/>
                  </a:lnTo>
                  <a:close/>
                </a:path>
                <a:path w="1027429" h="185420">
                  <a:moveTo>
                    <a:pt x="412115" y="3556"/>
                  </a:moveTo>
                  <a:lnTo>
                    <a:pt x="411861" y="2921"/>
                  </a:lnTo>
                  <a:lnTo>
                    <a:pt x="411353" y="2413"/>
                  </a:lnTo>
                  <a:lnTo>
                    <a:pt x="410845" y="1778"/>
                  </a:lnTo>
                  <a:lnTo>
                    <a:pt x="410083" y="1270"/>
                  </a:lnTo>
                  <a:lnTo>
                    <a:pt x="408813" y="889"/>
                  </a:lnTo>
                  <a:lnTo>
                    <a:pt x="407670" y="508"/>
                  </a:lnTo>
                  <a:lnTo>
                    <a:pt x="406146" y="254"/>
                  </a:lnTo>
                  <a:lnTo>
                    <a:pt x="404114" y="0"/>
                  </a:lnTo>
                  <a:lnTo>
                    <a:pt x="389382" y="0"/>
                  </a:lnTo>
                  <a:lnTo>
                    <a:pt x="382143" y="2413"/>
                  </a:lnTo>
                  <a:lnTo>
                    <a:pt x="381635" y="2921"/>
                  </a:lnTo>
                  <a:lnTo>
                    <a:pt x="381635" y="144526"/>
                  </a:lnTo>
                  <a:lnTo>
                    <a:pt x="382651" y="145542"/>
                  </a:lnTo>
                  <a:lnTo>
                    <a:pt x="383540" y="146050"/>
                  </a:lnTo>
                  <a:lnTo>
                    <a:pt x="384683" y="146431"/>
                  </a:lnTo>
                  <a:lnTo>
                    <a:pt x="385826" y="146685"/>
                  </a:lnTo>
                  <a:lnTo>
                    <a:pt x="387350" y="147066"/>
                  </a:lnTo>
                  <a:lnTo>
                    <a:pt x="389382" y="147193"/>
                  </a:lnTo>
                  <a:lnTo>
                    <a:pt x="404114" y="147193"/>
                  </a:lnTo>
                  <a:lnTo>
                    <a:pt x="406146" y="147066"/>
                  </a:lnTo>
                  <a:lnTo>
                    <a:pt x="407670" y="146685"/>
                  </a:lnTo>
                  <a:lnTo>
                    <a:pt x="408813" y="146431"/>
                  </a:lnTo>
                  <a:lnTo>
                    <a:pt x="410083" y="146050"/>
                  </a:lnTo>
                  <a:lnTo>
                    <a:pt x="410845" y="145542"/>
                  </a:lnTo>
                  <a:lnTo>
                    <a:pt x="411861" y="144526"/>
                  </a:lnTo>
                  <a:lnTo>
                    <a:pt x="412115" y="143891"/>
                  </a:lnTo>
                  <a:lnTo>
                    <a:pt x="412115" y="3556"/>
                  </a:lnTo>
                  <a:close/>
                </a:path>
                <a:path w="1027429" h="185420">
                  <a:moveTo>
                    <a:pt x="478409" y="124968"/>
                  </a:moveTo>
                  <a:lnTo>
                    <a:pt x="474599" y="118237"/>
                  </a:lnTo>
                  <a:lnTo>
                    <a:pt x="473202" y="117348"/>
                  </a:lnTo>
                  <a:lnTo>
                    <a:pt x="471551" y="116840"/>
                  </a:lnTo>
                  <a:lnTo>
                    <a:pt x="469519" y="116586"/>
                  </a:lnTo>
                  <a:lnTo>
                    <a:pt x="454533" y="116586"/>
                  </a:lnTo>
                  <a:lnTo>
                    <a:pt x="452501" y="116840"/>
                  </a:lnTo>
                  <a:lnTo>
                    <a:pt x="450723" y="117348"/>
                  </a:lnTo>
                  <a:lnTo>
                    <a:pt x="449326" y="118237"/>
                  </a:lnTo>
                  <a:lnTo>
                    <a:pt x="447929" y="118999"/>
                  </a:lnTo>
                  <a:lnTo>
                    <a:pt x="446913" y="120015"/>
                  </a:lnTo>
                  <a:lnTo>
                    <a:pt x="445643" y="123063"/>
                  </a:lnTo>
                  <a:lnTo>
                    <a:pt x="445389" y="124968"/>
                  </a:lnTo>
                  <a:lnTo>
                    <a:pt x="445389" y="144018"/>
                  </a:lnTo>
                  <a:lnTo>
                    <a:pt x="430149" y="173990"/>
                  </a:lnTo>
                  <a:lnTo>
                    <a:pt x="430022" y="175768"/>
                  </a:lnTo>
                  <a:lnTo>
                    <a:pt x="430212" y="176022"/>
                  </a:lnTo>
                  <a:lnTo>
                    <a:pt x="430606" y="176403"/>
                  </a:lnTo>
                  <a:lnTo>
                    <a:pt x="431038" y="176657"/>
                  </a:lnTo>
                  <a:lnTo>
                    <a:pt x="430644" y="176657"/>
                  </a:lnTo>
                  <a:lnTo>
                    <a:pt x="431673" y="176923"/>
                  </a:lnTo>
                  <a:lnTo>
                    <a:pt x="432689" y="177165"/>
                  </a:lnTo>
                  <a:lnTo>
                    <a:pt x="434086" y="177419"/>
                  </a:lnTo>
                  <a:lnTo>
                    <a:pt x="445135" y="177419"/>
                  </a:lnTo>
                  <a:lnTo>
                    <a:pt x="446405" y="177165"/>
                  </a:lnTo>
                  <a:lnTo>
                    <a:pt x="447370" y="177165"/>
                  </a:lnTo>
                  <a:lnTo>
                    <a:pt x="448564" y="176657"/>
                  </a:lnTo>
                  <a:lnTo>
                    <a:pt x="449580" y="176403"/>
                  </a:lnTo>
                  <a:lnTo>
                    <a:pt x="450469" y="176022"/>
                  </a:lnTo>
                  <a:lnTo>
                    <a:pt x="452208" y="174625"/>
                  </a:lnTo>
                  <a:lnTo>
                    <a:pt x="453009" y="173736"/>
                  </a:lnTo>
                  <a:lnTo>
                    <a:pt x="469265" y="153416"/>
                  </a:lnTo>
                  <a:lnTo>
                    <a:pt x="472440" y="149479"/>
                  </a:lnTo>
                  <a:lnTo>
                    <a:pt x="478282" y="132715"/>
                  </a:lnTo>
                  <a:lnTo>
                    <a:pt x="478409" y="124968"/>
                  </a:lnTo>
                  <a:close/>
                </a:path>
                <a:path w="1027429" h="185420">
                  <a:moveTo>
                    <a:pt x="674827" y="51435"/>
                  </a:moveTo>
                  <a:lnTo>
                    <a:pt x="674751" y="48260"/>
                  </a:lnTo>
                  <a:lnTo>
                    <a:pt x="674370" y="47498"/>
                  </a:lnTo>
                  <a:lnTo>
                    <a:pt x="673227" y="46736"/>
                  </a:lnTo>
                  <a:lnTo>
                    <a:pt x="672376" y="46101"/>
                  </a:lnTo>
                  <a:lnTo>
                    <a:pt x="672642" y="46101"/>
                  </a:lnTo>
                  <a:lnTo>
                    <a:pt x="670433" y="45466"/>
                  </a:lnTo>
                  <a:lnTo>
                    <a:pt x="668147" y="45212"/>
                  </a:lnTo>
                  <a:lnTo>
                    <a:pt x="666623" y="44958"/>
                  </a:lnTo>
                  <a:lnTo>
                    <a:pt x="651294" y="44958"/>
                  </a:lnTo>
                  <a:lnTo>
                    <a:pt x="650113" y="45212"/>
                  </a:lnTo>
                  <a:lnTo>
                    <a:pt x="648335" y="45466"/>
                  </a:lnTo>
                  <a:lnTo>
                    <a:pt x="646214" y="46101"/>
                  </a:lnTo>
                  <a:lnTo>
                    <a:pt x="646760" y="46101"/>
                  </a:lnTo>
                  <a:lnTo>
                    <a:pt x="645541" y="47117"/>
                  </a:lnTo>
                  <a:lnTo>
                    <a:pt x="644906" y="48260"/>
                  </a:lnTo>
                  <a:lnTo>
                    <a:pt x="644486" y="49784"/>
                  </a:lnTo>
                  <a:lnTo>
                    <a:pt x="644398" y="50165"/>
                  </a:lnTo>
                  <a:lnTo>
                    <a:pt x="621030" y="114427"/>
                  </a:lnTo>
                  <a:lnTo>
                    <a:pt x="620649" y="114427"/>
                  </a:lnTo>
                  <a:lnTo>
                    <a:pt x="595122" y="51435"/>
                  </a:lnTo>
                  <a:lnTo>
                    <a:pt x="594728" y="50165"/>
                  </a:lnTo>
                  <a:lnTo>
                    <a:pt x="594614" y="49784"/>
                  </a:lnTo>
                  <a:lnTo>
                    <a:pt x="593979" y="48514"/>
                  </a:lnTo>
                  <a:lnTo>
                    <a:pt x="592963" y="46736"/>
                  </a:lnTo>
                  <a:lnTo>
                    <a:pt x="592074" y="46101"/>
                  </a:lnTo>
                  <a:lnTo>
                    <a:pt x="590156" y="45466"/>
                  </a:lnTo>
                  <a:lnTo>
                    <a:pt x="590346" y="45466"/>
                  </a:lnTo>
                  <a:lnTo>
                    <a:pt x="589788" y="45212"/>
                  </a:lnTo>
                  <a:lnTo>
                    <a:pt x="588264" y="44958"/>
                  </a:lnTo>
                  <a:lnTo>
                    <a:pt x="570230" y="44958"/>
                  </a:lnTo>
                  <a:lnTo>
                    <a:pt x="568706" y="45212"/>
                  </a:lnTo>
                  <a:lnTo>
                    <a:pt x="566420" y="45466"/>
                  </a:lnTo>
                  <a:lnTo>
                    <a:pt x="564349" y="46101"/>
                  </a:lnTo>
                  <a:lnTo>
                    <a:pt x="564616" y="46101"/>
                  </a:lnTo>
                  <a:lnTo>
                    <a:pt x="563880" y="46736"/>
                  </a:lnTo>
                  <a:lnTo>
                    <a:pt x="562660" y="47498"/>
                  </a:lnTo>
                  <a:lnTo>
                    <a:pt x="562800" y="47498"/>
                  </a:lnTo>
                  <a:lnTo>
                    <a:pt x="562457" y="48260"/>
                  </a:lnTo>
                  <a:lnTo>
                    <a:pt x="562457" y="51435"/>
                  </a:lnTo>
                  <a:lnTo>
                    <a:pt x="562787" y="52705"/>
                  </a:lnTo>
                  <a:lnTo>
                    <a:pt x="601599" y="143002"/>
                  </a:lnTo>
                  <a:lnTo>
                    <a:pt x="606044" y="146812"/>
                  </a:lnTo>
                  <a:lnTo>
                    <a:pt x="591566" y="178435"/>
                  </a:lnTo>
                  <a:lnTo>
                    <a:pt x="590931" y="179578"/>
                  </a:lnTo>
                  <a:lnTo>
                    <a:pt x="590931" y="182372"/>
                  </a:lnTo>
                  <a:lnTo>
                    <a:pt x="599630" y="185166"/>
                  </a:lnTo>
                  <a:lnTo>
                    <a:pt x="610743" y="185166"/>
                  </a:lnTo>
                  <a:lnTo>
                    <a:pt x="650443" y="114427"/>
                  </a:lnTo>
                  <a:lnTo>
                    <a:pt x="673862" y="54483"/>
                  </a:lnTo>
                  <a:lnTo>
                    <a:pt x="674509" y="52959"/>
                  </a:lnTo>
                  <a:lnTo>
                    <a:pt x="674624" y="52705"/>
                  </a:lnTo>
                  <a:lnTo>
                    <a:pt x="674827" y="51435"/>
                  </a:lnTo>
                  <a:close/>
                </a:path>
                <a:path w="1027429" h="185420">
                  <a:moveTo>
                    <a:pt x="802005" y="103124"/>
                  </a:moveTo>
                  <a:lnTo>
                    <a:pt x="794766" y="64008"/>
                  </a:lnTo>
                  <a:lnTo>
                    <a:pt x="792861" y="60960"/>
                  </a:lnTo>
                  <a:lnTo>
                    <a:pt x="783463" y="52070"/>
                  </a:lnTo>
                  <a:lnTo>
                    <a:pt x="777621" y="48641"/>
                  </a:lnTo>
                  <a:lnTo>
                    <a:pt x="770509" y="46355"/>
                  </a:lnTo>
                  <a:lnTo>
                    <a:pt x="770509" y="101219"/>
                  </a:lnTo>
                  <a:lnTo>
                    <a:pt x="770102" y="104775"/>
                  </a:lnTo>
                  <a:lnTo>
                    <a:pt x="770001" y="105664"/>
                  </a:lnTo>
                  <a:lnTo>
                    <a:pt x="768858" y="109601"/>
                  </a:lnTo>
                  <a:lnTo>
                    <a:pt x="767842" y="113411"/>
                  </a:lnTo>
                  <a:lnTo>
                    <a:pt x="766191" y="116840"/>
                  </a:lnTo>
                  <a:lnTo>
                    <a:pt x="764032" y="119507"/>
                  </a:lnTo>
                  <a:lnTo>
                    <a:pt x="761873" y="122301"/>
                  </a:lnTo>
                  <a:lnTo>
                    <a:pt x="759079" y="124333"/>
                  </a:lnTo>
                  <a:lnTo>
                    <a:pt x="756221" y="125603"/>
                  </a:lnTo>
                  <a:lnTo>
                    <a:pt x="755650" y="125603"/>
                  </a:lnTo>
                  <a:lnTo>
                    <a:pt x="755650" y="125857"/>
                  </a:lnTo>
                  <a:lnTo>
                    <a:pt x="752221" y="127254"/>
                  </a:lnTo>
                  <a:lnTo>
                    <a:pt x="748284" y="128016"/>
                  </a:lnTo>
                  <a:lnTo>
                    <a:pt x="738632" y="128016"/>
                  </a:lnTo>
                  <a:lnTo>
                    <a:pt x="734441" y="127254"/>
                  </a:lnTo>
                  <a:lnTo>
                    <a:pt x="731532" y="125857"/>
                  </a:lnTo>
                  <a:lnTo>
                    <a:pt x="755650" y="125857"/>
                  </a:lnTo>
                  <a:lnTo>
                    <a:pt x="755650" y="125603"/>
                  </a:lnTo>
                  <a:lnTo>
                    <a:pt x="731012" y="125603"/>
                  </a:lnTo>
                  <a:lnTo>
                    <a:pt x="727583" y="124079"/>
                  </a:lnTo>
                  <a:lnTo>
                    <a:pt x="717296" y="90932"/>
                  </a:lnTo>
                  <a:lnTo>
                    <a:pt x="717702" y="87249"/>
                  </a:lnTo>
                  <a:lnTo>
                    <a:pt x="717804" y="86360"/>
                  </a:lnTo>
                  <a:lnTo>
                    <a:pt x="718947" y="82550"/>
                  </a:lnTo>
                  <a:lnTo>
                    <a:pt x="719963" y="78613"/>
                  </a:lnTo>
                  <a:lnTo>
                    <a:pt x="732155" y="66167"/>
                  </a:lnTo>
                  <a:lnTo>
                    <a:pt x="735291" y="64770"/>
                  </a:lnTo>
                  <a:lnTo>
                    <a:pt x="734796" y="64770"/>
                  </a:lnTo>
                  <a:lnTo>
                    <a:pt x="739521" y="64008"/>
                  </a:lnTo>
                  <a:lnTo>
                    <a:pt x="749173" y="64008"/>
                  </a:lnTo>
                  <a:lnTo>
                    <a:pt x="753491" y="64770"/>
                  </a:lnTo>
                  <a:lnTo>
                    <a:pt x="756793" y="66421"/>
                  </a:lnTo>
                  <a:lnTo>
                    <a:pt x="760222" y="68072"/>
                  </a:lnTo>
                  <a:lnTo>
                    <a:pt x="769823" y="86360"/>
                  </a:lnTo>
                  <a:lnTo>
                    <a:pt x="769899" y="86741"/>
                  </a:lnTo>
                  <a:lnTo>
                    <a:pt x="770001" y="87249"/>
                  </a:lnTo>
                  <a:lnTo>
                    <a:pt x="770432" y="90932"/>
                  </a:lnTo>
                  <a:lnTo>
                    <a:pt x="770509" y="101219"/>
                  </a:lnTo>
                  <a:lnTo>
                    <a:pt x="770509" y="46355"/>
                  </a:lnTo>
                  <a:lnTo>
                    <a:pt x="764908" y="44856"/>
                  </a:lnTo>
                  <a:lnTo>
                    <a:pt x="759447" y="43903"/>
                  </a:lnTo>
                  <a:lnTo>
                    <a:pt x="759955" y="43903"/>
                  </a:lnTo>
                  <a:lnTo>
                    <a:pt x="752513" y="43167"/>
                  </a:lnTo>
                  <a:lnTo>
                    <a:pt x="753097" y="43167"/>
                  </a:lnTo>
                  <a:lnTo>
                    <a:pt x="745236" y="42926"/>
                  </a:lnTo>
                  <a:lnTo>
                    <a:pt x="705612" y="53086"/>
                  </a:lnTo>
                  <a:lnTo>
                    <a:pt x="700659" y="57912"/>
                  </a:lnTo>
                  <a:lnTo>
                    <a:pt x="695706" y="62611"/>
                  </a:lnTo>
                  <a:lnTo>
                    <a:pt x="692023" y="68326"/>
                  </a:lnTo>
                  <a:lnTo>
                    <a:pt x="689483" y="75057"/>
                  </a:lnTo>
                  <a:lnTo>
                    <a:pt x="687070" y="81661"/>
                  </a:lnTo>
                  <a:lnTo>
                    <a:pt x="685800" y="89027"/>
                  </a:lnTo>
                  <a:lnTo>
                    <a:pt x="685838" y="105664"/>
                  </a:lnTo>
                  <a:lnTo>
                    <a:pt x="686943" y="112776"/>
                  </a:lnTo>
                  <a:lnTo>
                    <a:pt x="690930" y="124079"/>
                  </a:lnTo>
                  <a:lnTo>
                    <a:pt x="691426" y="125603"/>
                  </a:lnTo>
                  <a:lnTo>
                    <a:pt x="724535" y="148082"/>
                  </a:lnTo>
                  <a:lnTo>
                    <a:pt x="732917" y="149225"/>
                  </a:lnTo>
                  <a:lnTo>
                    <a:pt x="742569" y="149225"/>
                  </a:lnTo>
                  <a:lnTo>
                    <a:pt x="782320" y="139065"/>
                  </a:lnTo>
                  <a:lnTo>
                    <a:pt x="793115" y="128016"/>
                  </a:lnTo>
                  <a:lnTo>
                    <a:pt x="795909" y="123698"/>
                  </a:lnTo>
                  <a:lnTo>
                    <a:pt x="800735" y="110490"/>
                  </a:lnTo>
                  <a:lnTo>
                    <a:pt x="802005" y="103124"/>
                  </a:lnTo>
                  <a:close/>
                </a:path>
                <a:path w="1027429" h="185420">
                  <a:moveTo>
                    <a:pt x="927735" y="48260"/>
                  </a:moveTo>
                  <a:lnTo>
                    <a:pt x="927481" y="47625"/>
                  </a:lnTo>
                  <a:lnTo>
                    <a:pt x="926465" y="46609"/>
                  </a:lnTo>
                  <a:lnTo>
                    <a:pt x="925703" y="46101"/>
                  </a:lnTo>
                  <a:lnTo>
                    <a:pt x="924560" y="45847"/>
                  </a:lnTo>
                  <a:lnTo>
                    <a:pt x="923417" y="45466"/>
                  </a:lnTo>
                  <a:lnTo>
                    <a:pt x="921893" y="45212"/>
                  </a:lnTo>
                  <a:lnTo>
                    <a:pt x="919988" y="44958"/>
                  </a:lnTo>
                  <a:lnTo>
                    <a:pt x="905129" y="44958"/>
                  </a:lnTo>
                  <a:lnTo>
                    <a:pt x="903224" y="45212"/>
                  </a:lnTo>
                  <a:lnTo>
                    <a:pt x="901573" y="45466"/>
                  </a:lnTo>
                  <a:lnTo>
                    <a:pt x="900430" y="45847"/>
                  </a:lnTo>
                  <a:lnTo>
                    <a:pt x="899287" y="46101"/>
                  </a:lnTo>
                  <a:lnTo>
                    <a:pt x="898525" y="46609"/>
                  </a:lnTo>
                  <a:lnTo>
                    <a:pt x="898017" y="47117"/>
                  </a:lnTo>
                  <a:lnTo>
                    <a:pt x="897636" y="47625"/>
                  </a:lnTo>
                  <a:lnTo>
                    <a:pt x="897382" y="48260"/>
                  </a:lnTo>
                  <a:lnTo>
                    <a:pt x="897382" y="111633"/>
                  </a:lnTo>
                  <a:lnTo>
                    <a:pt x="892937" y="116332"/>
                  </a:lnTo>
                  <a:lnTo>
                    <a:pt x="888746" y="119888"/>
                  </a:lnTo>
                  <a:lnTo>
                    <a:pt x="884809" y="122428"/>
                  </a:lnTo>
                  <a:lnTo>
                    <a:pt x="880872" y="124841"/>
                  </a:lnTo>
                  <a:lnTo>
                    <a:pt x="876935" y="126111"/>
                  </a:lnTo>
                  <a:lnTo>
                    <a:pt x="869950" y="126111"/>
                  </a:lnTo>
                  <a:lnTo>
                    <a:pt x="856742" y="116332"/>
                  </a:lnTo>
                  <a:lnTo>
                    <a:pt x="856615" y="116078"/>
                  </a:lnTo>
                  <a:lnTo>
                    <a:pt x="856043" y="113792"/>
                  </a:lnTo>
                  <a:lnTo>
                    <a:pt x="855218" y="110871"/>
                  </a:lnTo>
                  <a:lnTo>
                    <a:pt x="854837" y="107188"/>
                  </a:lnTo>
                  <a:lnTo>
                    <a:pt x="854837" y="48260"/>
                  </a:lnTo>
                  <a:lnTo>
                    <a:pt x="854583" y="47625"/>
                  </a:lnTo>
                  <a:lnTo>
                    <a:pt x="853567" y="46609"/>
                  </a:lnTo>
                  <a:lnTo>
                    <a:pt x="852805" y="46101"/>
                  </a:lnTo>
                  <a:lnTo>
                    <a:pt x="851662" y="45847"/>
                  </a:lnTo>
                  <a:lnTo>
                    <a:pt x="850392" y="45466"/>
                  </a:lnTo>
                  <a:lnTo>
                    <a:pt x="848868" y="45212"/>
                  </a:lnTo>
                  <a:lnTo>
                    <a:pt x="846963" y="44958"/>
                  </a:lnTo>
                  <a:lnTo>
                    <a:pt x="832104" y="44958"/>
                  </a:lnTo>
                  <a:lnTo>
                    <a:pt x="830199" y="45212"/>
                  </a:lnTo>
                  <a:lnTo>
                    <a:pt x="828548" y="45466"/>
                  </a:lnTo>
                  <a:lnTo>
                    <a:pt x="827405" y="45847"/>
                  </a:lnTo>
                  <a:lnTo>
                    <a:pt x="826262" y="46101"/>
                  </a:lnTo>
                  <a:lnTo>
                    <a:pt x="825500" y="46609"/>
                  </a:lnTo>
                  <a:lnTo>
                    <a:pt x="824992" y="47117"/>
                  </a:lnTo>
                  <a:lnTo>
                    <a:pt x="824611" y="47625"/>
                  </a:lnTo>
                  <a:lnTo>
                    <a:pt x="824357" y="48260"/>
                  </a:lnTo>
                  <a:lnTo>
                    <a:pt x="824357" y="113792"/>
                  </a:lnTo>
                  <a:lnTo>
                    <a:pt x="824992" y="119888"/>
                  </a:lnTo>
                  <a:lnTo>
                    <a:pt x="826414" y="124841"/>
                  </a:lnTo>
                  <a:lnTo>
                    <a:pt x="827659" y="129540"/>
                  </a:lnTo>
                  <a:lnTo>
                    <a:pt x="845312" y="146050"/>
                  </a:lnTo>
                  <a:lnTo>
                    <a:pt x="850392" y="148209"/>
                  </a:lnTo>
                  <a:lnTo>
                    <a:pt x="856615" y="149225"/>
                  </a:lnTo>
                  <a:lnTo>
                    <a:pt x="870712" y="149225"/>
                  </a:lnTo>
                  <a:lnTo>
                    <a:pt x="877189" y="147828"/>
                  </a:lnTo>
                  <a:lnTo>
                    <a:pt x="889508" y="142240"/>
                  </a:lnTo>
                  <a:lnTo>
                    <a:pt x="895604" y="137922"/>
                  </a:lnTo>
                  <a:lnTo>
                    <a:pt x="901573" y="132334"/>
                  </a:lnTo>
                  <a:lnTo>
                    <a:pt x="901623" y="144018"/>
                  </a:lnTo>
                  <a:lnTo>
                    <a:pt x="905256" y="146685"/>
                  </a:lnTo>
                  <a:lnTo>
                    <a:pt x="906526" y="147066"/>
                  </a:lnTo>
                  <a:lnTo>
                    <a:pt x="908177" y="147193"/>
                  </a:lnTo>
                  <a:lnTo>
                    <a:pt x="921004" y="147193"/>
                  </a:lnTo>
                  <a:lnTo>
                    <a:pt x="922655" y="147066"/>
                  </a:lnTo>
                  <a:lnTo>
                    <a:pt x="924052" y="146685"/>
                  </a:lnTo>
                  <a:lnTo>
                    <a:pt x="925068" y="146431"/>
                  </a:lnTo>
                  <a:lnTo>
                    <a:pt x="927735" y="132334"/>
                  </a:lnTo>
                  <a:lnTo>
                    <a:pt x="927735" y="126111"/>
                  </a:lnTo>
                  <a:lnTo>
                    <a:pt x="927735" y="48260"/>
                  </a:lnTo>
                  <a:close/>
                </a:path>
                <a:path w="1027429" h="185420">
                  <a:moveTo>
                    <a:pt x="1027150" y="60706"/>
                  </a:moveTo>
                  <a:lnTo>
                    <a:pt x="1027061" y="51943"/>
                  </a:lnTo>
                  <a:lnTo>
                    <a:pt x="1026922" y="50292"/>
                  </a:lnTo>
                  <a:lnTo>
                    <a:pt x="1026795" y="49149"/>
                  </a:lnTo>
                  <a:lnTo>
                    <a:pt x="1026668" y="48387"/>
                  </a:lnTo>
                  <a:lnTo>
                    <a:pt x="1026541" y="47625"/>
                  </a:lnTo>
                  <a:lnTo>
                    <a:pt x="1026287" y="47117"/>
                  </a:lnTo>
                  <a:lnTo>
                    <a:pt x="1026160" y="46609"/>
                  </a:lnTo>
                  <a:lnTo>
                    <a:pt x="1025652" y="45847"/>
                  </a:lnTo>
                  <a:lnTo>
                    <a:pt x="1025144" y="45466"/>
                  </a:lnTo>
                  <a:lnTo>
                    <a:pt x="1024877" y="45212"/>
                  </a:lnTo>
                  <a:lnTo>
                    <a:pt x="1025131" y="45212"/>
                  </a:lnTo>
                  <a:lnTo>
                    <a:pt x="1020953" y="43815"/>
                  </a:lnTo>
                  <a:lnTo>
                    <a:pt x="1020343" y="43815"/>
                  </a:lnTo>
                  <a:lnTo>
                    <a:pt x="1017016" y="43180"/>
                  </a:lnTo>
                  <a:lnTo>
                    <a:pt x="1015873" y="43053"/>
                  </a:lnTo>
                  <a:lnTo>
                    <a:pt x="1009015" y="43053"/>
                  </a:lnTo>
                  <a:lnTo>
                    <a:pt x="1007872" y="43180"/>
                  </a:lnTo>
                  <a:lnTo>
                    <a:pt x="1005001" y="43815"/>
                  </a:lnTo>
                  <a:lnTo>
                    <a:pt x="1005154" y="43815"/>
                  </a:lnTo>
                  <a:lnTo>
                    <a:pt x="1003096" y="44450"/>
                  </a:lnTo>
                  <a:lnTo>
                    <a:pt x="983615" y="60706"/>
                  </a:lnTo>
                  <a:lnTo>
                    <a:pt x="983538" y="47879"/>
                  </a:lnTo>
                  <a:lnTo>
                    <a:pt x="983488" y="47625"/>
                  </a:lnTo>
                  <a:lnTo>
                    <a:pt x="982980" y="47117"/>
                  </a:lnTo>
                  <a:lnTo>
                    <a:pt x="982599" y="46609"/>
                  </a:lnTo>
                  <a:lnTo>
                    <a:pt x="981964" y="46101"/>
                  </a:lnTo>
                  <a:lnTo>
                    <a:pt x="981075" y="45847"/>
                  </a:lnTo>
                  <a:lnTo>
                    <a:pt x="980059" y="45466"/>
                  </a:lnTo>
                  <a:lnTo>
                    <a:pt x="978789" y="45212"/>
                  </a:lnTo>
                  <a:lnTo>
                    <a:pt x="962787" y="45212"/>
                  </a:lnTo>
                  <a:lnTo>
                    <a:pt x="961390" y="45466"/>
                  </a:lnTo>
                  <a:lnTo>
                    <a:pt x="960374" y="45847"/>
                  </a:lnTo>
                  <a:lnTo>
                    <a:pt x="959231" y="46101"/>
                  </a:lnTo>
                  <a:lnTo>
                    <a:pt x="958596" y="46609"/>
                  </a:lnTo>
                  <a:lnTo>
                    <a:pt x="958088" y="47117"/>
                  </a:lnTo>
                  <a:lnTo>
                    <a:pt x="957707" y="47625"/>
                  </a:lnTo>
                  <a:lnTo>
                    <a:pt x="957707" y="144526"/>
                  </a:lnTo>
                  <a:lnTo>
                    <a:pt x="958723" y="145542"/>
                  </a:lnTo>
                  <a:lnTo>
                    <a:pt x="959612" y="146050"/>
                  </a:lnTo>
                  <a:lnTo>
                    <a:pt x="960755" y="146431"/>
                  </a:lnTo>
                  <a:lnTo>
                    <a:pt x="961898" y="146685"/>
                  </a:lnTo>
                  <a:lnTo>
                    <a:pt x="963422" y="147066"/>
                  </a:lnTo>
                  <a:lnTo>
                    <a:pt x="965454" y="147193"/>
                  </a:lnTo>
                  <a:lnTo>
                    <a:pt x="980186" y="147193"/>
                  </a:lnTo>
                  <a:lnTo>
                    <a:pt x="982218" y="147066"/>
                  </a:lnTo>
                  <a:lnTo>
                    <a:pt x="983742" y="146685"/>
                  </a:lnTo>
                  <a:lnTo>
                    <a:pt x="984885" y="146431"/>
                  </a:lnTo>
                  <a:lnTo>
                    <a:pt x="986155" y="146050"/>
                  </a:lnTo>
                  <a:lnTo>
                    <a:pt x="986917" y="145542"/>
                  </a:lnTo>
                  <a:lnTo>
                    <a:pt x="987933" y="144526"/>
                  </a:lnTo>
                  <a:lnTo>
                    <a:pt x="988187" y="143891"/>
                  </a:lnTo>
                  <a:lnTo>
                    <a:pt x="988187" y="84455"/>
                  </a:lnTo>
                  <a:lnTo>
                    <a:pt x="990473" y="81407"/>
                  </a:lnTo>
                  <a:lnTo>
                    <a:pt x="992505" y="78740"/>
                  </a:lnTo>
                  <a:lnTo>
                    <a:pt x="994537" y="76708"/>
                  </a:lnTo>
                  <a:lnTo>
                    <a:pt x="996569" y="74549"/>
                  </a:lnTo>
                  <a:lnTo>
                    <a:pt x="998474" y="72898"/>
                  </a:lnTo>
                  <a:lnTo>
                    <a:pt x="1002030" y="70358"/>
                  </a:lnTo>
                  <a:lnTo>
                    <a:pt x="1003808" y="69342"/>
                  </a:lnTo>
                  <a:lnTo>
                    <a:pt x="1005586" y="68834"/>
                  </a:lnTo>
                  <a:lnTo>
                    <a:pt x="1007237" y="68199"/>
                  </a:lnTo>
                  <a:lnTo>
                    <a:pt x="1008329" y="67945"/>
                  </a:lnTo>
                  <a:lnTo>
                    <a:pt x="1013460" y="67945"/>
                  </a:lnTo>
                  <a:lnTo>
                    <a:pt x="1014603" y="68199"/>
                  </a:lnTo>
                  <a:lnTo>
                    <a:pt x="1015873" y="68453"/>
                  </a:lnTo>
                  <a:lnTo>
                    <a:pt x="1017574" y="68834"/>
                  </a:lnTo>
                  <a:lnTo>
                    <a:pt x="1017346" y="68834"/>
                  </a:lnTo>
                  <a:lnTo>
                    <a:pt x="1018032" y="69088"/>
                  </a:lnTo>
                  <a:lnTo>
                    <a:pt x="1019048" y="69342"/>
                  </a:lnTo>
                  <a:lnTo>
                    <a:pt x="1020305" y="69723"/>
                  </a:lnTo>
                  <a:lnTo>
                    <a:pt x="1021067" y="69977"/>
                  </a:lnTo>
                  <a:lnTo>
                    <a:pt x="1019162" y="69977"/>
                  </a:lnTo>
                  <a:lnTo>
                    <a:pt x="1023734" y="70243"/>
                  </a:lnTo>
                  <a:lnTo>
                    <a:pt x="1026045" y="68199"/>
                  </a:lnTo>
                  <a:lnTo>
                    <a:pt x="1026121" y="67945"/>
                  </a:lnTo>
                  <a:lnTo>
                    <a:pt x="1026541" y="66802"/>
                  </a:lnTo>
                  <a:lnTo>
                    <a:pt x="1026795" y="65532"/>
                  </a:lnTo>
                  <a:lnTo>
                    <a:pt x="1026922" y="64008"/>
                  </a:lnTo>
                  <a:lnTo>
                    <a:pt x="1027049" y="62357"/>
                  </a:lnTo>
                  <a:lnTo>
                    <a:pt x="1027150" y="60706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67045" y="4487925"/>
              <a:ext cx="1214776" cy="18161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66763" y="4527549"/>
              <a:ext cx="335915" cy="106680"/>
            </a:xfrm>
            <a:custGeom>
              <a:avLst/>
              <a:gdLst/>
              <a:ahLst/>
              <a:cxnLst/>
              <a:rect l="l" t="t" r="r" b="b"/>
              <a:pathLst>
                <a:path w="335915" h="106679">
                  <a:moveTo>
                    <a:pt x="57784" y="126"/>
                  </a:moveTo>
                  <a:lnTo>
                    <a:pt x="46608" y="126"/>
                  </a:lnTo>
                  <a:lnTo>
                    <a:pt x="38565" y="1397"/>
                  </a:lnTo>
                  <a:lnTo>
                    <a:pt x="38974" y="1397"/>
                  </a:lnTo>
                  <a:lnTo>
                    <a:pt x="26034" y="5587"/>
                  </a:lnTo>
                  <a:lnTo>
                    <a:pt x="1396" y="37337"/>
                  </a:lnTo>
                  <a:lnTo>
                    <a:pt x="0" y="45466"/>
                  </a:lnTo>
                  <a:lnTo>
                    <a:pt x="0" y="63119"/>
                  </a:lnTo>
                  <a:lnTo>
                    <a:pt x="17652" y="97282"/>
                  </a:lnTo>
                  <a:lnTo>
                    <a:pt x="43306" y="106172"/>
                  </a:lnTo>
                  <a:lnTo>
                    <a:pt x="55371" y="106172"/>
                  </a:lnTo>
                  <a:lnTo>
                    <a:pt x="72262" y="103124"/>
                  </a:lnTo>
                  <a:lnTo>
                    <a:pt x="75310" y="102235"/>
                  </a:lnTo>
                  <a:lnTo>
                    <a:pt x="87121" y="95123"/>
                  </a:lnTo>
                  <a:lnTo>
                    <a:pt x="87502" y="94487"/>
                  </a:lnTo>
                  <a:lnTo>
                    <a:pt x="87756" y="93853"/>
                  </a:lnTo>
                  <a:lnTo>
                    <a:pt x="87883" y="92963"/>
                  </a:lnTo>
                  <a:lnTo>
                    <a:pt x="88137" y="92201"/>
                  </a:lnTo>
                  <a:lnTo>
                    <a:pt x="88264" y="91059"/>
                  </a:lnTo>
                  <a:lnTo>
                    <a:pt x="88391" y="89916"/>
                  </a:lnTo>
                  <a:lnTo>
                    <a:pt x="88490" y="84074"/>
                  </a:lnTo>
                  <a:lnTo>
                    <a:pt x="52069" y="84074"/>
                  </a:lnTo>
                  <a:lnTo>
                    <a:pt x="49106" y="83438"/>
                  </a:lnTo>
                  <a:lnTo>
                    <a:pt x="48831" y="83438"/>
                  </a:lnTo>
                  <a:lnTo>
                    <a:pt x="32892" y="66421"/>
                  </a:lnTo>
                  <a:lnTo>
                    <a:pt x="31876" y="62611"/>
                  </a:lnTo>
                  <a:lnTo>
                    <a:pt x="31368" y="58166"/>
                  </a:lnTo>
                  <a:lnTo>
                    <a:pt x="31368" y="42799"/>
                  </a:lnTo>
                  <a:lnTo>
                    <a:pt x="33400" y="34925"/>
                  </a:lnTo>
                  <a:lnTo>
                    <a:pt x="41909" y="24384"/>
                  </a:lnTo>
                  <a:lnTo>
                    <a:pt x="48005" y="21717"/>
                  </a:lnTo>
                  <a:lnTo>
                    <a:pt x="88095" y="21717"/>
                  </a:lnTo>
                  <a:lnTo>
                    <a:pt x="88010" y="16891"/>
                  </a:lnTo>
                  <a:lnTo>
                    <a:pt x="87883" y="15621"/>
                  </a:lnTo>
                  <a:lnTo>
                    <a:pt x="87756" y="14350"/>
                  </a:lnTo>
                  <a:lnTo>
                    <a:pt x="87629" y="13335"/>
                  </a:lnTo>
                  <a:lnTo>
                    <a:pt x="87375" y="12446"/>
                  </a:lnTo>
                  <a:lnTo>
                    <a:pt x="87248" y="11684"/>
                  </a:lnTo>
                  <a:lnTo>
                    <a:pt x="86994" y="10922"/>
                  </a:lnTo>
                  <a:lnTo>
                    <a:pt x="72897" y="2921"/>
                  </a:lnTo>
                  <a:lnTo>
                    <a:pt x="70103" y="2032"/>
                  </a:lnTo>
                  <a:lnTo>
                    <a:pt x="67182" y="1397"/>
                  </a:lnTo>
                  <a:lnTo>
                    <a:pt x="60959" y="381"/>
                  </a:lnTo>
                  <a:lnTo>
                    <a:pt x="57784" y="126"/>
                  </a:lnTo>
                  <a:close/>
                </a:path>
                <a:path w="335915" h="106679">
                  <a:moveTo>
                    <a:pt x="85978" y="73660"/>
                  </a:moveTo>
                  <a:lnTo>
                    <a:pt x="83134" y="73660"/>
                  </a:lnTo>
                  <a:lnTo>
                    <a:pt x="82295" y="74041"/>
                  </a:lnTo>
                  <a:lnTo>
                    <a:pt x="80771" y="75057"/>
                  </a:lnTo>
                  <a:lnTo>
                    <a:pt x="79247" y="76200"/>
                  </a:lnTo>
                  <a:lnTo>
                    <a:pt x="77342" y="77343"/>
                  </a:lnTo>
                  <a:lnTo>
                    <a:pt x="60451" y="84074"/>
                  </a:lnTo>
                  <a:lnTo>
                    <a:pt x="88490" y="84074"/>
                  </a:lnTo>
                  <a:lnTo>
                    <a:pt x="86486" y="74041"/>
                  </a:lnTo>
                  <a:lnTo>
                    <a:pt x="85978" y="73660"/>
                  </a:lnTo>
                  <a:close/>
                </a:path>
                <a:path w="335915" h="106679">
                  <a:moveTo>
                    <a:pt x="88095" y="21717"/>
                  </a:moveTo>
                  <a:lnTo>
                    <a:pt x="59943" y="21717"/>
                  </a:lnTo>
                  <a:lnTo>
                    <a:pt x="63372" y="22225"/>
                  </a:lnTo>
                  <a:lnTo>
                    <a:pt x="66293" y="23113"/>
                  </a:lnTo>
                  <a:lnTo>
                    <a:pt x="69214" y="24130"/>
                  </a:lnTo>
                  <a:lnTo>
                    <a:pt x="71754" y="25273"/>
                  </a:lnTo>
                  <a:lnTo>
                    <a:pt x="73913" y="26416"/>
                  </a:lnTo>
                  <a:lnTo>
                    <a:pt x="75945" y="27686"/>
                  </a:lnTo>
                  <a:lnTo>
                    <a:pt x="77850" y="28701"/>
                  </a:lnTo>
                  <a:lnTo>
                    <a:pt x="80898" y="30734"/>
                  </a:lnTo>
                  <a:lnTo>
                    <a:pt x="82295" y="31242"/>
                  </a:lnTo>
                  <a:lnTo>
                    <a:pt x="84962" y="31242"/>
                  </a:lnTo>
                  <a:lnTo>
                    <a:pt x="86105" y="30353"/>
                  </a:lnTo>
                  <a:lnTo>
                    <a:pt x="87629" y="27050"/>
                  </a:lnTo>
                  <a:lnTo>
                    <a:pt x="88093" y="24384"/>
                  </a:lnTo>
                  <a:lnTo>
                    <a:pt x="88095" y="21717"/>
                  </a:lnTo>
                  <a:close/>
                </a:path>
                <a:path w="335915" h="106679">
                  <a:moveTo>
                    <a:pt x="199801" y="20193"/>
                  </a:moveTo>
                  <a:lnTo>
                    <a:pt x="155828" y="20193"/>
                  </a:lnTo>
                  <a:lnTo>
                    <a:pt x="160231" y="20700"/>
                  </a:lnTo>
                  <a:lnTo>
                    <a:pt x="159664" y="20700"/>
                  </a:lnTo>
                  <a:lnTo>
                    <a:pt x="161797" y="21209"/>
                  </a:lnTo>
                  <a:lnTo>
                    <a:pt x="164761" y="22098"/>
                  </a:lnTo>
                  <a:lnTo>
                    <a:pt x="164607" y="22098"/>
                  </a:lnTo>
                  <a:lnTo>
                    <a:pt x="166496" y="22987"/>
                  </a:lnTo>
                  <a:lnTo>
                    <a:pt x="168020" y="24511"/>
                  </a:lnTo>
                  <a:lnTo>
                    <a:pt x="168708" y="25146"/>
                  </a:lnTo>
                  <a:lnTo>
                    <a:pt x="169753" y="26162"/>
                  </a:lnTo>
                  <a:lnTo>
                    <a:pt x="170814" y="27812"/>
                  </a:lnTo>
                  <a:lnTo>
                    <a:pt x="171132" y="28956"/>
                  </a:lnTo>
                  <a:lnTo>
                    <a:pt x="171203" y="29210"/>
                  </a:lnTo>
                  <a:lnTo>
                    <a:pt x="171273" y="29463"/>
                  </a:lnTo>
                  <a:lnTo>
                    <a:pt x="171344" y="29718"/>
                  </a:lnTo>
                  <a:lnTo>
                    <a:pt x="171450" y="30099"/>
                  </a:lnTo>
                  <a:lnTo>
                    <a:pt x="172211" y="32258"/>
                  </a:lnTo>
                  <a:lnTo>
                    <a:pt x="172465" y="34925"/>
                  </a:lnTo>
                  <a:lnTo>
                    <a:pt x="172465" y="43680"/>
                  </a:lnTo>
                  <a:lnTo>
                    <a:pt x="154920" y="43680"/>
                  </a:lnTo>
                  <a:lnTo>
                    <a:pt x="148367" y="44037"/>
                  </a:lnTo>
                  <a:lnTo>
                    <a:pt x="109727" y="57276"/>
                  </a:lnTo>
                  <a:lnTo>
                    <a:pt x="103504" y="70231"/>
                  </a:lnTo>
                  <a:lnTo>
                    <a:pt x="103504" y="80772"/>
                  </a:lnTo>
                  <a:lnTo>
                    <a:pt x="104404" y="84709"/>
                  </a:lnTo>
                  <a:lnTo>
                    <a:pt x="104520" y="85217"/>
                  </a:lnTo>
                  <a:lnTo>
                    <a:pt x="137286" y="106299"/>
                  </a:lnTo>
                  <a:lnTo>
                    <a:pt x="149986" y="106299"/>
                  </a:lnTo>
                  <a:lnTo>
                    <a:pt x="177291" y="93091"/>
                  </a:lnTo>
                  <a:lnTo>
                    <a:pt x="202564" y="93091"/>
                  </a:lnTo>
                  <a:lnTo>
                    <a:pt x="202564" y="87503"/>
                  </a:lnTo>
                  <a:lnTo>
                    <a:pt x="144525" y="87503"/>
                  </a:lnTo>
                  <a:lnTo>
                    <a:pt x="140588" y="86360"/>
                  </a:lnTo>
                  <a:lnTo>
                    <a:pt x="134873" y="81914"/>
                  </a:lnTo>
                  <a:lnTo>
                    <a:pt x="133350" y="78739"/>
                  </a:lnTo>
                  <a:lnTo>
                    <a:pt x="133350" y="72517"/>
                  </a:lnTo>
                  <a:lnTo>
                    <a:pt x="133857" y="70485"/>
                  </a:lnTo>
                  <a:lnTo>
                    <a:pt x="134873" y="68707"/>
                  </a:lnTo>
                  <a:lnTo>
                    <a:pt x="135889" y="66801"/>
                  </a:lnTo>
                  <a:lnTo>
                    <a:pt x="155955" y="60198"/>
                  </a:lnTo>
                  <a:lnTo>
                    <a:pt x="202564" y="60198"/>
                  </a:lnTo>
                  <a:lnTo>
                    <a:pt x="202463" y="30099"/>
                  </a:lnTo>
                  <a:lnTo>
                    <a:pt x="201675" y="25146"/>
                  </a:lnTo>
                  <a:lnTo>
                    <a:pt x="199801" y="20193"/>
                  </a:lnTo>
                  <a:close/>
                </a:path>
                <a:path w="335915" h="106679">
                  <a:moveTo>
                    <a:pt x="202564" y="93091"/>
                  </a:moveTo>
                  <a:lnTo>
                    <a:pt x="177291" y="93091"/>
                  </a:lnTo>
                  <a:lnTo>
                    <a:pt x="177291" y="101600"/>
                  </a:lnTo>
                  <a:lnTo>
                    <a:pt x="177545" y="102362"/>
                  </a:lnTo>
                  <a:lnTo>
                    <a:pt x="178942" y="103505"/>
                  </a:lnTo>
                  <a:lnTo>
                    <a:pt x="180212" y="103886"/>
                  </a:lnTo>
                  <a:lnTo>
                    <a:pt x="183514" y="104394"/>
                  </a:lnTo>
                  <a:lnTo>
                    <a:pt x="195706" y="104394"/>
                  </a:lnTo>
                  <a:lnTo>
                    <a:pt x="202564" y="101600"/>
                  </a:lnTo>
                  <a:lnTo>
                    <a:pt x="202564" y="93091"/>
                  </a:lnTo>
                  <a:close/>
                </a:path>
                <a:path w="335915" h="106679">
                  <a:moveTo>
                    <a:pt x="202564" y="60198"/>
                  </a:moveTo>
                  <a:lnTo>
                    <a:pt x="172465" y="60198"/>
                  </a:lnTo>
                  <a:lnTo>
                    <a:pt x="172465" y="76326"/>
                  </a:lnTo>
                  <a:lnTo>
                    <a:pt x="168782" y="80010"/>
                  </a:lnTo>
                  <a:lnTo>
                    <a:pt x="165100" y="82804"/>
                  </a:lnTo>
                  <a:lnTo>
                    <a:pt x="161543" y="84709"/>
                  </a:lnTo>
                  <a:lnTo>
                    <a:pt x="157860" y="86613"/>
                  </a:lnTo>
                  <a:lnTo>
                    <a:pt x="153923" y="87503"/>
                  </a:lnTo>
                  <a:lnTo>
                    <a:pt x="202564" y="87503"/>
                  </a:lnTo>
                  <a:lnTo>
                    <a:pt x="202564" y="60198"/>
                  </a:lnTo>
                  <a:close/>
                </a:path>
                <a:path w="335915" h="106679">
                  <a:moveTo>
                    <a:pt x="163194" y="0"/>
                  </a:moveTo>
                  <a:lnTo>
                    <a:pt x="149859" y="0"/>
                  </a:lnTo>
                  <a:lnTo>
                    <a:pt x="145287" y="381"/>
                  </a:lnTo>
                  <a:lnTo>
                    <a:pt x="110108" y="13843"/>
                  </a:lnTo>
                  <a:lnTo>
                    <a:pt x="109600" y="15112"/>
                  </a:lnTo>
                  <a:lnTo>
                    <a:pt x="110870" y="26797"/>
                  </a:lnTo>
                  <a:lnTo>
                    <a:pt x="111251" y="27812"/>
                  </a:lnTo>
                  <a:lnTo>
                    <a:pt x="111886" y="28448"/>
                  </a:lnTo>
                  <a:lnTo>
                    <a:pt x="112521" y="28956"/>
                  </a:lnTo>
                  <a:lnTo>
                    <a:pt x="113283" y="29463"/>
                  </a:lnTo>
                  <a:lnTo>
                    <a:pt x="114045" y="29718"/>
                  </a:lnTo>
                  <a:lnTo>
                    <a:pt x="116204" y="29718"/>
                  </a:lnTo>
                  <a:lnTo>
                    <a:pt x="117855" y="29210"/>
                  </a:lnTo>
                  <a:lnTo>
                    <a:pt x="120014" y="28194"/>
                  </a:lnTo>
                  <a:lnTo>
                    <a:pt x="122046" y="27178"/>
                  </a:lnTo>
                  <a:lnTo>
                    <a:pt x="124586" y="26162"/>
                  </a:lnTo>
                  <a:lnTo>
                    <a:pt x="127634" y="24892"/>
                  </a:lnTo>
                  <a:lnTo>
                    <a:pt x="130809" y="23749"/>
                  </a:lnTo>
                  <a:lnTo>
                    <a:pt x="134238" y="22606"/>
                  </a:lnTo>
                  <a:lnTo>
                    <a:pt x="138302" y="21717"/>
                  </a:lnTo>
                  <a:lnTo>
                    <a:pt x="142366" y="20700"/>
                  </a:lnTo>
                  <a:lnTo>
                    <a:pt x="146938" y="20193"/>
                  </a:lnTo>
                  <a:lnTo>
                    <a:pt x="199801" y="20193"/>
                  </a:lnTo>
                  <a:lnTo>
                    <a:pt x="198119" y="15748"/>
                  </a:lnTo>
                  <a:lnTo>
                    <a:pt x="170433" y="762"/>
                  </a:lnTo>
                  <a:lnTo>
                    <a:pt x="163194" y="0"/>
                  </a:lnTo>
                  <a:close/>
                </a:path>
                <a:path w="335915" h="106679">
                  <a:moveTo>
                    <a:pt x="251713" y="2032"/>
                  </a:moveTo>
                  <a:lnTo>
                    <a:pt x="239013" y="2032"/>
                  </a:lnTo>
                  <a:lnTo>
                    <a:pt x="237362" y="2286"/>
                  </a:lnTo>
                  <a:lnTo>
                    <a:pt x="235965" y="2539"/>
                  </a:lnTo>
                  <a:lnTo>
                    <a:pt x="234950" y="2921"/>
                  </a:lnTo>
                  <a:lnTo>
                    <a:pt x="233806" y="3175"/>
                  </a:lnTo>
                  <a:lnTo>
                    <a:pt x="233171" y="3683"/>
                  </a:lnTo>
                  <a:lnTo>
                    <a:pt x="232663" y="4191"/>
                  </a:lnTo>
                  <a:lnTo>
                    <a:pt x="232282" y="4699"/>
                  </a:lnTo>
                  <a:lnTo>
                    <a:pt x="232282" y="101600"/>
                  </a:lnTo>
                  <a:lnTo>
                    <a:pt x="233298" y="102616"/>
                  </a:lnTo>
                  <a:lnTo>
                    <a:pt x="234187" y="103124"/>
                  </a:lnTo>
                  <a:lnTo>
                    <a:pt x="235330" y="103505"/>
                  </a:lnTo>
                  <a:lnTo>
                    <a:pt x="236473" y="103759"/>
                  </a:lnTo>
                  <a:lnTo>
                    <a:pt x="237997" y="104139"/>
                  </a:lnTo>
                  <a:lnTo>
                    <a:pt x="240029" y="104267"/>
                  </a:lnTo>
                  <a:lnTo>
                    <a:pt x="254761" y="104267"/>
                  </a:lnTo>
                  <a:lnTo>
                    <a:pt x="256793" y="104139"/>
                  </a:lnTo>
                  <a:lnTo>
                    <a:pt x="258317" y="103759"/>
                  </a:lnTo>
                  <a:lnTo>
                    <a:pt x="259460" y="103505"/>
                  </a:lnTo>
                  <a:lnTo>
                    <a:pt x="260730" y="103124"/>
                  </a:lnTo>
                  <a:lnTo>
                    <a:pt x="261492" y="102616"/>
                  </a:lnTo>
                  <a:lnTo>
                    <a:pt x="262508" y="101600"/>
                  </a:lnTo>
                  <a:lnTo>
                    <a:pt x="262762" y="100964"/>
                  </a:lnTo>
                  <a:lnTo>
                    <a:pt x="262762" y="37592"/>
                  </a:lnTo>
                  <a:lnTo>
                    <a:pt x="266953" y="32893"/>
                  </a:lnTo>
                  <a:lnTo>
                    <a:pt x="271144" y="29337"/>
                  </a:lnTo>
                  <a:lnTo>
                    <a:pt x="275081" y="26797"/>
                  </a:lnTo>
                  <a:lnTo>
                    <a:pt x="278932" y="24511"/>
                  </a:lnTo>
                  <a:lnTo>
                    <a:pt x="278764" y="24511"/>
                  </a:lnTo>
                  <a:lnTo>
                    <a:pt x="282955" y="23113"/>
                  </a:lnTo>
                  <a:lnTo>
                    <a:pt x="333224" y="23113"/>
                  </a:lnTo>
                  <a:lnTo>
                    <a:pt x="332231" y="19685"/>
                  </a:lnTo>
                  <a:lnTo>
                    <a:pt x="330752" y="16891"/>
                  </a:lnTo>
                  <a:lnTo>
                    <a:pt x="258190" y="16891"/>
                  </a:lnTo>
                  <a:lnTo>
                    <a:pt x="258063" y="4699"/>
                  </a:lnTo>
                  <a:lnTo>
                    <a:pt x="257555" y="4191"/>
                  </a:lnTo>
                  <a:lnTo>
                    <a:pt x="257175" y="3683"/>
                  </a:lnTo>
                  <a:lnTo>
                    <a:pt x="256539" y="3175"/>
                  </a:lnTo>
                  <a:lnTo>
                    <a:pt x="255650" y="2921"/>
                  </a:lnTo>
                  <a:lnTo>
                    <a:pt x="254634" y="2539"/>
                  </a:lnTo>
                  <a:lnTo>
                    <a:pt x="253364" y="2286"/>
                  </a:lnTo>
                  <a:lnTo>
                    <a:pt x="251713" y="2032"/>
                  </a:lnTo>
                  <a:close/>
                </a:path>
                <a:path w="335915" h="106679">
                  <a:moveTo>
                    <a:pt x="333224" y="23113"/>
                  </a:moveTo>
                  <a:lnTo>
                    <a:pt x="289940" y="23113"/>
                  </a:lnTo>
                  <a:lnTo>
                    <a:pt x="292734" y="23622"/>
                  </a:lnTo>
                  <a:lnTo>
                    <a:pt x="297306" y="25654"/>
                  </a:lnTo>
                  <a:lnTo>
                    <a:pt x="299211" y="27178"/>
                  </a:lnTo>
                  <a:lnTo>
                    <a:pt x="300608" y="29083"/>
                  </a:lnTo>
                  <a:lnTo>
                    <a:pt x="302132" y="30861"/>
                  </a:lnTo>
                  <a:lnTo>
                    <a:pt x="303036" y="32893"/>
                  </a:lnTo>
                  <a:lnTo>
                    <a:pt x="303148" y="33147"/>
                  </a:lnTo>
                  <a:lnTo>
                    <a:pt x="304037" y="35687"/>
                  </a:lnTo>
                  <a:lnTo>
                    <a:pt x="304800" y="38354"/>
                  </a:lnTo>
                  <a:lnTo>
                    <a:pt x="305180" y="41910"/>
                  </a:lnTo>
                  <a:lnTo>
                    <a:pt x="305180" y="100964"/>
                  </a:lnTo>
                  <a:lnTo>
                    <a:pt x="305434" y="101600"/>
                  </a:lnTo>
                  <a:lnTo>
                    <a:pt x="312927" y="104267"/>
                  </a:lnTo>
                  <a:lnTo>
                    <a:pt x="327786" y="104267"/>
                  </a:lnTo>
                  <a:lnTo>
                    <a:pt x="329818" y="104139"/>
                  </a:lnTo>
                  <a:lnTo>
                    <a:pt x="331342" y="103759"/>
                  </a:lnTo>
                  <a:lnTo>
                    <a:pt x="332485" y="103505"/>
                  </a:lnTo>
                  <a:lnTo>
                    <a:pt x="333628" y="103124"/>
                  </a:lnTo>
                  <a:lnTo>
                    <a:pt x="334390" y="102616"/>
                  </a:lnTo>
                  <a:lnTo>
                    <a:pt x="335406" y="101600"/>
                  </a:lnTo>
                  <a:lnTo>
                    <a:pt x="335660" y="100964"/>
                  </a:lnTo>
                  <a:lnTo>
                    <a:pt x="335660" y="35179"/>
                  </a:lnTo>
                  <a:lnTo>
                    <a:pt x="334898" y="29337"/>
                  </a:lnTo>
                  <a:lnTo>
                    <a:pt x="333628" y="24511"/>
                  </a:lnTo>
                  <a:lnTo>
                    <a:pt x="333224" y="23113"/>
                  </a:lnTo>
                  <a:close/>
                </a:path>
                <a:path w="335915" h="106679">
                  <a:moveTo>
                    <a:pt x="303275" y="0"/>
                  </a:moveTo>
                  <a:lnTo>
                    <a:pt x="289178" y="0"/>
                  </a:lnTo>
                  <a:lnTo>
                    <a:pt x="282701" y="1397"/>
                  </a:lnTo>
                  <a:lnTo>
                    <a:pt x="276478" y="4191"/>
                  </a:lnTo>
                  <a:lnTo>
                    <a:pt x="270255" y="7112"/>
                  </a:lnTo>
                  <a:lnTo>
                    <a:pt x="264159" y="11303"/>
                  </a:lnTo>
                  <a:lnTo>
                    <a:pt x="258190" y="16891"/>
                  </a:lnTo>
                  <a:lnTo>
                    <a:pt x="330752" y="16891"/>
                  </a:lnTo>
                  <a:lnTo>
                    <a:pt x="329945" y="15367"/>
                  </a:lnTo>
                  <a:lnTo>
                    <a:pt x="326770" y="11811"/>
                  </a:lnTo>
                  <a:lnTo>
                    <a:pt x="323722" y="8128"/>
                  </a:lnTo>
                  <a:lnTo>
                    <a:pt x="319658" y="5334"/>
                  </a:lnTo>
                  <a:lnTo>
                    <a:pt x="309498" y="1016"/>
                  </a:lnTo>
                  <a:lnTo>
                    <a:pt x="303275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70146" y="4751323"/>
              <a:ext cx="232537" cy="14922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96154" y="4751450"/>
              <a:ext cx="866267" cy="14909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754115" y="4751450"/>
              <a:ext cx="365760" cy="149225"/>
            </a:xfrm>
            <a:custGeom>
              <a:avLst/>
              <a:gdLst/>
              <a:ahLst/>
              <a:cxnLst/>
              <a:rect l="l" t="t" r="r" b="b"/>
              <a:pathLst>
                <a:path w="365760" h="149225">
                  <a:moveTo>
                    <a:pt x="96296" y="62992"/>
                  </a:moveTo>
                  <a:lnTo>
                    <a:pt x="52324" y="62992"/>
                  </a:lnTo>
                  <a:lnTo>
                    <a:pt x="56726" y="63500"/>
                  </a:lnTo>
                  <a:lnTo>
                    <a:pt x="56159" y="63500"/>
                  </a:lnTo>
                  <a:lnTo>
                    <a:pt x="58293" y="64008"/>
                  </a:lnTo>
                  <a:lnTo>
                    <a:pt x="61256" y="64897"/>
                  </a:lnTo>
                  <a:lnTo>
                    <a:pt x="61102" y="64897"/>
                  </a:lnTo>
                  <a:lnTo>
                    <a:pt x="62992" y="65786"/>
                  </a:lnTo>
                  <a:lnTo>
                    <a:pt x="64516" y="67310"/>
                  </a:lnTo>
                  <a:lnTo>
                    <a:pt x="65203" y="67945"/>
                  </a:lnTo>
                  <a:lnTo>
                    <a:pt x="66248" y="68961"/>
                  </a:lnTo>
                  <a:lnTo>
                    <a:pt x="67310" y="70612"/>
                  </a:lnTo>
                  <a:lnTo>
                    <a:pt x="67627" y="71755"/>
                  </a:lnTo>
                  <a:lnTo>
                    <a:pt x="67698" y="72009"/>
                  </a:lnTo>
                  <a:lnTo>
                    <a:pt x="67768" y="72262"/>
                  </a:lnTo>
                  <a:lnTo>
                    <a:pt x="67839" y="72517"/>
                  </a:lnTo>
                  <a:lnTo>
                    <a:pt x="67945" y="72898"/>
                  </a:lnTo>
                  <a:lnTo>
                    <a:pt x="68707" y="75057"/>
                  </a:lnTo>
                  <a:lnTo>
                    <a:pt x="68961" y="77724"/>
                  </a:lnTo>
                  <a:lnTo>
                    <a:pt x="68961" y="86479"/>
                  </a:lnTo>
                  <a:lnTo>
                    <a:pt x="51415" y="86479"/>
                  </a:lnTo>
                  <a:lnTo>
                    <a:pt x="44862" y="86836"/>
                  </a:lnTo>
                  <a:lnTo>
                    <a:pt x="6223" y="100075"/>
                  </a:lnTo>
                  <a:lnTo>
                    <a:pt x="0" y="113030"/>
                  </a:lnTo>
                  <a:lnTo>
                    <a:pt x="0" y="123571"/>
                  </a:lnTo>
                  <a:lnTo>
                    <a:pt x="33782" y="149098"/>
                  </a:lnTo>
                  <a:lnTo>
                    <a:pt x="46482" y="149098"/>
                  </a:lnTo>
                  <a:lnTo>
                    <a:pt x="73787" y="135890"/>
                  </a:lnTo>
                  <a:lnTo>
                    <a:pt x="99060" y="135890"/>
                  </a:lnTo>
                  <a:lnTo>
                    <a:pt x="99060" y="130302"/>
                  </a:lnTo>
                  <a:lnTo>
                    <a:pt x="41021" y="130302"/>
                  </a:lnTo>
                  <a:lnTo>
                    <a:pt x="37084" y="129159"/>
                  </a:lnTo>
                  <a:lnTo>
                    <a:pt x="31369" y="124713"/>
                  </a:lnTo>
                  <a:lnTo>
                    <a:pt x="29845" y="121538"/>
                  </a:lnTo>
                  <a:lnTo>
                    <a:pt x="29845" y="115316"/>
                  </a:lnTo>
                  <a:lnTo>
                    <a:pt x="30353" y="113284"/>
                  </a:lnTo>
                  <a:lnTo>
                    <a:pt x="31369" y="111506"/>
                  </a:lnTo>
                  <a:lnTo>
                    <a:pt x="32385" y="109600"/>
                  </a:lnTo>
                  <a:lnTo>
                    <a:pt x="52450" y="102997"/>
                  </a:lnTo>
                  <a:lnTo>
                    <a:pt x="99060" y="102997"/>
                  </a:lnTo>
                  <a:lnTo>
                    <a:pt x="98958" y="72898"/>
                  </a:lnTo>
                  <a:lnTo>
                    <a:pt x="98171" y="67945"/>
                  </a:lnTo>
                  <a:lnTo>
                    <a:pt x="96296" y="62992"/>
                  </a:lnTo>
                  <a:close/>
                </a:path>
                <a:path w="365760" h="149225">
                  <a:moveTo>
                    <a:pt x="99060" y="135890"/>
                  </a:moveTo>
                  <a:lnTo>
                    <a:pt x="73787" y="135890"/>
                  </a:lnTo>
                  <a:lnTo>
                    <a:pt x="73787" y="144399"/>
                  </a:lnTo>
                  <a:lnTo>
                    <a:pt x="74041" y="145161"/>
                  </a:lnTo>
                  <a:lnTo>
                    <a:pt x="75437" y="146304"/>
                  </a:lnTo>
                  <a:lnTo>
                    <a:pt x="76708" y="146685"/>
                  </a:lnTo>
                  <a:lnTo>
                    <a:pt x="80010" y="147193"/>
                  </a:lnTo>
                  <a:lnTo>
                    <a:pt x="92201" y="147193"/>
                  </a:lnTo>
                  <a:lnTo>
                    <a:pt x="99060" y="144399"/>
                  </a:lnTo>
                  <a:lnTo>
                    <a:pt x="99060" y="135890"/>
                  </a:lnTo>
                  <a:close/>
                </a:path>
                <a:path w="365760" h="149225">
                  <a:moveTo>
                    <a:pt x="99060" y="102997"/>
                  </a:moveTo>
                  <a:lnTo>
                    <a:pt x="68961" y="102997"/>
                  </a:lnTo>
                  <a:lnTo>
                    <a:pt x="68961" y="119125"/>
                  </a:lnTo>
                  <a:lnTo>
                    <a:pt x="65278" y="122809"/>
                  </a:lnTo>
                  <a:lnTo>
                    <a:pt x="61595" y="125603"/>
                  </a:lnTo>
                  <a:lnTo>
                    <a:pt x="58038" y="127508"/>
                  </a:lnTo>
                  <a:lnTo>
                    <a:pt x="54356" y="129412"/>
                  </a:lnTo>
                  <a:lnTo>
                    <a:pt x="50419" y="130302"/>
                  </a:lnTo>
                  <a:lnTo>
                    <a:pt x="99060" y="130302"/>
                  </a:lnTo>
                  <a:lnTo>
                    <a:pt x="99060" y="102997"/>
                  </a:lnTo>
                  <a:close/>
                </a:path>
                <a:path w="365760" h="149225">
                  <a:moveTo>
                    <a:pt x="59689" y="42799"/>
                  </a:moveTo>
                  <a:lnTo>
                    <a:pt x="46355" y="42799"/>
                  </a:lnTo>
                  <a:lnTo>
                    <a:pt x="41783" y="43180"/>
                  </a:lnTo>
                  <a:lnTo>
                    <a:pt x="6604" y="56642"/>
                  </a:lnTo>
                  <a:lnTo>
                    <a:pt x="6096" y="57912"/>
                  </a:lnTo>
                  <a:lnTo>
                    <a:pt x="7366" y="69596"/>
                  </a:lnTo>
                  <a:lnTo>
                    <a:pt x="7747" y="70612"/>
                  </a:lnTo>
                  <a:lnTo>
                    <a:pt x="8382" y="71247"/>
                  </a:lnTo>
                  <a:lnTo>
                    <a:pt x="9017" y="71755"/>
                  </a:lnTo>
                  <a:lnTo>
                    <a:pt x="9779" y="72262"/>
                  </a:lnTo>
                  <a:lnTo>
                    <a:pt x="10541" y="72517"/>
                  </a:lnTo>
                  <a:lnTo>
                    <a:pt x="12700" y="72517"/>
                  </a:lnTo>
                  <a:lnTo>
                    <a:pt x="14350" y="72009"/>
                  </a:lnTo>
                  <a:lnTo>
                    <a:pt x="16510" y="70993"/>
                  </a:lnTo>
                  <a:lnTo>
                    <a:pt x="18542" y="69977"/>
                  </a:lnTo>
                  <a:lnTo>
                    <a:pt x="21082" y="68961"/>
                  </a:lnTo>
                  <a:lnTo>
                    <a:pt x="24130" y="67691"/>
                  </a:lnTo>
                  <a:lnTo>
                    <a:pt x="27305" y="66548"/>
                  </a:lnTo>
                  <a:lnTo>
                    <a:pt x="30734" y="65405"/>
                  </a:lnTo>
                  <a:lnTo>
                    <a:pt x="34798" y="64516"/>
                  </a:lnTo>
                  <a:lnTo>
                    <a:pt x="38862" y="63500"/>
                  </a:lnTo>
                  <a:lnTo>
                    <a:pt x="43434" y="62992"/>
                  </a:lnTo>
                  <a:lnTo>
                    <a:pt x="96296" y="62992"/>
                  </a:lnTo>
                  <a:lnTo>
                    <a:pt x="94614" y="58547"/>
                  </a:lnTo>
                  <a:lnTo>
                    <a:pt x="66929" y="43561"/>
                  </a:lnTo>
                  <a:lnTo>
                    <a:pt x="59689" y="42799"/>
                  </a:lnTo>
                  <a:close/>
                </a:path>
                <a:path w="365760" h="149225">
                  <a:moveTo>
                    <a:pt x="148209" y="44831"/>
                  </a:moveTo>
                  <a:lnTo>
                    <a:pt x="135509" y="44831"/>
                  </a:lnTo>
                  <a:lnTo>
                    <a:pt x="133858" y="45085"/>
                  </a:lnTo>
                  <a:lnTo>
                    <a:pt x="132461" y="45338"/>
                  </a:lnTo>
                  <a:lnTo>
                    <a:pt x="131445" y="45720"/>
                  </a:lnTo>
                  <a:lnTo>
                    <a:pt x="130301" y="45974"/>
                  </a:lnTo>
                  <a:lnTo>
                    <a:pt x="129667" y="46482"/>
                  </a:lnTo>
                  <a:lnTo>
                    <a:pt x="129159" y="46990"/>
                  </a:lnTo>
                  <a:lnTo>
                    <a:pt x="128778" y="47498"/>
                  </a:lnTo>
                  <a:lnTo>
                    <a:pt x="128650" y="48133"/>
                  </a:lnTo>
                  <a:lnTo>
                    <a:pt x="128650" y="143763"/>
                  </a:lnTo>
                  <a:lnTo>
                    <a:pt x="132969" y="146558"/>
                  </a:lnTo>
                  <a:lnTo>
                    <a:pt x="134493" y="146938"/>
                  </a:lnTo>
                  <a:lnTo>
                    <a:pt x="136525" y="147066"/>
                  </a:lnTo>
                  <a:lnTo>
                    <a:pt x="151257" y="147066"/>
                  </a:lnTo>
                  <a:lnTo>
                    <a:pt x="153288" y="146938"/>
                  </a:lnTo>
                  <a:lnTo>
                    <a:pt x="154812" y="146558"/>
                  </a:lnTo>
                  <a:lnTo>
                    <a:pt x="155956" y="146304"/>
                  </a:lnTo>
                  <a:lnTo>
                    <a:pt x="157225" y="145923"/>
                  </a:lnTo>
                  <a:lnTo>
                    <a:pt x="157987" y="145415"/>
                  </a:lnTo>
                  <a:lnTo>
                    <a:pt x="159004" y="144399"/>
                  </a:lnTo>
                  <a:lnTo>
                    <a:pt x="159258" y="143763"/>
                  </a:lnTo>
                  <a:lnTo>
                    <a:pt x="159258" y="80391"/>
                  </a:lnTo>
                  <a:lnTo>
                    <a:pt x="163449" y="75692"/>
                  </a:lnTo>
                  <a:lnTo>
                    <a:pt x="167639" y="72136"/>
                  </a:lnTo>
                  <a:lnTo>
                    <a:pt x="171576" y="69596"/>
                  </a:lnTo>
                  <a:lnTo>
                    <a:pt x="175427" y="67310"/>
                  </a:lnTo>
                  <a:lnTo>
                    <a:pt x="175260" y="67310"/>
                  </a:lnTo>
                  <a:lnTo>
                    <a:pt x="179450" y="65912"/>
                  </a:lnTo>
                  <a:lnTo>
                    <a:pt x="229719" y="65912"/>
                  </a:lnTo>
                  <a:lnTo>
                    <a:pt x="228726" y="62484"/>
                  </a:lnTo>
                  <a:lnTo>
                    <a:pt x="227247" y="59690"/>
                  </a:lnTo>
                  <a:lnTo>
                    <a:pt x="154686" y="59690"/>
                  </a:lnTo>
                  <a:lnTo>
                    <a:pt x="154559" y="47498"/>
                  </a:lnTo>
                  <a:lnTo>
                    <a:pt x="154050" y="46990"/>
                  </a:lnTo>
                  <a:lnTo>
                    <a:pt x="153670" y="46482"/>
                  </a:lnTo>
                  <a:lnTo>
                    <a:pt x="153035" y="45974"/>
                  </a:lnTo>
                  <a:lnTo>
                    <a:pt x="152146" y="45720"/>
                  </a:lnTo>
                  <a:lnTo>
                    <a:pt x="151130" y="45338"/>
                  </a:lnTo>
                  <a:lnTo>
                    <a:pt x="149860" y="45085"/>
                  </a:lnTo>
                  <a:lnTo>
                    <a:pt x="148209" y="44831"/>
                  </a:lnTo>
                  <a:close/>
                </a:path>
                <a:path w="365760" h="149225">
                  <a:moveTo>
                    <a:pt x="229719" y="65912"/>
                  </a:moveTo>
                  <a:lnTo>
                    <a:pt x="186436" y="65912"/>
                  </a:lnTo>
                  <a:lnTo>
                    <a:pt x="189230" y="66421"/>
                  </a:lnTo>
                  <a:lnTo>
                    <a:pt x="193801" y="68453"/>
                  </a:lnTo>
                  <a:lnTo>
                    <a:pt x="195707" y="69977"/>
                  </a:lnTo>
                  <a:lnTo>
                    <a:pt x="197104" y="71882"/>
                  </a:lnTo>
                  <a:lnTo>
                    <a:pt x="198628" y="73660"/>
                  </a:lnTo>
                  <a:lnTo>
                    <a:pt x="201675" y="84709"/>
                  </a:lnTo>
                  <a:lnTo>
                    <a:pt x="201675" y="143763"/>
                  </a:lnTo>
                  <a:lnTo>
                    <a:pt x="201930" y="144399"/>
                  </a:lnTo>
                  <a:lnTo>
                    <a:pt x="209423" y="147066"/>
                  </a:lnTo>
                  <a:lnTo>
                    <a:pt x="224282" y="147066"/>
                  </a:lnTo>
                  <a:lnTo>
                    <a:pt x="226313" y="146938"/>
                  </a:lnTo>
                  <a:lnTo>
                    <a:pt x="227837" y="146558"/>
                  </a:lnTo>
                  <a:lnTo>
                    <a:pt x="228981" y="146304"/>
                  </a:lnTo>
                  <a:lnTo>
                    <a:pt x="230124" y="145923"/>
                  </a:lnTo>
                  <a:lnTo>
                    <a:pt x="230886" y="145415"/>
                  </a:lnTo>
                  <a:lnTo>
                    <a:pt x="231901" y="144399"/>
                  </a:lnTo>
                  <a:lnTo>
                    <a:pt x="232156" y="143763"/>
                  </a:lnTo>
                  <a:lnTo>
                    <a:pt x="232156" y="77978"/>
                  </a:lnTo>
                  <a:lnTo>
                    <a:pt x="231394" y="72136"/>
                  </a:lnTo>
                  <a:lnTo>
                    <a:pt x="230124" y="67310"/>
                  </a:lnTo>
                  <a:lnTo>
                    <a:pt x="229719" y="65912"/>
                  </a:lnTo>
                  <a:close/>
                </a:path>
                <a:path w="365760" h="149225">
                  <a:moveTo>
                    <a:pt x="199771" y="42799"/>
                  </a:moveTo>
                  <a:lnTo>
                    <a:pt x="185674" y="42799"/>
                  </a:lnTo>
                  <a:lnTo>
                    <a:pt x="179197" y="44196"/>
                  </a:lnTo>
                  <a:lnTo>
                    <a:pt x="172974" y="46990"/>
                  </a:lnTo>
                  <a:lnTo>
                    <a:pt x="166750" y="49911"/>
                  </a:lnTo>
                  <a:lnTo>
                    <a:pt x="160655" y="54102"/>
                  </a:lnTo>
                  <a:lnTo>
                    <a:pt x="154686" y="59690"/>
                  </a:lnTo>
                  <a:lnTo>
                    <a:pt x="227247" y="59690"/>
                  </a:lnTo>
                  <a:lnTo>
                    <a:pt x="226441" y="58166"/>
                  </a:lnTo>
                  <a:lnTo>
                    <a:pt x="223266" y="54610"/>
                  </a:lnTo>
                  <a:lnTo>
                    <a:pt x="220218" y="50927"/>
                  </a:lnTo>
                  <a:lnTo>
                    <a:pt x="216154" y="48133"/>
                  </a:lnTo>
                  <a:lnTo>
                    <a:pt x="205994" y="43815"/>
                  </a:lnTo>
                  <a:lnTo>
                    <a:pt x="199771" y="42799"/>
                  </a:lnTo>
                  <a:close/>
                </a:path>
                <a:path w="365760" h="149225">
                  <a:moveTo>
                    <a:pt x="310007" y="42799"/>
                  </a:moveTo>
                  <a:lnTo>
                    <a:pt x="296163" y="42799"/>
                  </a:lnTo>
                  <a:lnTo>
                    <a:pt x="289433" y="44069"/>
                  </a:lnTo>
                  <a:lnTo>
                    <a:pt x="259587" y="74675"/>
                  </a:lnTo>
                  <a:lnTo>
                    <a:pt x="257673" y="80899"/>
                  </a:lnTo>
                  <a:lnTo>
                    <a:pt x="257556" y="81280"/>
                  </a:lnTo>
                  <a:lnTo>
                    <a:pt x="256658" y="88011"/>
                  </a:lnTo>
                  <a:lnTo>
                    <a:pt x="256539" y="104267"/>
                  </a:lnTo>
                  <a:lnTo>
                    <a:pt x="257301" y="110871"/>
                  </a:lnTo>
                  <a:lnTo>
                    <a:pt x="258953" y="117094"/>
                  </a:lnTo>
                  <a:lnTo>
                    <a:pt x="260537" y="123190"/>
                  </a:lnTo>
                  <a:lnTo>
                    <a:pt x="293497" y="149098"/>
                  </a:lnTo>
                  <a:lnTo>
                    <a:pt x="309118" y="149098"/>
                  </a:lnTo>
                  <a:lnTo>
                    <a:pt x="315975" y="147700"/>
                  </a:lnTo>
                  <a:lnTo>
                    <a:pt x="328168" y="141859"/>
                  </a:lnTo>
                  <a:lnTo>
                    <a:pt x="334010" y="137795"/>
                  </a:lnTo>
                  <a:lnTo>
                    <a:pt x="339598" y="132587"/>
                  </a:lnTo>
                  <a:lnTo>
                    <a:pt x="365506" y="132587"/>
                  </a:lnTo>
                  <a:lnTo>
                    <a:pt x="365506" y="126619"/>
                  </a:lnTo>
                  <a:lnTo>
                    <a:pt x="305181" y="126619"/>
                  </a:lnTo>
                  <a:lnTo>
                    <a:pt x="302132" y="125857"/>
                  </a:lnTo>
                  <a:lnTo>
                    <a:pt x="301815" y="125857"/>
                  </a:lnTo>
                  <a:lnTo>
                    <a:pt x="298958" y="123952"/>
                  </a:lnTo>
                  <a:lnTo>
                    <a:pt x="296163" y="122174"/>
                  </a:lnTo>
                  <a:lnTo>
                    <a:pt x="294005" y="119887"/>
                  </a:lnTo>
                  <a:lnTo>
                    <a:pt x="292122" y="116586"/>
                  </a:lnTo>
                  <a:lnTo>
                    <a:pt x="290575" y="114046"/>
                  </a:lnTo>
                  <a:lnTo>
                    <a:pt x="289476" y="110871"/>
                  </a:lnTo>
                  <a:lnTo>
                    <a:pt x="288671" y="106934"/>
                  </a:lnTo>
                  <a:lnTo>
                    <a:pt x="288036" y="103250"/>
                  </a:lnTo>
                  <a:lnTo>
                    <a:pt x="287655" y="99441"/>
                  </a:lnTo>
                  <a:lnTo>
                    <a:pt x="287655" y="91694"/>
                  </a:lnTo>
                  <a:lnTo>
                    <a:pt x="287944" y="88900"/>
                  </a:lnTo>
                  <a:lnTo>
                    <a:pt x="288036" y="88011"/>
                  </a:lnTo>
                  <a:lnTo>
                    <a:pt x="288925" y="84455"/>
                  </a:lnTo>
                  <a:lnTo>
                    <a:pt x="289605" y="81280"/>
                  </a:lnTo>
                  <a:lnTo>
                    <a:pt x="299720" y="67945"/>
                  </a:lnTo>
                  <a:lnTo>
                    <a:pt x="302641" y="66167"/>
                  </a:lnTo>
                  <a:lnTo>
                    <a:pt x="306070" y="65278"/>
                  </a:lnTo>
                  <a:lnTo>
                    <a:pt x="365506" y="65278"/>
                  </a:lnTo>
                  <a:lnTo>
                    <a:pt x="365506" y="55499"/>
                  </a:lnTo>
                  <a:lnTo>
                    <a:pt x="335153" y="55499"/>
                  </a:lnTo>
                  <a:lnTo>
                    <a:pt x="330326" y="51308"/>
                  </a:lnTo>
                  <a:lnTo>
                    <a:pt x="325374" y="48133"/>
                  </a:lnTo>
                  <a:lnTo>
                    <a:pt x="320421" y="45974"/>
                  </a:lnTo>
                  <a:lnTo>
                    <a:pt x="315777" y="44069"/>
                  </a:lnTo>
                  <a:lnTo>
                    <a:pt x="316074" y="44069"/>
                  </a:lnTo>
                  <a:lnTo>
                    <a:pt x="310007" y="42799"/>
                  </a:lnTo>
                  <a:close/>
                </a:path>
                <a:path w="365760" h="149225">
                  <a:moveTo>
                    <a:pt x="365506" y="132587"/>
                  </a:moveTo>
                  <a:lnTo>
                    <a:pt x="339598" y="132587"/>
                  </a:lnTo>
                  <a:lnTo>
                    <a:pt x="339598" y="143891"/>
                  </a:lnTo>
                  <a:lnTo>
                    <a:pt x="346456" y="147066"/>
                  </a:lnTo>
                  <a:lnTo>
                    <a:pt x="358901" y="147066"/>
                  </a:lnTo>
                  <a:lnTo>
                    <a:pt x="365506" y="143891"/>
                  </a:lnTo>
                  <a:lnTo>
                    <a:pt x="365506" y="132587"/>
                  </a:lnTo>
                  <a:close/>
                </a:path>
                <a:path w="365760" h="149225">
                  <a:moveTo>
                    <a:pt x="365506" y="65278"/>
                  </a:moveTo>
                  <a:lnTo>
                    <a:pt x="314325" y="65278"/>
                  </a:lnTo>
                  <a:lnTo>
                    <a:pt x="318516" y="66548"/>
                  </a:lnTo>
                  <a:lnTo>
                    <a:pt x="322580" y="69087"/>
                  </a:lnTo>
                  <a:lnTo>
                    <a:pt x="326517" y="71628"/>
                  </a:lnTo>
                  <a:lnTo>
                    <a:pt x="330708" y="75311"/>
                  </a:lnTo>
                  <a:lnTo>
                    <a:pt x="335153" y="80137"/>
                  </a:lnTo>
                  <a:lnTo>
                    <a:pt x="335153" y="111379"/>
                  </a:lnTo>
                  <a:lnTo>
                    <a:pt x="330200" y="116586"/>
                  </a:lnTo>
                  <a:lnTo>
                    <a:pt x="327913" y="118491"/>
                  </a:lnTo>
                  <a:lnTo>
                    <a:pt x="325755" y="120523"/>
                  </a:lnTo>
                  <a:lnTo>
                    <a:pt x="323370" y="122174"/>
                  </a:lnTo>
                  <a:lnTo>
                    <a:pt x="321563" y="123190"/>
                  </a:lnTo>
                  <a:lnTo>
                    <a:pt x="319532" y="124460"/>
                  </a:lnTo>
                  <a:lnTo>
                    <a:pt x="317500" y="125349"/>
                  </a:lnTo>
                  <a:lnTo>
                    <a:pt x="315468" y="125857"/>
                  </a:lnTo>
                  <a:lnTo>
                    <a:pt x="313563" y="126365"/>
                  </a:lnTo>
                  <a:lnTo>
                    <a:pt x="311531" y="126619"/>
                  </a:lnTo>
                  <a:lnTo>
                    <a:pt x="365506" y="126619"/>
                  </a:lnTo>
                  <a:lnTo>
                    <a:pt x="365506" y="65278"/>
                  </a:lnTo>
                  <a:close/>
                </a:path>
                <a:path w="365760" h="149225">
                  <a:moveTo>
                    <a:pt x="359663" y="381"/>
                  </a:moveTo>
                  <a:lnTo>
                    <a:pt x="340995" y="381"/>
                  </a:lnTo>
                  <a:lnTo>
                    <a:pt x="339344" y="762"/>
                  </a:lnTo>
                  <a:lnTo>
                    <a:pt x="335153" y="3810"/>
                  </a:lnTo>
                  <a:lnTo>
                    <a:pt x="335153" y="55499"/>
                  </a:lnTo>
                  <a:lnTo>
                    <a:pt x="365506" y="55499"/>
                  </a:lnTo>
                  <a:lnTo>
                    <a:pt x="365506" y="3810"/>
                  </a:lnTo>
                  <a:lnTo>
                    <a:pt x="359663" y="381"/>
                  </a:lnTo>
                  <a:close/>
                </a:path>
                <a:path w="365760" h="149225">
                  <a:moveTo>
                    <a:pt x="355726" y="0"/>
                  </a:moveTo>
                  <a:lnTo>
                    <a:pt x="344805" y="0"/>
                  </a:lnTo>
                  <a:lnTo>
                    <a:pt x="341947" y="381"/>
                  </a:lnTo>
                  <a:lnTo>
                    <a:pt x="358774" y="381"/>
                  </a:lnTo>
                  <a:lnTo>
                    <a:pt x="355726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11650" y="4751323"/>
              <a:ext cx="720263" cy="18491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457700" y="5016880"/>
              <a:ext cx="298450" cy="150495"/>
            </a:xfrm>
            <a:custGeom>
              <a:avLst/>
              <a:gdLst/>
              <a:ahLst/>
              <a:cxnLst/>
              <a:rect l="l" t="t" r="r" b="b"/>
              <a:pathLst>
                <a:path w="298450" h="150495">
                  <a:moveTo>
                    <a:pt x="49657" y="68072"/>
                  </a:moveTo>
                  <a:lnTo>
                    <a:pt x="18541" y="68072"/>
                  </a:lnTo>
                  <a:lnTo>
                    <a:pt x="18541" y="145033"/>
                  </a:lnTo>
                  <a:lnTo>
                    <a:pt x="18796" y="145668"/>
                  </a:lnTo>
                  <a:lnTo>
                    <a:pt x="19303" y="146176"/>
                  </a:lnTo>
                  <a:lnTo>
                    <a:pt x="19685" y="146685"/>
                  </a:lnTo>
                  <a:lnTo>
                    <a:pt x="20574" y="147192"/>
                  </a:lnTo>
                  <a:lnTo>
                    <a:pt x="21716" y="147574"/>
                  </a:lnTo>
                  <a:lnTo>
                    <a:pt x="22987" y="147827"/>
                  </a:lnTo>
                  <a:lnTo>
                    <a:pt x="24511" y="148208"/>
                  </a:lnTo>
                  <a:lnTo>
                    <a:pt x="26542" y="148336"/>
                  </a:lnTo>
                  <a:lnTo>
                    <a:pt x="41528" y="148336"/>
                  </a:lnTo>
                  <a:lnTo>
                    <a:pt x="43687" y="148208"/>
                  </a:lnTo>
                  <a:lnTo>
                    <a:pt x="45212" y="147827"/>
                  </a:lnTo>
                  <a:lnTo>
                    <a:pt x="46354" y="147574"/>
                  </a:lnTo>
                  <a:lnTo>
                    <a:pt x="47498" y="147192"/>
                  </a:lnTo>
                  <a:lnTo>
                    <a:pt x="48387" y="146685"/>
                  </a:lnTo>
                  <a:lnTo>
                    <a:pt x="49402" y="145668"/>
                  </a:lnTo>
                  <a:lnTo>
                    <a:pt x="49657" y="145033"/>
                  </a:lnTo>
                  <a:lnTo>
                    <a:pt x="49657" y="68072"/>
                  </a:lnTo>
                  <a:close/>
                </a:path>
                <a:path w="298450" h="150495">
                  <a:moveTo>
                    <a:pt x="70485" y="46481"/>
                  </a:moveTo>
                  <a:lnTo>
                    <a:pt x="4063" y="46481"/>
                  </a:lnTo>
                  <a:lnTo>
                    <a:pt x="3301" y="46736"/>
                  </a:lnTo>
                  <a:lnTo>
                    <a:pt x="380" y="52069"/>
                  </a:lnTo>
                  <a:lnTo>
                    <a:pt x="126" y="53466"/>
                  </a:lnTo>
                  <a:lnTo>
                    <a:pt x="0" y="61213"/>
                  </a:lnTo>
                  <a:lnTo>
                    <a:pt x="380" y="63880"/>
                  </a:lnTo>
                  <a:lnTo>
                    <a:pt x="1270" y="65531"/>
                  </a:lnTo>
                  <a:lnTo>
                    <a:pt x="2032" y="67182"/>
                  </a:lnTo>
                  <a:lnTo>
                    <a:pt x="3175" y="68072"/>
                  </a:lnTo>
                  <a:lnTo>
                    <a:pt x="71374" y="68072"/>
                  </a:lnTo>
                  <a:lnTo>
                    <a:pt x="72516" y="67182"/>
                  </a:lnTo>
                  <a:lnTo>
                    <a:pt x="73405" y="65531"/>
                  </a:lnTo>
                  <a:lnTo>
                    <a:pt x="74167" y="63880"/>
                  </a:lnTo>
                  <a:lnTo>
                    <a:pt x="74549" y="61213"/>
                  </a:lnTo>
                  <a:lnTo>
                    <a:pt x="74549" y="53466"/>
                  </a:lnTo>
                  <a:lnTo>
                    <a:pt x="71247" y="46736"/>
                  </a:lnTo>
                  <a:lnTo>
                    <a:pt x="70485" y="46481"/>
                  </a:lnTo>
                  <a:close/>
                </a:path>
                <a:path w="298450" h="150495">
                  <a:moveTo>
                    <a:pt x="60451" y="0"/>
                  </a:moveTo>
                  <a:lnTo>
                    <a:pt x="50546" y="0"/>
                  </a:lnTo>
                  <a:lnTo>
                    <a:pt x="44830" y="888"/>
                  </a:lnTo>
                  <a:lnTo>
                    <a:pt x="18541" y="32257"/>
                  </a:lnTo>
                  <a:lnTo>
                    <a:pt x="18541" y="46481"/>
                  </a:lnTo>
                  <a:lnTo>
                    <a:pt x="49657" y="46481"/>
                  </a:lnTo>
                  <a:lnTo>
                    <a:pt x="49657" y="34798"/>
                  </a:lnTo>
                  <a:lnTo>
                    <a:pt x="49911" y="32257"/>
                  </a:lnTo>
                  <a:lnTo>
                    <a:pt x="50419" y="30225"/>
                  </a:lnTo>
                  <a:lnTo>
                    <a:pt x="50800" y="28066"/>
                  </a:lnTo>
                  <a:lnTo>
                    <a:pt x="51620" y="26542"/>
                  </a:lnTo>
                  <a:lnTo>
                    <a:pt x="52704" y="25145"/>
                  </a:lnTo>
                  <a:lnTo>
                    <a:pt x="53721" y="23749"/>
                  </a:lnTo>
                  <a:lnTo>
                    <a:pt x="55117" y="22860"/>
                  </a:lnTo>
                  <a:lnTo>
                    <a:pt x="56769" y="22225"/>
                  </a:lnTo>
                  <a:lnTo>
                    <a:pt x="58292" y="21716"/>
                  </a:lnTo>
                  <a:lnTo>
                    <a:pt x="59562" y="21462"/>
                  </a:lnTo>
                  <a:lnTo>
                    <a:pt x="78327" y="21462"/>
                  </a:lnTo>
                  <a:lnTo>
                    <a:pt x="78612" y="20319"/>
                  </a:lnTo>
                  <a:lnTo>
                    <a:pt x="78739" y="19050"/>
                  </a:lnTo>
                  <a:lnTo>
                    <a:pt x="78994" y="17906"/>
                  </a:lnTo>
                  <a:lnTo>
                    <a:pt x="78994" y="10413"/>
                  </a:lnTo>
                  <a:lnTo>
                    <a:pt x="78855" y="9651"/>
                  </a:lnTo>
                  <a:lnTo>
                    <a:pt x="78739" y="9016"/>
                  </a:lnTo>
                  <a:lnTo>
                    <a:pt x="78612" y="7619"/>
                  </a:lnTo>
                  <a:lnTo>
                    <a:pt x="78359" y="6603"/>
                  </a:lnTo>
                  <a:lnTo>
                    <a:pt x="67394" y="888"/>
                  </a:lnTo>
                  <a:lnTo>
                    <a:pt x="67151" y="888"/>
                  </a:lnTo>
                  <a:lnTo>
                    <a:pt x="63500" y="253"/>
                  </a:lnTo>
                  <a:lnTo>
                    <a:pt x="60451" y="0"/>
                  </a:lnTo>
                  <a:close/>
                </a:path>
                <a:path w="298450" h="150495">
                  <a:moveTo>
                    <a:pt x="78308" y="21462"/>
                  </a:moveTo>
                  <a:lnTo>
                    <a:pt x="66039" y="21462"/>
                  </a:lnTo>
                  <a:lnTo>
                    <a:pt x="68834" y="21970"/>
                  </a:lnTo>
                  <a:lnTo>
                    <a:pt x="71691" y="22605"/>
                  </a:lnTo>
                  <a:lnTo>
                    <a:pt x="71458" y="22605"/>
                  </a:lnTo>
                  <a:lnTo>
                    <a:pt x="72136" y="22860"/>
                  </a:lnTo>
                  <a:lnTo>
                    <a:pt x="73025" y="23113"/>
                  </a:lnTo>
                  <a:lnTo>
                    <a:pt x="73660" y="23367"/>
                  </a:lnTo>
                  <a:lnTo>
                    <a:pt x="74802" y="23749"/>
                  </a:lnTo>
                  <a:lnTo>
                    <a:pt x="76390" y="23749"/>
                  </a:lnTo>
                  <a:lnTo>
                    <a:pt x="77342" y="23113"/>
                  </a:lnTo>
                  <a:lnTo>
                    <a:pt x="77724" y="22605"/>
                  </a:lnTo>
                  <a:lnTo>
                    <a:pt x="78104" y="21970"/>
                  </a:lnTo>
                  <a:lnTo>
                    <a:pt x="78206" y="21716"/>
                  </a:lnTo>
                  <a:lnTo>
                    <a:pt x="78308" y="21462"/>
                  </a:lnTo>
                  <a:close/>
                </a:path>
                <a:path w="298450" h="150495">
                  <a:moveTo>
                    <a:pt x="147065" y="44068"/>
                  </a:moveTo>
                  <a:lnTo>
                    <a:pt x="106679" y="54228"/>
                  </a:lnTo>
                  <a:lnTo>
                    <a:pt x="101726" y="59054"/>
                  </a:lnTo>
                  <a:lnTo>
                    <a:pt x="96647" y="63753"/>
                  </a:lnTo>
                  <a:lnTo>
                    <a:pt x="92963" y="69468"/>
                  </a:lnTo>
                  <a:lnTo>
                    <a:pt x="90424" y="76200"/>
                  </a:lnTo>
                  <a:lnTo>
                    <a:pt x="87884" y="82803"/>
                  </a:lnTo>
                  <a:lnTo>
                    <a:pt x="86613" y="90169"/>
                  </a:lnTo>
                  <a:lnTo>
                    <a:pt x="86653" y="106806"/>
                  </a:lnTo>
                  <a:lnTo>
                    <a:pt x="87757" y="113918"/>
                  </a:lnTo>
                  <a:lnTo>
                    <a:pt x="90042" y="120395"/>
                  </a:lnTo>
                  <a:lnTo>
                    <a:pt x="91840" y="125222"/>
                  </a:lnTo>
                  <a:lnTo>
                    <a:pt x="92376" y="126745"/>
                  </a:lnTo>
                  <a:lnTo>
                    <a:pt x="124414" y="148439"/>
                  </a:lnTo>
                  <a:lnTo>
                    <a:pt x="144399" y="150367"/>
                  </a:lnTo>
                  <a:lnTo>
                    <a:pt x="150970" y="150153"/>
                  </a:lnTo>
                  <a:lnTo>
                    <a:pt x="151517" y="150153"/>
                  </a:lnTo>
                  <a:lnTo>
                    <a:pt x="157575" y="149510"/>
                  </a:lnTo>
                  <a:lnTo>
                    <a:pt x="158045" y="149510"/>
                  </a:lnTo>
                  <a:lnTo>
                    <a:pt x="165008" y="148171"/>
                  </a:lnTo>
                  <a:lnTo>
                    <a:pt x="195845" y="129158"/>
                  </a:lnTo>
                  <a:lnTo>
                    <a:pt x="140335" y="129158"/>
                  </a:lnTo>
                  <a:lnTo>
                    <a:pt x="136016" y="128397"/>
                  </a:lnTo>
                  <a:lnTo>
                    <a:pt x="132587" y="126745"/>
                  </a:lnTo>
                  <a:lnTo>
                    <a:pt x="129159" y="125222"/>
                  </a:lnTo>
                  <a:lnTo>
                    <a:pt x="126364" y="122936"/>
                  </a:lnTo>
                  <a:lnTo>
                    <a:pt x="118617" y="92075"/>
                  </a:lnTo>
                  <a:lnTo>
                    <a:pt x="119129" y="88391"/>
                  </a:lnTo>
                  <a:lnTo>
                    <a:pt x="125349" y="73660"/>
                  </a:lnTo>
                  <a:lnTo>
                    <a:pt x="127508" y="70865"/>
                  </a:lnTo>
                  <a:lnTo>
                    <a:pt x="130428" y="68706"/>
                  </a:lnTo>
                  <a:lnTo>
                    <a:pt x="133858" y="67310"/>
                  </a:lnTo>
                  <a:lnTo>
                    <a:pt x="137001" y="65912"/>
                  </a:lnTo>
                  <a:lnTo>
                    <a:pt x="136474" y="65912"/>
                  </a:lnTo>
                  <a:lnTo>
                    <a:pt x="141350" y="65150"/>
                  </a:lnTo>
                  <a:lnTo>
                    <a:pt x="197493" y="65150"/>
                  </a:lnTo>
                  <a:lnTo>
                    <a:pt x="195579" y="62102"/>
                  </a:lnTo>
                  <a:lnTo>
                    <a:pt x="190753" y="57657"/>
                  </a:lnTo>
                  <a:lnTo>
                    <a:pt x="186054" y="53212"/>
                  </a:lnTo>
                  <a:lnTo>
                    <a:pt x="180086" y="49783"/>
                  </a:lnTo>
                  <a:lnTo>
                    <a:pt x="172847" y="47498"/>
                  </a:lnTo>
                  <a:lnTo>
                    <a:pt x="167104" y="45997"/>
                  </a:lnTo>
                  <a:lnTo>
                    <a:pt x="161551" y="45037"/>
                  </a:lnTo>
                  <a:lnTo>
                    <a:pt x="162062" y="45037"/>
                  </a:lnTo>
                  <a:lnTo>
                    <a:pt x="154505" y="44309"/>
                  </a:lnTo>
                  <a:lnTo>
                    <a:pt x="155100" y="44309"/>
                  </a:lnTo>
                  <a:lnTo>
                    <a:pt x="147065" y="44068"/>
                  </a:lnTo>
                  <a:close/>
                </a:path>
                <a:path w="298450" h="150495">
                  <a:moveTo>
                    <a:pt x="197493" y="65150"/>
                  </a:moveTo>
                  <a:lnTo>
                    <a:pt x="151129" y="65150"/>
                  </a:lnTo>
                  <a:lnTo>
                    <a:pt x="155448" y="65912"/>
                  </a:lnTo>
                  <a:lnTo>
                    <a:pt x="162305" y="69214"/>
                  </a:lnTo>
                  <a:lnTo>
                    <a:pt x="165100" y="71374"/>
                  </a:lnTo>
                  <a:lnTo>
                    <a:pt x="169163" y="77215"/>
                  </a:lnTo>
                  <a:lnTo>
                    <a:pt x="170687" y="80644"/>
                  </a:lnTo>
                  <a:lnTo>
                    <a:pt x="171450" y="84454"/>
                  </a:lnTo>
                  <a:lnTo>
                    <a:pt x="172138" y="87502"/>
                  </a:lnTo>
                  <a:lnTo>
                    <a:pt x="172224" y="87883"/>
                  </a:lnTo>
                  <a:lnTo>
                    <a:pt x="172338" y="88391"/>
                  </a:lnTo>
                  <a:lnTo>
                    <a:pt x="172772" y="92075"/>
                  </a:lnTo>
                  <a:lnTo>
                    <a:pt x="172847" y="102362"/>
                  </a:lnTo>
                  <a:lnTo>
                    <a:pt x="172338" y="105917"/>
                  </a:lnTo>
                  <a:lnTo>
                    <a:pt x="172212" y="106806"/>
                  </a:lnTo>
                  <a:lnTo>
                    <a:pt x="171196" y="110743"/>
                  </a:lnTo>
                  <a:lnTo>
                    <a:pt x="170179" y="114553"/>
                  </a:lnTo>
                  <a:lnTo>
                    <a:pt x="168528" y="117982"/>
                  </a:lnTo>
                  <a:lnTo>
                    <a:pt x="166242" y="120650"/>
                  </a:lnTo>
                  <a:lnTo>
                    <a:pt x="163957" y="123443"/>
                  </a:lnTo>
                  <a:lnTo>
                    <a:pt x="161162" y="125475"/>
                  </a:lnTo>
                  <a:lnTo>
                    <a:pt x="157734" y="127000"/>
                  </a:lnTo>
                  <a:lnTo>
                    <a:pt x="154304" y="128397"/>
                  </a:lnTo>
                  <a:lnTo>
                    <a:pt x="150113" y="129158"/>
                  </a:lnTo>
                  <a:lnTo>
                    <a:pt x="195845" y="129158"/>
                  </a:lnTo>
                  <a:lnTo>
                    <a:pt x="198627" y="124840"/>
                  </a:lnTo>
                  <a:lnTo>
                    <a:pt x="201167" y="118237"/>
                  </a:lnTo>
                  <a:lnTo>
                    <a:pt x="203580" y="111632"/>
                  </a:lnTo>
                  <a:lnTo>
                    <a:pt x="204850" y="104266"/>
                  </a:lnTo>
                  <a:lnTo>
                    <a:pt x="204791" y="87502"/>
                  </a:lnTo>
                  <a:lnTo>
                    <a:pt x="203727" y="80644"/>
                  </a:lnTo>
                  <a:lnTo>
                    <a:pt x="203424" y="79755"/>
                  </a:lnTo>
                  <a:lnTo>
                    <a:pt x="201295" y="74040"/>
                  </a:lnTo>
                  <a:lnTo>
                    <a:pt x="199009" y="67563"/>
                  </a:lnTo>
                  <a:lnTo>
                    <a:pt x="197493" y="65150"/>
                  </a:lnTo>
                  <a:close/>
                </a:path>
                <a:path w="298450" h="150495">
                  <a:moveTo>
                    <a:pt x="158305" y="126745"/>
                  </a:moveTo>
                  <a:lnTo>
                    <a:pt x="132587" y="126745"/>
                  </a:lnTo>
                  <a:lnTo>
                    <a:pt x="133115" y="127000"/>
                  </a:lnTo>
                  <a:lnTo>
                    <a:pt x="157734" y="127000"/>
                  </a:lnTo>
                  <a:lnTo>
                    <a:pt x="158305" y="126745"/>
                  </a:lnTo>
                  <a:close/>
                </a:path>
                <a:path w="298450" h="150495">
                  <a:moveTo>
                    <a:pt x="252412" y="47370"/>
                  </a:moveTo>
                  <a:lnTo>
                    <a:pt x="229044" y="47370"/>
                  </a:lnTo>
                  <a:lnTo>
                    <a:pt x="228473" y="47751"/>
                  </a:lnTo>
                  <a:lnTo>
                    <a:pt x="228091" y="48260"/>
                  </a:lnTo>
                  <a:lnTo>
                    <a:pt x="227584" y="48767"/>
                  </a:lnTo>
                  <a:lnTo>
                    <a:pt x="227711" y="145668"/>
                  </a:lnTo>
                  <a:lnTo>
                    <a:pt x="231901" y="147827"/>
                  </a:lnTo>
                  <a:lnTo>
                    <a:pt x="233425" y="148208"/>
                  </a:lnTo>
                  <a:lnTo>
                    <a:pt x="235458" y="148336"/>
                  </a:lnTo>
                  <a:lnTo>
                    <a:pt x="250571" y="148336"/>
                  </a:lnTo>
                  <a:lnTo>
                    <a:pt x="258572" y="145033"/>
                  </a:lnTo>
                  <a:lnTo>
                    <a:pt x="258572" y="85598"/>
                  </a:lnTo>
                  <a:lnTo>
                    <a:pt x="260858" y="82550"/>
                  </a:lnTo>
                  <a:lnTo>
                    <a:pt x="263016" y="79882"/>
                  </a:lnTo>
                  <a:lnTo>
                    <a:pt x="265049" y="77850"/>
                  </a:lnTo>
                  <a:lnTo>
                    <a:pt x="267080" y="75691"/>
                  </a:lnTo>
                  <a:lnTo>
                    <a:pt x="268986" y="74040"/>
                  </a:lnTo>
                  <a:lnTo>
                    <a:pt x="270890" y="72770"/>
                  </a:lnTo>
                  <a:lnTo>
                    <a:pt x="272669" y="71500"/>
                  </a:lnTo>
                  <a:lnTo>
                    <a:pt x="274574" y="70485"/>
                  </a:lnTo>
                  <a:lnTo>
                    <a:pt x="276225" y="69976"/>
                  </a:lnTo>
                  <a:lnTo>
                    <a:pt x="278002" y="69341"/>
                  </a:lnTo>
                  <a:lnTo>
                    <a:pt x="279103" y="69087"/>
                  </a:lnTo>
                  <a:lnTo>
                    <a:pt x="297275" y="69087"/>
                  </a:lnTo>
                  <a:lnTo>
                    <a:pt x="297561" y="67944"/>
                  </a:lnTo>
                  <a:lnTo>
                    <a:pt x="297814" y="66675"/>
                  </a:lnTo>
                  <a:lnTo>
                    <a:pt x="298069" y="65150"/>
                  </a:lnTo>
                  <a:lnTo>
                    <a:pt x="298136" y="61849"/>
                  </a:lnTo>
                  <a:lnTo>
                    <a:pt x="254000" y="61849"/>
                  </a:lnTo>
                  <a:lnTo>
                    <a:pt x="254000" y="49529"/>
                  </a:lnTo>
                  <a:lnTo>
                    <a:pt x="253847" y="49022"/>
                  </a:lnTo>
                  <a:lnTo>
                    <a:pt x="253746" y="48767"/>
                  </a:lnTo>
                  <a:lnTo>
                    <a:pt x="252984" y="47751"/>
                  </a:lnTo>
                  <a:lnTo>
                    <a:pt x="252412" y="47370"/>
                  </a:lnTo>
                  <a:close/>
                </a:path>
                <a:path w="298450" h="150495">
                  <a:moveTo>
                    <a:pt x="297252" y="69087"/>
                  </a:moveTo>
                  <a:lnTo>
                    <a:pt x="284225" y="69087"/>
                  </a:lnTo>
                  <a:lnTo>
                    <a:pt x="286765" y="69595"/>
                  </a:lnTo>
                  <a:lnTo>
                    <a:pt x="288480" y="69976"/>
                  </a:lnTo>
                  <a:lnTo>
                    <a:pt x="288247" y="69976"/>
                  </a:lnTo>
                  <a:lnTo>
                    <a:pt x="288925" y="70230"/>
                  </a:lnTo>
                  <a:lnTo>
                    <a:pt x="289940" y="70485"/>
                  </a:lnTo>
                  <a:lnTo>
                    <a:pt x="292163" y="71119"/>
                  </a:lnTo>
                  <a:lnTo>
                    <a:pt x="290194" y="71119"/>
                  </a:lnTo>
                  <a:lnTo>
                    <a:pt x="297052" y="71500"/>
                  </a:lnTo>
                  <a:lnTo>
                    <a:pt x="294449" y="71500"/>
                  </a:lnTo>
                  <a:lnTo>
                    <a:pt x="297143" y="69341"/>
                  </a:lnTo>
                  <a:lnTo>
                    <a:pt x="297252" y="69087"/>
                  </a:lnTo>
                  <a:close/>
                </a:path>
                <a:path w="298450" h="150495">
                  <a:moveTo>
                    <a:pt x="293877" y="45592"/>
                  </a:moveTo>
                  <a:lnTo>
                    <a:pt x="273739" y="45592"/>
                  </a:lnTo>
                  <a:lnTo>
                    <a:pt x="271779" y="46354"/>
                  </a:lnTo>
                  <a:lnTo>
                    <a:pt x="254000" y="61849"/>
                  </a:lnTo>
                  <a:lnTo>
                    <a:pt x="298136" y="61849"/>
                  </a:lnTo>
                  <a:lnTo>
                    <a:pt x="298069" y="51435"/>
                  </a:lnTo>
                  <a:lnTo>
                    <a:pt x="297998" y="50800"/>
                  </a:lnTo>
                  <a:lnTo>
                    <a:pt x="297941" y="50291"/>
                  </a:lnTo>
                  <a:lnTo>
                    <a:pt x="297814" y="49529"/>
                  </a:lnTo>
                  <a:lnTo>
                    <a:pt x="297645" y="49022"/>
                  </a:lnTo>
                  <a:lnTo>
                    <a:pt x="297561" y="48767"/>
                  </a:lnTo>
                  <a:lnTo>
                    <a:pt x="297434" y="48260"/>
                  </a:lnTo>
                  <a:lnTo>
                    <a:pt x="297179" y="47751"/>
                  </a:lnTo>
                  <a:lnTo>
                    <a:pt x="297052" y="47370"/>
                  </a:lnTo>
                  <a:lnTo>
                    <a:pt x="296672" y="46989"/>
                  </a:lnTo>
                  <a:lnTo>
                    <a:pt x="296163" y="46608"/>
                  </a:lnTo>
                  <a:lnTo>
                    <a:pt x="295910" y="46354"/>
                  </a:lnTo>
                  <a:lnTo>
                    <a:pt x="296164" y="46354"/>
                  </a:lnTo>
                  <a:lnTo>
                    <a:pt x="293877" y="45592"/>
                  </a:lnTo>
                  <a:close/>
                </a:path>
                <a:path w="298450" h="150495">
                  <a:moveTo>
                    <a:pt x="249047" y="46354"/>
                  </a:moveTo>
                  <a:lnTo>
                    <a:pt x="232663" y="46354"/>
                  </a:lnTo>
                  <a:lnTo>
                    <a:pt x="231266" y="46608"/>
                  </a:lnTo>
                  <a:lnTo>
                    <a:pt x="230250" y="46989"/>
                  </a:lnTo>
                  <a:lnTo>
                    <a:pt x="228726" y="47370"/>
                  </a:lnTo>
                  <a:lnTo>
                    <a:pt x="252666" y="47370"/>
                  </a:lnTo>
                  <a:lnTo>
                    <a:pt x="251333" y="46989"/>
                  </a:lnTo>
                  <a:lnTo>
                    <a:pt x="250444" y="46608"/>
                  </a:lnTo>
                  <a:lnTo>
                    <a:pt x="249047" y="46354"/>
                  </a:lnTo>
                  <a:close/>
                </a:path>
                <a:path w="298450" h="150495">
                  <a:moveTo>
                    <a:pt x="286765" y="44195"/>
                  </a:moveTo>
                  <a:lnTo>
                    <a:pt x="279781" y="44195"/>
                  </a:lnTo>
                  <a:lnTo>
                    <a:pt x="278638" y="44323"/>
                  </a:lnTo>
                  <a:lnTo>
                    <a:pt x="275894" y="44957"/>
                  </a:lnTo>
                  <a:lnTo>
                    <a:pt x="273608" y="45592"/>
                  </a:lnTo>
                  <a:lnTo>
                    <a:pt x="294004" y="45592"/>
                  </a:lnTo>
                  <a:lnTo>
                    <a:pt x="291846" y="44957"/>
                  </a:lnTo>
                  <a:lnTo>
                    <a:pt x="291211" y="44957"/>
                  </a:lnTo>
                  <a:lnTo>
                    <a:pt x="288036" y="44323"/>
                  </a:lnTo>
                  <a:lnTo>
                    <a:pt x="286765" y="44195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836795" y="5060949"/>
              <a:ext cx="100710" cy="10629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29046" y="5016880"/>
              <a:ext cx="208787" cy="1503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22850" y="5021325"/>
              <a:ext cx="725551" cy="18186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457784" y="1342643"/>
              <a:ext cx="748457" cy="66167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112890" y="5021325"/>
              <a:ext cx="1062482" cy="18161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467606" y="5283961"/>
              <a:ext cx="770255" cy="150495"/>
            </a:xfrm>
            <a:custGeom>
              <a:avLst/>
              <a:gdLst/>
              <a:ahLst/>
              <a:cxnLst/>
              <a:rect l="l" t="t" r="r" b="b"/>
              <a:pathLst>
                <a:path w="770254" h="150495">
                  <a:moveTo>
                    <a:pt x="48133" y="3302"/>
                  </a:moveTo>
                  <a:lnTo>
                    <a:pt x="48006" y="1016"/>
                  </a:lnTo>
                  <a:lnTo>
                    <a:pt x="47371" y="635"/>
                  </a:lnTo>
                  <a:lnTo>
                    <a:pt x="46609" y="254"/>
                  </a:lnTo>
                  <a:lnTo>
                    <a:pt x="45593" y="0"/>
                  </a:lnTo>
                  <a:lnTo>
                    <a:pt x="31877" y="0"/>
                  </a:lnTo>
                  <a:lnTo>
                    <a:pt x="30607" y="254"/>
                  </a:lnTo>
                  <a:lnTo>
                    <a:pt x="29083" y="635"/>
                  </a:lnTo>
                  <a:lnTo>
                    <a:pt x="29248" y="635"/>
                  </a:lnTo>
                  <a:lnTo>
                    <a:pt x="28575" y="889"/>
                  </a:lnTo>
                  <a:lnTo>
                    <a:pt x="27813" y="1270"/>
                  </a:lnTo>
                  <a:lnTo>
                    <a:pt x="25908" y="2794"/>
                  </a:lnTo>
                  <a:lnTo>
                    <a:pt x="25273" y="3556"/>
                  </a:lnTo>
                  <a:lnTo>
                    <a:pt x="9017" y="24003"/>
                  </a:lnTo>
                  <a:lnTo>
                    <a:pt x="7366" y="26035"/>
                  </a:lnTo>
                  <a:lnTo>
                    <a:pt x="5969" y="27940"/>
                  </a:lnTo>
                  <a:lnTo>
                    <a:pt x="4826" y="29972"/>
                  </a:lnTo>
                  <a:lnTo>
                    <a:pt x="3683" y="31877"/>
                  </a:lnTo>
                  <a:lnTo>
                    <a:pt x="2667" y="33782"/>
                  </a:lnTo>
                  <a:lnTo>
                    <a:pt x="2032" y="35941"/>
                  </a:lnTo>
                  <a:lnTo>
                    <a:pt x="1270" y="37973"/>
                  </a:lnTo>
                  <a:lnTo>
                    <a:pt x="762" y="40132"/>
                  </a:lnTo>
                  <a:lnTo>
                    <a:pt x="508" y="42418"/>
                  </a:lnTo>
                  <a:lnTo>
                    <a:pt x="127" y="44704"/>
                  </a:lnTo>
                  <a:lnTo>
                    <a:pt x="0" y="47244"/>
                  </a:lnTo>
                  <a:lnTo>
                    <a:pt x="0" y="52324"/>
                  </a:lnTo>
                  <a:lnTo>
                    <a:pt x="10795" y="60960"/>
                  </a:lnTo>
                  <a:lnTo>
                    <a:pt x="21590" y="60960"/>
                  </a:lnTo>
                  <a:lnTo>
                    <a:pt x="33020" y="52324"/>
                  </a:lnTo>
                  <a:lnTo>
                    <a:pt x="33020" y="33401"/>
                  </a:lnTo>
                  <a:lnTo>
                    <a:pt x="48133" y="3302"/>
                  </a:lnTo>
                  <a:close/>
                </a:path>
                <a:path w="770254" h="150495">
                  <a:moveTo>
                    <a:pt x="130556" y="60833"/>
                  </a:moveTo>
                  <a:lnTo>
                    <a:pt x="130429" y="53086"/>
                  </a:lnTo>
                  <a:lnTo>
                    <a:pt x="130175" y="51689"/>
                  </a:lnTo>
                  <a:lnTo>
                    <a:pt x="130048" y="50292"/>
                  </a:lnTo>
                  <a:lnTo>
                    <a:pt x="126492" y="46101"/>
                  </a:lnTo>
                  <a:lnTo>
                    <a:pt x="102108" y="46101"/>
                  </a:lnTo>
                  <a:lnTo>
                    <a:pt x="102108" y="24384"/>
                  </a:lnTo>
                  <a:lnTo>
                    <a:pt x="101854" y="23749"/>
                  </a:lnTo>
                  <a:lnTo>
                    <a:pt x="101346" y="23241"/>
                  </a:lnTo>
                  <a:lnTo>
                    <a:pt x="100838" y="22606"/>
                  </a:lnTo>
                  <a:lnTo>
                    <a:pt x="100076" y="22225"/>
                  </a:lnTo>
                  <a:lnTo>
                    <a:pt x="98933" y="21717"/>
                  </a:lnTo>
                  <a:lnTo>
                    <a:pt x="97790" y="21336"/>
                  </a:lnTo>
                  <a:lnTo>
                    <a:pt x="96266" y="21082"/>
                  </a:lnTo>
                  <a:lnTo>
                    <a:pt x="95173" y="21082"/>
                  </a:lnTo>
                  <a:lnTo>
                    <a:pt x="92329" y="20701"/>
                  </a:lnTo>
                  <a:lnTo>
                    <a:pt x="81407" y="20701"/>
                  </a:lnTo>
                  <a:lnTo>
                    <a:pt x="78359" y="21082"/>
                  </a:lnTo>
                  <a:lnTo>
                    <a:pt x="77470" y="21082"/>
                  </a:lnTo>
                  <a:lnTo>
                    <a:pt x="75819" y="21336"/>
                  </a:lnTo>
                  <a:lnTo>
                    <a:pt x="74676" y="21717"/>
                  </a:lnTo>
                  <a:lnTo>
                    <a:pt x="72644" y="22606"/>
                  </a:lnTo>
                  <a:lnTo>
                    <a:pt x="72263" y="23241"/>
                  </a:lnTo>
                  <a:lnTo>
                    <a:pt x="71755" y="23749"/>
                  </a:lnTo>
                  <a:lnTo>
                    <a:pt x="71628" y="46101"/>
                  </a:lnTo>
                  <a:lnTo>
                    <a:pt x="57912" y="46101"/>
                  </a:lnTo>
                  <a:lnTo>
                    <a:pt x="57150" y="46355"/>
                  </a:lnTo>
                  <a:lnTo>
                    <a:pt x="56642" y="46609"/>
                  </a:lnTo>
                  <a:lnTo>
                    <a:pt x="56007" y="46990"/>
                  </a:lnTo>
                  <a:lnTo>
                    <a:pt x="55499" y="47625"/>
                  </a:lnTo>
                  <a:lnTo>
                    <a:pt x="55118" y="48387"/>
                  </a:lnTo>
                  <a:lnTo>
                    <a:pt x="54610" y="49276"/>
                  </a:lnTo>
                  <a:lnTo>
                    <a:pt x="54356" y="50292"/>
                  </a:lnTo>
                  <a:lnTo>
                    <a:pt x="54102" y="51689"/>
                  </a:lnTo>
                  <a:lnTo>
                    <a:pt x="53975" y="53086"/>
                  </a:lnTo>
                  <a:lnTo>
                    <a:pt x="53848" y="60833"/>
                  </a:lnTo>
                  <a:lnTo>
                    <a:pt x="54229" y="63500"/>
                  </a:lnTo>
                  <a:lnTo>
                    <a:pt x="55118" y="65151"/>
                  </a:lnTo>
                  <a:lnTo>
                    <a:pt x="55880" y="66802"/>
                  </a:lnTo>
                  <a:lnTo>
                    <a:pt x="57023" y="67691"/>
                  </a:lnTo>
                  <a:lnTo>
                    <a:pt x="71628" y="67691"/>
                  </a:lnTo>
                  <a:lnTo>
                    <a:pt x="71628" y="121793"/>
                  </a:lnTo>
                  <a:lnTo>
                    <a:pt x="72047" y="125095"/>
                  </a:lnTo>
                  <a:lnTo>
                    <a:pt x="72072" y="125349"/>
                  </a:lnTo>
                  <a:lnTo>
                    <a:pt x="72186" y="126238"/>
                  </a:lnTo>
                  <a:lnTo>
                    <a:pt x="72301" y="126873"/>
                  </a:lnTo>
                  <a:lnTo>
                    <a:pt x="73698" y="131064"/>
                  </a:lnTo>
                  <a:lnTo>
                    <a:pt x="75057" y="135255"/>
                  </a:lnTo>
                  <a:lnTo>
                    <a:pt x="96062" y="149098"/>
                  </a:lnTo>
                  <a:lnTo>
                    <a:pt x="96494" y="149098"/>
                  </a:lnTo>
                  <a:lnTo>
                    <a:pt x="100838" y="149733"/>
                  </a:lnTo>
                  <a:lnTo>
                    <a:pt x="110388" y="149733"/>
                  </a:lnTo>
                  <a:lnTo>
                    <a:pt x="115951" y="149098"/>
                  </a:lnTo>
                  <a:lnTo>
                    <a:pt x="116713" y="149098"/>
                  </a:lnTo>
                  <a:lnTo>
                    <a:pt x="130429" y="131064"/>
                  </a:lnTo>
                  <a:lnTo>
                    <a:pt x="130175" y="129794"/>
                  </a:lnTo>
                  <a:lnTo>
                    <a:pt x="130048" y="128524"/>
                  </a:lnTo>
                  <a:lnTo>
                    <a:pt x="129794" y="127508"/>
                  </a:lnTo>
                  <a:lnTo>
                    <a:pt x="129540" y="126873"/>
                  </a:lnTo>
                  <a:lnTo>
                    <a:pt x="129413" y="126492"/>
                  </a:lnTo>
                  <a:lnTo>
                    <a:pt x="128016" y="125095"/>
                  </a:lnTo>
                  <a:lnTo>
                    <a:pt x="125984" y="125095"/>
                  </a:lnTo>
                  <a:lnTo>
                    <a:pt x="125222" y="125349"/>
                  </a:lnTo>
                  <a:lnTo>
                    <a:pt x="124587" y="125603"/>
                  </a:lnTo>
                  <a:lnTo>
                    <a:pt x="123698" y="125857"/>
                  </a:lnTo>
                  <a:lnTo>
                    <a:pt x="122682" y="126238"/>
                  </a:lnTo>
                  <a:lnTo>
                    <a:pt x="121666" y="126492"/>
                  </a:lnTo>
                  <a:lnTo>
                    <a:pt x="119888" y="126873"/>
                  </a:lnTo>
                  <a:lnTo>
                    <a:pt x="116713" y="127508"/>
                  </a:lnTo>
                  <a:lnTo>
                    <a:pt x="110426" y="127508"/>
                  </a:lnTo>
                  <a:lnTo>
                    <a:pt x="107124" y="126238"/>
                  </a:lnTo>
                  <a:lnTo>
                    <a:pt x="106895" y="126238"/>
                  </a:lnTo>
                  <a:lnTo>
                    <a:pt x="104902" y="123571"/>
                  </a:lnTo>
                  <a:lnTo>
                    <a:pt x="102997" y="120904"/>
                  </a:lnTo>
                  <a:lnTo>
                    <a:pt x="102108" y="117094"/>
                  </a:lnTo>
                  <a:lnTo>
                    <a:pt x="102108" y="67691"/>
                  </a:lnTo>
                  <a:lnTo>
                    <a:pt x="127381" y="67691"/>
                  </a:lnTo>
                  <a:lnTo>
                    <a:pt x="128524" y="66802"/>
                  </a:lnTo>
                  <a:lnTo>
                    <a:pt x="129286" y="65151"/>
                  </a:lnTo>
                  <a:lnTo>
                    <a:pt x="130175" y="63500"/>
                  </a:lnTo>
                  <a:lnTo>
                    <a:pt x="130556" y="60833"/>
                  </a:lnTo>
                  <a:close/>
                </a:path>
                <a:path w="770254" h="150495">
                  <a:moveTo>
                    <a:pt x="251841" y="83312"/>
                  </a:moveTo>
                  <a:lnTo>
                    <a:pt x="250825" y="77089"/>
                  </a:lnTo>
                  <a:lnTo>
                    <a:pt x="247015" y="65913"/>
                  </a:lnTo>
                  <a:lnTo>
                    <a:pt x="244894" y="62484"/>
                  </a:lnTo>
                  <a:lnTo>
                    <a:pt x="243967" y="60960"/>
                  </a:lnTo>
                  <a:lnTo>
                    <a:pt x="239776" y="56896"/>
                  </a:lnTo>
                  <a:lnTo>
                    <a:pt x="235712" y="52705"/>
                  </a:lnTo>
                  <a:lnTo>
                    <a:pt x="230378" y="49530"/>
                  </a:lnTo>
                  <a:lnTo>
                    <a:pt x="224256" y="47371"/>
                  </a:lnTo>
                  <a:lnTo>
                    <a:pt x="222377" y="46659"/>
                  </a:lnTo>
                  <a:lnTo>
                    <a:pt x="222377" y="78994"/>
                  </a:lnTo>
                  <a:lnTo>
                    <a:pt x="222351" y="80010"/>
                  </a:lnTo>
                  <a:lnTo>
                    <a:pt x="222250" y="86487"/>
                  </a:lnTo>
                  <a:lnTo>
                    <a:pt x="176530" y="86487"/>
                  </a:lnTo>
                  <a:lnTo>
                    <a:pt x="182626" y="69596"/>
                  </a:lnTo>
                  <a:lnTo>
                    <a:pt x="184531" y="67437"/>
                  </a:lnTo>
                  <a:lnTo>
                    <a:pt x="186944" y="65659"/>
                  </a:lnTo>
                  <a:lnTo>
                    <a:pt x="189865" y="64389"/>
                  </a:lnTo>
                  <a:lnTo>
                    <a:pt x="192659" y="63119"/>
                  </a:lnTo>
                  <a:lnTo>
                    <a:pt x="196088" y="62484"/>
                  </a:lnTo>
                  <a:lnTo>
                    <a:pt x="207645" y="62484"/>
                  </a:lnTo>
                  <a:lnTo>
                    <a:pt x="213360" y="64643"/>
                  </a:lnTo>
                  <a:lnTo>
                    <a:pt x="217043" y="68961"/>
                  </a:lnTo>
                  <a:lnTo>
                    <a:pt x="220726" y="73152"/>
                  </a:lnTo>
                  <a:lnTo>
                    <a:pt x="222377" y="78994"/>
                  </a:lnTo>
                  <a:lnTo>
                    <a:pt x="222377" y="46659"/>
                  </a:lnTo>
                  <a:lnTo>
                    <a:pt x="217881" y="44958"/>
                  </a:lnTo>
                  <a:lnTo>
                    <a:pt x="218401" y="44958"/>
                  </a:lnTo>
                  <a:lnTo>
                    <a:pt x="209804" y="43688"/>
                  </a:lnTo>
                  <a:lnTo>
                    <a:pt x="192151" y="43688"/>
                  </a:lnTo>
                  <a:lnTo>
                    <a:pt x="160147" y="58166"/>
                  </a:lnTo>
                  <a:lnTo>
                    <a:pt x="155321" y="62865"/>
                  </a:lnTo>
                  <a:lnTo>
                    <a:pt x="151638" y="68453"/>
                  </a:lnTo>
                  <a:lnTo>
                    <a:pt x="149098" y="75184"/>
                  </a:lnTo>
                  <a:lnTo>
                    <a:pt x="146685" y="81915"/>
                  </a:lnTo>
                  <a:lnTo>
                    <a:pt x="145415" y="89535"/>
                  </a:lnTo>
                  <a:lnTo>
                    <a:pt x="145415" y="106680"/>
                  </a:lnTo>
                  <a:lnTo>
                    <a:pt x="146558" y="114427"/>
                  </a:lnTo>
                  <a:lnTo>
                    <a:pt x="149936" y="123571"/>
                  </a:lnTo>
                  <a:lnTo>
                    <a:pt x="151384" y="127508"/>
                  </a:lnTo>
                  <a:lnTo>
                    <a:pt x="154940" y="132969"/>
                  </a:lnTo>
                  <a:lnTo>
                    <a:pt x="159893" y="137160"/>
                  </a:lnTo>
                  <a:lnTo>
                    <a:pt x="164719" y="141478"/>
                  </a:lnTo>
                  <a:lnTo>
                    <a:pt x="203327" y="149987"/>
                  </a:lnTo>
                  <a:lnTo>
                    <a:pt x="208661" y="149987"/>
                  </a:lnTo>
                  <a:lnTo>
                    <a:pt x="212509" y="149796"/>
                  </a:lnTo>
                  <a:lnTo>
                    <a:pt x="213283" y="149796"/>
                  </a:lnTo>
                  <a:lnTo>
                    <a:pt x="223139" y="148463"/>
                  </a:lnTo>
                  <a:lnTo>
                    <a:pt x="227330" y="147828"/>
                  </a:lnTo>
                  <a:lnTo>
                    <a:pt x="230886" y="146939"/>
                  </a:lnTo>
                  <a:lnTo>
                    <a:pt x="234569" y="146177"/>
                  </a:lnTo>
                  <a:lnTo>
                    <a:pt x="237617" y="145415"/>
                  </a:lnTo>
                  <a:lnTo>
                    <a:pt x="239903" y="144526"/>
                  </a:lnTo>
                  <a:lnTo>
                    <a:pt x="242316" y="143637"/>
                  </a:lnTo>
                  <a:lnTo>
                    <a:pt x="243713" y="143002"/>
                  </a:lnTo>
                  <a:lnTo>
                    <a:pt x="245237" y="141478"/>
                  </a:lnTo>
                  <a:lnTo>
                    <a:pt x="245491" y="140970"/>
                  </a:lnTo>
                  <a:lnTo>
                    <a:pt x="245872" y="140462"/>
                  </a:lnTo>
                  <a:lnTo>
                    <a:pt x="246126" y="139827"/>
                  </a:lnTo>
                  <a:lnTo>
                    <a:pt x="246214" y="129921"/>
                  </a:lnTo>
                  <a:lnTo>
                    <a:pt x="246253" y="125857"/>
                  </a:lnTo>
                  <a:lnTo>
                    <a:pt x="245872" y="125222"/>
                  </a:lnTo>
                  <a:lnTo>
                    <a:pt x="245618" y="124587"/>
                  </a:lnTo>
                  <a:lnTo>
                    <a:pt x="245110" y="124079"/>
                  </a:lnTo>
                  <a:lnTo>
                    <a:pt x="244729" y="123825"/>
                  </a:lnTo>
                  <a:lnTo>
                    <a:pt x="244221" y="123571"/>
                  </a:lnTo>
                  <a:lnTo>
                    <a:pt x="241122" y="123571"/>
                  </a:lnTo>
                  <a:lnTo>
                    <a:pt x="240030" y="123825"/>
                  </a:lnTo>
                  <a:lnTo>
                    <a:pt x="235788" y="125222"/>
                  </a:lnTo>
                  <a:lnTo>
                    <a:pt x="230263" y="126873"/>
                  </a:lnTo>
                  <a:lnTo>
                    <a:pt x="227838" y="127508"/>
                  </a:lnTo>
                  <a:lnTo>
                    <a:pt x="224282" y="128270"/>
                  </a:lnTo>
                  <a:lnTo>
                    <a:pt x="216154" y="129540"/>
                  </a:lnTo>
                  <a:lnTo>
                    <a:pt x="211455" y="129921"/>
                  </a:lnTo>
                  <a:lnTo>
                    <a:pt x="200914" y="129921"/>
                  </a:lnTo>
                  <a:lnTo>
                    <a:pt x="178181" y="114554"/>
                  </a:lnTo>
                  <a:lnTo>
                    <a:pt x="177038" y="111252"/>
                  </a:lnTo>
                  <a:lnTo>
                    <a:pt x="176530" y="107569"/>
                  </a:lnTo>
                  <a:lnTo>
                    <a:pt x="176530" y="103632"/>
                  </a:lnTo>
                  <a:lnTo>
                    <a:pt x="245364" y="103632"/>
                  </a:lnTo>
                  <a:lnTo>
                    <a:pt x="247650" y="102870"/>
                  </a:lnTo>
                  <a:lnTo>
                    <a:pt x="249301" y="101346"/>
                  </a:lnTo>
                  <a:lnTo>
                    <a:pt x="250952" y="99695"/>
                  </a:lnTo>
                  <a:lnTo>
                    <a:pt x="251841" y="97409"/>
                  </a:lnTo>
                  <a:lnTo>
                    <a:pt x="251841" y="86487"/>
                  </a:lnTo>
                  <a:lnTo>
                    <a:pt x="251841" y="83312"/>
                  </a:lnTo>
                  <a:close/>
                </a:path>
                <a:path w="770254" h="150495">
                  <a:moveTo>
                    <a:pt x="307340" y="4318"/>
                  </a:moveTo>
                  <a:lnTo>
                    <a:pt x="307086" y="3683"/>
                  </a:lnTo>
                  <a:lnTo>
                    <a:pt x="306578" y="3175"/>
                  </a:lnTo>
                  <a:lnTo>
                    <a:pt x="306070" y="2540"/>
                  </a:lnTo>
                  <a:lnTo>
                    <a:pt x="305308" y="2032"/>
                  </a:lnTo>
                  <a:lnTo>
                    <a:pt x="304038" y="1651"/>
                  </a:lnTo>
                  <a:lnTo>
                    <a:pt x="302895" y="1270"/>
                  </a:lnTo>
                  <a:lnTo>
                    <a:pt x="301371" y="1016"/>
                  </a:lnTo>
                  <a:lnTo>
                    <a:pt x="299339" y="762"/>
                  </a:lnTo>
                  <a:lnTo>
                    <a:pt x="284607" y="762"/>
                  </a:lnTo>
                  <a:lnTo>
                    <a:pt x="277368" y="3175"/>
                  </a:lnTo>
                  <a:lnTo>
                    <a:pt x="276860" y="3683"/>
                  </a:lnTo>
                  <a:lnTo>
                    <a:pt x="276860" y="145288"/>
                  </a:lnTo>
                  <a:lnTo>
                    <a:pt x="277876" y="146304"/>
                  </a:lnTo>
                  <a:lnTo>
                    <a:pt x="278765" y="146812"/>
                  </a:lnTo>
                  <a:lnTo>
                    <a:pt x="279908" y="147193"/>
                  </a:lnTo>
                  <a:lnTo>
                    <a:pt x="281051" y="147447"/>
                  </a:lnTo>
                  <a:lnTo>
                    <a:pt x="282575" y="147828"/>
                  </a:lnTo>
                  <a:lnTo>
                    <a:pt x="284607" y="147955"/>
                  </a:lnTo>
                  <a:lnTo>
                    <a:pt x="299339" y="147955"/>
                  </a:lnTo>
                  <a:lnTo>
                    <a:pt x="301371" y="147828"/>
                  </a:lnTo>
                  <a:lnTo>
                    <a:pt x="302895" y="147447"/>
                  </a:lnTo>
                  <a:lnTo>
                    <a:pt x="304038" y="147193"/>
                  </a:lnTo>
                  <a:lnTo>
                    <a:pt x="305308" y="146812"/>
                  </a:lnTo>
                  <a:lnTo>
                    <a:pt x="306070" y="146304"/>
                  </a:lnTo>
                  <a:lnTo>
                    <a:pt x="307086" y="145288"/>
                  </a:lnTo>
                  <a:lnTo>
                    <a:pt x="307340" y="144653"/>
                  </a:lnTo>
                  <a:lnTo>
                    <a:pt x="307340" y="4318"/>
                  </a:lnTo>
                  <a:close/>
                </a:path>
                <a:path w="770254" h="150495">
                  <a:moveTo>
                    <a:pt x="368300" y="4318"/>
                  </a:moveTo>
                  <a:lnTo>
                    <a:pt x="368046" y="3683"/>
                  </a:lnTo>
                  <a:lnTo>
                    <a:pt x="367538" y="3175"/>
                  </a:lnTo>
                  <a:lnTo>
                    <a:pt x="367030" y="2540"/>
                  </a:lnTo>
                  <a:lnTo>
                    <a:pt x="366268" y="2032"/>
                  </a:lnTo>
                  <a:lnTo>
                    <a:pt x="364998" y="1651"/>
                  </a:lnTo>
                  <a:lnTo>
                    <a:pt x="363855" y="1270"/>
                  </a:lnTo>
                  <a:lnTo>
                    <a:pt x="362331" y="1016"/>
                  </a:lnTo>
                  <a:lnTo>
                    <a:pt x="360299" y="762"/>
                  </a:lnTo>
                  <a:lnTo>
                    <a:pt x="345567" y="762"/>
                  </a:lnTo>
                  <a:lnTo>
                    <a:pt x="338328" y="3175"/>
                  </a:lnTo>
                  <a:lnTo>
                    <a:pt x="337820" y="3683"/>
                  </a:lnTo>
                  <a:lnTo>
                    <a:pt x="337820" y="145288"/>
                  </a:lnTo>
                  <a:lnTo>
                    <a:pt x="338836" y="146304"/>
                  </a:lnTo>
                  <a:lnTo>
                    <a:pt x="339725" y="146812"/>
                  </a:lnTo>
                  <a:lnTo>
                    <a:pt x="340868" y="147193"/>
                  </a:lnTo>
                  <a:lnTo>
                    <a:pt x="342011" y="147447"/>
                  </a:lnTo>
                  <a:lnTo>
                    <a:pt x="343535" y="147828"/>
                  </a:lnTo>
                  <a:lnTo>
                    <a:pt x="345567" y="147955"/>
                  </a:lnTo>
                  <a:lnTo>
                    <a:pt x="360299" y="147955"/>
                  </a:lnTo>
                  <a:lnTo>
                    <a:pt x="362331" y="147828"/>
                  </a:lnTo>
                  <a:lnTo>
                    <a:pt x="363855" y="147447"/>
                  </a:lnTo>
                  <a:lnTo>
                    <a:pt x="364998" y="147193"/>
                  </a:lnTo>
                  <a:lnTo>
                    <a:pt x="366268" y="146812"/>
                  </a:lnTo>
                  <a:lnTo>
                    <a:pt x="367030" y="146304"/>
                  </a:lnTo>
                  <a:lnTo>
                    <a:pt x="368046" y="145288"/>
                  </a:lnTo>
                  <a:lnTo>
                    <a:pt x="368300" y="144653"/>
                  </a:lnTo>
                  <a:lnTo>
                    <a:pt x="368300" y="4318"/>
                  </a:lnTo>
                  <a:close/>
                </a:path>
                <a:path w="770254" h="150495">
                  <a:moveTo>
                    <a:pt x="639572" y="78232"/>
                  </a:moveTo>
                  <a:lnTo>
                    <a:pt x="638937" y="73025"/>
                  </a:lnTo>
                  <a:lnTo>
                    <a:pt x="637298" y="66802"/>
                  </a:lnTo>
                  <a:lnTo>
                    <a:pt x="636397" y="63373"/>
                  </a:lnTo>
                  <a:lnTo>
                    <a:pt x="635190" y="60960"/>
                  </a:lnTo>
                  <a:lnTo>
                    <a:pt x="634238" y="59055"/>
                  </a:lnTo>
                  <a:lnTo>
                    <a:pt x="631190" y="55499"/>
                  </a:lnTo>
                  <a:lnTo>
                    <a:pt x="608203" y="43688"/>
                  </a:lnTo>
                  <a:lnTo>
                    <a:pt x="597789" y="43688"/>
                  </a:lnTo>
                  <a:lnTo>
                    <a:pt x="563753" y="60960"/>
                  </a:lnTo>
                  <a:lnTo>
                    <a:pt x="563549" y="60579"/>
                  </a:lnTo>
                  <a:lnTo>
                    <a:pt x="562356" y="58293"/>
                  </a:lnTo>
                  <a:lnTo>
                    <a:pt x="560705" y="56007"/>
                  </a:lnTo>
                  <a:lnTo>
                    <a:pt x="556755" y="51816"/>
                  </a:lnTo>
                  <a:lnTo>
                    <a:pt x="556641" y="51689"/>
                  </a:lnTo>
                  <a:lnTo>
                    <a:pt x="554228" y="49911"/>
                  </a:lnTo>
                  <a:lnTo>
                    <a:pt x="548640" y="46863"/>
                  </a:lnTo>
                  <a:lnTo>
                    <a:pt x="545465" y="45720"/>
                  </a:lnTo>
                  <a:lnTo>
                    <a:pt x="542493" y="45085"/>
                  </a:lnTo>
                  <a:lnTo>
                    <a:pt x="538353" y="44069"/>
                  </a:lnTo>
                  <a:lnTo>
                    <a:pt x="534289" y="43688"/>
                  </a:lnTo>
                  <a:lnTo>
                    <a:pt x="523367" y="43688"/>
                  </a:lnTo>
                  <a:lnTo>
                    <a:pt x="493268" y="60579"/>
                  </a:lnTo>
                  <a:lnTo>
                    <a:pt x="493141" y="48387"/>
                  </a:lnTo>
                  <a:lnTo>
                    <a:pt x="492633" y="47879"/>
                  </a:lnTo>
                  <a:lnTo>
                    <a:pt x="492252" y="47371"/>
                  </a:lnTo>
                  <a:lnTo>
                    <a:pt x="491617" y="46863"/>
                  </a:lnTo>
                  <a:lnTo>
                    <a:pt x="490728" y="46609"/>
                  </a:lnTo>
                  <a:lnTo>
                    <a:pt x="489712" y="46228"/>
                  </a:lnTo>
                  <a:lnTo>
                    <a:pt x="488442" y="45974"/>
                  </a:lnTo>
                  <a:lnTo>
                    <a:pt x="486791" y="45720"/>
                  </a:lnTo>
                  <a:lnTo>
                    <a:pt x="474091" y="45720"/>
                  </a:lnTo>
                  <a:lnTo>
                    <a:pt x="472440" y="45974"/>
                  </a:lnTo>
                  <a:lnTo>
                    <a:pt x="471043" y="46228"/>
                  </a:lnTo>
                  <a:lnTo>
                    <a:pt x="470027" y="46609"/>
                  </a:lnTo>
                  <a:lnTo>
                    <a:pt x="468884" y="46863"/>
                  </a:lnTo>
                  <a:lnTo>
                    <a:pt x="468249" y="47371"/>
                  </a:lnTo>
                  <a:lnTo>
                    <a:pt x="467741" y="47879"/>
                  </a:lnTo>
                  <a:lnTo>
                    <a:pt x="467360" y="48387"/>
                  </a:lnTo>
                  <a:lnTo>
                    <a:pt x="467360" y="145288"/>
                  </a:lnTo>
                  <a:lnTo>
                    <a:pt x="468376" y="146304"/>
                  </a:lnTo>
                  <a:lnTo>
                    <a:pt x="469265" y="146812"/>
                  </a:lnTo>
                  <a:lnTo>
                    <a:pt x="470408" y="147193"/>
                  </a:lnTo>
                  <a:lnTo>
                    <a:pt x="471551" y="147447"/>
                  </a:lnTo>
                  <a:lnTo>
                    <a:pt x="473075" y="147828"/>
                  </a:lnTo>
                  <a:lnTo>
                    <a:pt x="475107" y="147955"/>
                  </a:lnTo>
                  <a:lnTo>
                    <a:pt x="489839" y="147955"/>
                  </a:lnTo>
                  <a:lnTo>
                    <a:pt x="491871" y="147828"/>
                  </a:lnTo>
                  <a:lnTo>
                    <a:pt x="493395" y="147447"/>
                  </a:lnTo>
                  <a:lnTo>
                    <a:pt x="494538" y="147193"/>
                  </a:lnTo>
                  <a:lnTo>
                    <a:pt x="495808" y="146812"/>
                  </a:lnTo>
                  <a:lnTo>
                    <a:pt x="496570" y="146304"/>
                  </a:lnTo>
                  <a:lnTo>
                    <a:pt x="497586" y="145288"/>
                  </a:lnTo>
                  <a:lnTo>
                    <a:pt x="497840" y="144653"/>
                  </a:lnTo>
                  <a:lnTo>
                    <a:pt x="497840" y="81280"/>
                  </a:lnTo>
                  <a:lnTo>
                    <a:pt x="502031" y="76581"/>
                  </a:lnTo>
                  <a:lnTo>
                    <a:pt x="506095" y="73025"/>
                  </a:lnTo>
                  <a:lnTo>
                    <a:pt x="509778" y="70485"/>
                  </a:lnTo>
                  <a:lnTo>
                    <a:pt x="513588" y="68072"/>
                  </a:lnTo>
                  <a:lnTo>
                    <a:pt x="517271" y="66802"/>
                  </a:lnTo>
                  <a:lnTo>
                    <a:pt x="523875" y="66802"/>
                  </a:lnTo>
                  <a:lnTo>
                    <a:pt x="534035" y="72771"/>
                  </a:lnTo>
                  <a:lnTo>
                    <a:pt x="535432" y="74549"/>
                  </a:lnTo>
                  <a:lnTo>
                    <a:pt x="536333" y="76581"/>
                  </a:lnTo>
                  <a:lnTo>
                    <a:pt x="536448" y="76835"/>
                  </a:lnTo>
                  <a:lnTo>
                    <a:pt x="537083" y="79375"/>
                  </a:lnTo>
                  <a:lnTo>
                    <a:pt x="537845" y="82042"/>
                  </a:lnTo>
                  <a:lnTo>
                    <a:pt x="538099" y="84963"/>
                  </a:lnTo>
                  <a:lnTo>
                    <a:pt x="538099" y="144653"/>
                  </a:lnTo>
                  <a:lnTo>
                    <a:pt x="538353" y="145288"/>
                  </a:lnTo>
                  <a:lnTo>
                    <a:pt x="539369" y="146304"/>
                  </a:lnTo>
                  <a:lnTo>
                    <a:pt x="540131" y="146812"/>
                  </a:lnTo>
                  <a:lnTo>
                    <a:pt x="541401" y="147193"/>
                  </a:lnTo>
                  <a:lnTo>
                    <a:pt x="542544" y="147447"/>
                  </a:lnTo>
                  <a:lnTo>
                    <a:pt x="544068" y="147828"/>
                  </a:lnTo>
                  <a:lnTo>
                    <a:pt x="546100" y="147955"/>
                  </a:lnTo>
                  <a:lnTo>
                    <a:pt x="560705" y="147955"/>
                  </a:lnTo>
                  <a:lnTo>
                    <a:pt x="562737" y="147828"/>
                  </a:lnTo>
                  <a:lnTo>
                    <a:pt x="564261" y="147447"/>
                  </a:lnTo>
                  <a:lnTo>
                    <a:pt x="565404" y="147193"/>
                  </a:lnTo>
                  <a:lnTo>
                    <a:pt x="566547" y="146812"/>
                  </a:lnTo>
                  <a:lnTo>
                    <a:pt x="567436" y="146304"/>
                  </a:lnTo>
                  <a:lnTo>
                    <a:pt x="568452" y="145288"/>
                  </a:lnTo>
                  <a:lnTo>
                    <a:pt x="568706" y="144653"/>
                  </a:lnTo>
                  <a:lnTo>
                    <a:pt x="568706" y="81280"/>
                  </a:lnTo>
                  <a:lnTo>
                    <a:pt x="573024" y="76581"/>
                  </a:lnTo>
                  <a:lnTo>
                    <a:pt x="577088" y="73025"/>
                  </a:lnTo>
                  <a:lnTo>
                    <a:pt x="580771" y="70485"/>
                  </a:lnTo>
                  <a:lnTo>
                    <a:pt x="584581" y="68072"/>
                  </a:lnTo>
                  <a:lnTo>
                    <a:pt x="588264" y="66802"/>
                  </a:lnTo>
                  <a:lnTo>
                    <a:pt x="594868" y="66802"/>
                  </a:lnTo>
                  <a:lnTo>
                    <a:pt x="597408" y="67310"/>
                  </a:lnTo>
                  <a:lnTo>
                    <a:pt x="601726" y="69342"/>
                  </a:lnTo>
                  <a:lnTo>
                    <a:pt x="603504" y="70866"/>
                  </a:lnTo>
                  <a:lnTo>
                    <a:pt x="604901" y="72771"/>
                  </a:lnTo>
                  <a:lnTo>
                    <a:pt x="606298" y="74549"/>
                  </a:lnTo>
                  <a:lnTo>
                    <a:pt x="607314" y="76581"/>
                  </a:lnTo>
                  <a:lnTo>
                    <a:pt x="607441" y="76835"/>
                  </a:lnTo>
                  <a:lnTo>
                    <a:pt x="608076" y="79375"/>
                  </a:lnTo>
                  <a:lnTo>
                    <a:pt x="608711" y="82042"/>
                  </a:lnTo>
                  <a:lnTo>
                    <a:pt x="609092" y="84963"/>
                  </a:lnTo>
                  <a:lnTo>
                    <a:pt x="609092" y="144653"/>
                  </a:lnTo>
                  <a:lnTo>
                    <a:pt x="609346" y="145288"/>
                  </a:lnTo>
                  <a:lnTo>
                    <a:pt x="613410" y="147447"/>
                  </a:lnTo>
                  <a:lnTo>
                    <a:pt x="614934" y="147828"/>
                  </a:lnTo>
                  <a:lnTo>
                    <a:pt x="616839" y="147955"/>
                  </a:lnTo>
                  <a:lnTo>
                    <a:pt x="631825" y="147955"/>
                  </a:lnTo>
                  <a:lnTo>
                    <a:pt x="639572" y="144653"/>
                  </a:lnTo>
                  <a:lnTo>
                    <a:pt x="639572" y="78232"/>
                  </a:lnTo>
                  <a:close/>
                </a:path>
                <a:path w="770254" h="150495">
                  <a:moveTo>
                    <a:pt x="770001" y="83312"/>
                  </a:moveTo>
                  <a:lnTo>
                    <a:pt x="768985" y="77089"/>
                  </a:lnTo>
                  <a:lnTo>
                    <a:pt x="765175" y="65913"/>
                  </a:lnTo>
                  <a:lnTo>
                    <a:pt x="763054" y="62484"/>
                  </a:lnTo>
                  <a:lnTo>
                    <a:pt x="762127" y="60960"/>
                  </a:lnTo>
                  <a:lnTo>
                    <a:pt x="757936" y="56896"/>
                  </a:lnTo>
                  <a:lnTo>
                    <a:pt x="753872" y="52705"/>
                  </a:lnTo>
                  <a:lnTo>
                    <a:pt x="748538" y="49530"/>
                  </a:lnTo>
                  <a:lnTo>
                    <a:pt x="742416" y="47371"/>
                  </a:lnTo>
                  <a:lnTo>
                    <a:pt x="740537" y="46659"/>
                  </a:lnTo>
                  <a:lnTo>
                    <a:pt x="740537" y="78994"/>
                  </a:lnTo>
                  <a:lnTo>
                    <a:pt x="740410" y="86487"/>
                  </a:lnTo>
                  <a:lnTo>
                    <a:pt x="694690" y="86487"/>
                  </a:lnTo>
                  <a:lnTo>
                    <a:pt x="700786" y="69596"/>
                  </a:lnTo>
                  <a:lnTo>
                    <a:pt x="702691" y="67437"/>
                  </a:lnTo>
                  <a:lnTo>
                    <a:pt x="705104" y="65659"/>
                  </a:lnTo>
                  <a:lnTo>
                    <a:pt x="708025" y="64389"/>
                  </a:lnTo>
                  <a:lnTo>
                    <a:pt x="710819" y="63119"/>
                  </a:lnTo>
                  <a:lnTo>
                    <a:pt x="714248" y="62484"/>
                  </a:lnTo>
                  <a:lnTo>
                    <a:pt x="725805" y="62484"/>
                  </a:lnTo>
                  <a:lnTo>
                    <a:pt x="731520" y="64643"/>
                  </a:lnTo>
                  <a:lnTo>
                    <a:pt x="735203" y="68961"/>
                  </a:lnTo>
                  <a:lnTo>
                    <a:pt x="738886" y="73152"/>
                  </a:lnTo>
                  <a:lnTo>
                    <a:pt x="740537" y="78994"/>
                  </a:lnTo>
                  <a:lnTo>
                    <a:pt x="740537" y="46659"/>
                  </a:lnTo>
                  <a:lnTo>
                    <a:pt x="736041" y="44958"/>
                  </a:lnTo>
                  <a:lnTo>
                    <a:pt x="736561" y="44958"/>
                  </a:lnTo>
                  <a:lnTo>
                    <a:pt x="727964" y="43688"/>
                  </a:lnTo>
                  <a:lnTo>
                    <a:pt x="710311" y="43688"/>
                  </a:lnTo>
                  <a:lnTo>
                    <a:pt x="678307" y="58166"/>
                  </a:lnTo>
                  <a:lnTo>
                    <a:pt x="673481" y="62865"/>
                  </a:lnTo>
                  <a:lnTo>
                    <a:pt x="669798" y="68453"/>
                  </a:lnTo>
                  <a:lnTo>
                    <a:pt x="667258" y="75184"/>
                  </a:lnTo>
                  <a:lnTo>
                    <a:pt x="664845" y="81915"/>
                  </a:lnTo>
                  <a:lnTo>
                    <a:pt x="663575" y="89535"/>
                  </a:lnTo>
                  <a:lnTo>
                    <a:pt x="663575" y="106680"/>
                  </a:lnTo>
                  <a:lnTo>
                    <a:pt x="664718" y="114427"/>
                  </a:lnTo>
                  <a:lnTo>
                    <a:pt x="668096" y="123571"/>
                  </a:lnTo>
                  <a:lnTo>
                    <a:pt x="669544" y="127508"/>
                  </a:lnTo>
                  <a:lnTo>
                    <a:pt x="673100" y="132969"/>
                  </a:lnTo>
                  <a:lnTo>
                    <a:pt x="678053" y="137160"/>
                  </a:lnTo>
                  <a:lnTo>
                    <a:pt x="682879" y="141478"/>
                  </a:lnTo>
                  <a:lnTo>
                    <a:pt x="721487" y="149987"/>
                  </a:lnTo>
                  <a:lnTo>
                    <a:pt x="726821" y="149987"/>
                  </a:lnTo>
                  <a:lnTo>
                    <a:pt x="730669" y="149796"/>
                  </a:lnTo>
                  <a:lnTo>
                    <a:pt x="731443" y="149796"/>
                  </a:lnTo>
                  <a:lnTo>
                    <a:pt x="741299" y="148463"/>
                  </a:lnTo>
                  <a:lnTo>
                    <a:pt x="745490" y="147828"/>
                  </a:lnTo>
                  <a:lnTo>
                    <a:pt x="749046" y="146939"/>
                  </a:lnTo>
                  <a:lnTo>
                    <a:pt x="752729" y="146177"/>
                  </a:lnTo>
                  <a:lnTo>
                    <a:pt x="755777" y="145415"/>
                  </a:lnTo>
                  <a:lnTo>
                    <a:pt x="758063" y="144526"/>
                  </a:lnTo>
                  <a:lnTo>
                    <a:pt x="760476" y="143637"/>
                  </a:lnTo>
                  <a:lnTo>
                    <a:pt x="761873" y="143002"/>
                  </a:lnTo>
                  <a:lnTo>
                    <a:pt x="763397" y="141478"/>
                  </a:lnTo>
                  <a:lnTo>
                    <a:pt x="763651" y="140970"/>
                  </a:lnTo>
                  <a:lnTo>
                    <a:pt x="764032" y="140462"/>
                  </a:lnTo>
                  <a:lnTo>
                    <a:pt x="764286" y="139827"/>
                  </a:lnTo>
                  <a:lnTo>
                    <a:pt x="764413" y="139065"/>
                  </a:lnTo>
                  <a:lnTo>
                    <a:pt x="764413" y="129921"/>
                  </a:lnTo>
                  <a:lnTo>
                    <a:pt x="764413" y="125857"/>
                  </a:lnTo>
                  <a:lnTo>
                    <a:pt x="764032" y="125222"/>
                  </a:lnTo>
                  <a:lnTo>
                    <a:pt x="763778" y="124587"/>
                  </a:lnTo>
                  <a:lnTo>
                    <a:pt x="763270" y="124079"/>
                  </a:lnTo>
                  <a:lnTo>
                    <a:pt x="762889" y="123825"/>
                  </a:lnTo>
                  <a:lnTo>
                    <a:pt x="762381" y="123571"/>
                  </a:lnTo>
                  <a:lnTo>
                    <a:pt x="759282" y="123571"/>
                  </a:lnTo>
                  <a:lnTo>
                    <a:pt x="758190" y="123825"/>
                  </a:lnTo>
                  <a:lnTo>
                    <a:pt x="753948" y="125222"/>
                  </a:lnTo>
                  <a:lnTo>
                    <a:pt x="748423" y="126873"/>
                  </a:lnTo>
                  <a:lnTo>
                    <a:pt x="745998" y="127508"/>
                  </a:lnTo>
                  <a:lnTo>
                    <a:pt x="742442" y="128270"/>
                  </a:lnTo>
                  <a:lnTo>
                    <a:pt x="734314" y="129540"/>
                  </a:lnTo>
                  <a:lnTo>
                    <a:pt x="729615" y="129921"/>
                  </a:lnTo>
                  <a:lnTo>
                    <a:pt x="719074" y="129921"/>
                  </a:lnTo>
                  <a:lnTo>
                    <a:pt x="696341" y="114554"/>
                  </a:lnTo>
                  <a:lnTo>
                    <a:pt x="695198" y="111252"/>
                  </a:lnTo>
                  <a:lnTo>
                    <a:pt x="694690" y="107569"/>
                  </a:lnTo>
                  <a:lnTo>
                    <a:pt x="694690" y="103632"/>
                  </a:lnTo>
                  <a:lnTo>
                    <a:pt x="763524" y="103632"/>
                  </a:lnTo>
                  <a:lnTo>
                    <a:pt x="765810" y="102870"/>
                  </a:lnTo>
                  <a:lnTo>
                    <a:pt x="767461" y="101346"/>
                  </a:lnTo>
                  <a:lnTo>
                    <a:pt x="769112" y="99695"/>
                  </a:lnTo>
                  <a:lnTo>
                    <a:pt x="770001" y="97409"/>
                  </a:lnTo>
                  <a:lnTo>
                    <a:pt x="770001" y="86487"/>
                  </a:lnTo>
                  <a:lnTo>
                    <a:pt x="770001" y="8331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22823" y="5284723"/>
              <a:ext cx="592074" cy="14922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997955" y="5327649"/>
              <a:ext cx="99060" cy="10629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182614" y="5288025"/>
              <a:ext cx="908050" cy="182245"/>
            </a:xfrm>
            <a:custGeom>
              <a:avLst/>
              <a:gdLst/>
              <a:ahLst/>
              <a:cxnLst/>
              <a:rect l="l" t="t" r="r" b="b"/>
              <a:pathLst>
                <a:path w="908050" h="182245">
                  <a:moveTo>
                    <a:pt x="76708" y="56769"/>
                  </a:moveTo>
                  <a:lnTo>
                    <a:pt x="76581" y="49022"/>
                  </a:lnTo>
                  <a:lnTo>
                    <a:pt x="76327" y="47625"/>
                  </a:lnTo>
                  <a:lnTo>
                    <a:pt x="76200" y="46228"/>
                  </a:lnTo>
                  <a:lnTo>
                    <a:pt x="72644" y="42037"/>
                  </a:lnTo>
                  <a:lnTo>
                    <a:pt x="48260" y="42037"/>
                  </a:lnTo>
                  <a:lnTo>
                    <a:pt x="48260" y="20320"/>
                  </a:lnTo>
                  <a:lnTo>
                    <a:pt x="48006" y="19685"/>
                  </a:lnTo>
                  <a:lnTo>
                    <a:pt x="47498" y="19177"/>
                  </a:lnTo>
                  <a:lnTo>
                    <a:pt x="46990" y="18542"/>
                  </a:lnTo>
                  <a:lnTo>
                    <a:pt x="46228" y="18161"/>
                  </a:lnTo>
                  <a:lnTo>
                    <a:pt x="45085" y="17653"/>
                  </a:lnTo>
                  <a:lnTo>
                    <a:pt x="43942" y="17272"/>
                  </a:lnTo>
                  <a:lnTo>
                    <a:pt x="42418" y="17018"/>
                  </a:lnTo>
                  <a:lnTo>
                    <a:pt x="41325" y="17018"/>
                  </a:lnTo>
                  <a:lnTo>
                    <a:pt x="38481" y="16637"/>
                  </a:lnTo>
                  <a:lnTo>
                    <a:pt x="27559" y="16637"/>
                  </a:lnTo>
                  <a:lnTo>
                    <a:pt x="24511" y="17018"/>
                  </a:lnTo>
                  <a:lnTo>
                    <a:pt x="23622" y="17018"/>
                  </a:lnTo>
                  <a:lnTo>
                    <a:pt x="21971" y="17272"/>
                  </a:lnTo>
                  <a:lnTo>
                    <a:pt x="20828" y="17653"/>
                  </a:lnTo>
                  <a:lnTo>
                    <a:pt x="18796" y="18542"/>
                  </a:lnTo>
                  <a:lnTo>
                    <a:pt x="18415" y="19177"/>
                  </a:lnTo>
                  <a:lnTo>
                    <a:pt x="17907" y="19685"/>
                  </a:lnTo>
                  <a:lnTo>
                    <a:pt x="17780" y="42037"/>
                  </a:lnTo>
                  <a:lnTo>
                    <a:pt x="4064" y="42037"/>
                  </a:lnTo>
                  <a:lnTo>
                    <a:pt x="3302" y="42291"/>
                  </a:lnTo>
                  <a:lnTo>
                    <a:pt x="2794" y="42545"/>
                  </a:lnTo>
                  <a:lnTo>
                    <a:pt x="2159" y="42926"/>
                  </a:lnTo>
                  <a:lnTo>
                    <a:pt x="1651" y="43561"/>
                  </a:lnTo>
                  <a:lnTo>
                    <a:pt x="1270" y="44323"/>
                  </a:lnTo>
                  <a:lnTo>
                    <a:pt x="762" y="45212"/>
                  </a:lnTo>
                  <a:lnTo>
                    <a:pt x="508" y="46228"/>
                  </a:lnTo>
                  <a:lnTo>
                    <a:pt x="254" y="47625"/>
                  </a:lnTo>
                  <a:lnTo>
                    <a:pt x="127" y="49022"/>
                  </a:lnTo>
                  <a:lnTo>
                    <a:pt x="0" y="56769"/>
                  </a:lnTo>
                  <a:lnTo>
                    <a:pt x="381" y="59436"/>
                  </a:lnTo>
                  <a:lnTo>
                    <a:pt x="1270" y="61087"/>
                  </a:lnTo>
                  <a:lnTo>
                    <a:pt x="2032" y="62738"/>
                  </a:lnTo>
                  <a:lnTo>
                    <a:pt x="3175" y="63627"/>
                  </a:lnTo>
                  <a:lnTo>
                    <a:pt x="17780" y="63627"/>
                  </a:lnTo>
                  <a:lnTo>
                    <a:pt x="17780" y="117729"/>
                  </a:lnTo>
                  <a:lnTo>
                    <a:pt x="18199" y="121031"/>
                  </a:lnTo>
                  <a:lnTo>
                    <a:pt x="18224" y="121285"/>
                  </a:lnTo>
                  <a:lnTo>
                    <a:pt x="18338" y="122174"/>
                  </a:lnTo>
                  <a:lnTo>
                    <a:pt x="18453" y="122809"/>
                  </a:lnTo>
                  <a:lnTo>
                    <a:pt x="19850" y="127000"/>
                  </a:lnTo>
                  <a:lnTo>
                    <a:pt x="21209" y="131191"/>
                  </a:lnTo>
                  <a:lnTo>
                    <a:pt x="42227" y="145034"/>
                  </a:lnTo>
                  <a:lnTo>
                    <a:pt x="42646" y="145034"/>
                  </a:lnTo>
                  <a:lnTo>
                    <a:pt x="46990" y="145669"/>
                  </a:lnTo>
                  <a:lnTo>
                    <a:pt x="56540" y="145669"/>
                  </a:lnTo>
                  <a:lnTo>
                    <a:pt x="62103" y="145034"/>
                  </a:lnTo>
                  <a:lnTo>
                    <a:pt x="62865" y="145034"/>
                  </a:lnTo>
                  <a:lnTo>
                    <a:pt x="76606" y="134620"/>
                  </a:lnTo>
                  <a:lnTo>
                    <a:pt x="76581" y="127000"/>
                  </a:lnTo>
                  <a:lnTo>
                    <a:pt x="76327" y="125730"/>
                  </a:lnTo>
                  <a:lnTo>
                    <a:pt x="76200" y="124460"/>
                  </a:lnTo>
                  <a:lnTo>
                    <a:pt x="75946" y="123444"/>
                  </a:lnTo>
                  <a:lnTo>
                    <a:pt x="75692" y="122809"/>
                  </a:lnTo>
                  <a:lnTo>
                    <a:pt x="75565" y="122428"/>
                  </a:lnTo>
                  <a:lnTo>
                    <a:pt x="74168" y="121031"/>
                  </a:lnTo>
                  <a:lnTo>
                    <a:pt x="72136" y="121031"/>
                  </a:lnTo>
                  <a:lnTo>
                    <a:pt x="71374" y="121285"/>
                  </a:lnTo>
                  <a:lnTo>
                    <a:pt x="70739" y="121539"/>
                  </a:lnTo>
                  <a:lnTo>
                    <a:pt x="69850" y="121793"/>
                  </a:lnTo>
                  <a:lnTo>
                    <a:pt x="68834" y="122174"/>
                  </a:lnTo>
                  <a:lnTo>
                    <a:pt x="67818" y="122428"/>
                  </a:lnTo>
                  <a:lnTo>
                    <a:pt x="66040" y="122809"/>
                  </a:lnTo>
                  <a:lnTo>
                    <a:pt x="62865" y="123444"/>
                  </a:lnTo>
                  <a:lnTo>
                    <a:pt x="56578" y="123444"/>
                  </a:lnTo>
                  <a:lnTo>
                    <a:pt x="53276" y="122174"/>
                  </a:lnTo>
                  <a:lnTo>
                    <a:pt x="53047" y="122174"/>
                  </a:lnTo>
                  <a:lnTo>
                    <a:pt x="51054" y="119507"/>
                  </a:lnTo>
                  <a:lnTo>
                    <a:pt x="49149" y="116840"/>
                  </a:lnTo>
                  <a:lnTo>
                    <a:pt x="48260" y="113030"/>
                  </a:lnTo>
                  <a:lnTo>
                    <a:pt x="48260" y="63627"/>
                  </a:lnTo>
                  <a:lnTo>
                    <a:pt x="73533" y="63627"/>
                  </a:lnTo>
                  <a:lnTo>
                    <a:pt x="74676" y="62738"/>
                  </a:lnTo>
                  <a:lnTo>
                    <a:pt x="75438" y="61087"/>
                  </a:lnTo>
                  <a:lnTo>
                    <a:pt x="76327" y="59436"/>
                  </a:lnTo>
                  <a:lnTo>
                    <a:pt x="76708" y="56769"/>
                  </a:lnTo>
                  <a:close/>
                </a:path>
                <a:path w="908050" h="182245">
                  <a:moveTo>
                    <a:pt x="128524" y="45212"/>
                  </a:moveTo>
                  <a:lnTo>
                    <a:pt x="128270" y="44577"/>
                  </a:lnTo>
                  <a:lnTo>
                    <a:pt x="127762" y="44069"/>
                  </a:lnTo>
                  <a:lnTo>
                    <a:pt x="127254" y="43434"/>
                  </a:lnTo>
                  <a:lnTo>
                    <a:pt x="126492" y="43053"/>
                  </a:lnTo>
                  <a:lnTo>
                    <a:pt x="125222" y="42672"/>
                  </a:lnTo>
                  <a:lnTo>
                    <a:pt x="124079" y="42291"/>
                  </a:lnTo>
                  <a:lnTo>
                    <a:pt x="122555" y="41910"/>
                  </a:lnTo>
                  <a:lnTo>
                    <a:pt x="121475" y="41910"/>
                  </a:lnTo>
                  <a:lnTo>
                    <a:pt x="118618" y="41529"/>
                  </a:lnTo>
                  <a:lnTo>
                    <a:pt x="107696" y="41529"/>
                  </a:lnTo>
                  <a:lnTo>
                    <a:pt x="104825" y="41910"/>
                  </a:lnTo>
                  <a:lnTo>
                    <a:pt x="103759" y="41910"/>
                  </a:lnTo>
                  <a:lnTo>
                    <a:pt x="102235" y="42291"/>
                  </a:lnTo>
                  <a:lnTo>
                    <a:pt x="99949" y="43053"/>
                  </a:lnTo>
                  <a:lnTo>
                    <a:pt x="99060" y="43434"/>
                  </a:lnTo>
                  <a:lnTo>
                    <a:pt x="98552" y="44069"/>
                  </a:lnTo>
                  <a:lnTo>
                    <a:pt x="98044" y="44577"/>
                  </a:lnTo>
                  <a:lnTo>
                    <a:pt x="97917" y="45212"/>
                  </a:lnTo>
                  <a:lnTo>
                    <a:pt x="97917" y="140589"/>
                  </a:lnTo>
                  <a:lnTo>
                    <a:pt x="102235" y="143383"/>
                  </a:lnTo>
                  <a:lnTo>
                    <a:pt x="103759" y="143764"/>
                  </a:lnTo>
                  <a:lnTo>
                    <a:pt x="105791" y="143891"/>
                  </a:lnTo>
                  <a:lnTo>
                    <a:pt x="120523" y="143891"/>
                  </a:lnTo>
                  <a:lnTo>
                    <a:pt x="122555" y="143764"/>
                  </a:lnTo>
                  <a:lnTo>
                    <a:pt x="124079" y="143383"/>
                  </a:lnTo>
                  <a:lnTo>
                    <a:pt x="125222" y="143129"/>
                  </a:lnTo>
                  <a:lnTo>
                    <a:pt x="126492" y="142748"/>
                  </a:lnTo>
                  <a:lnTo>
                    <a:pt x="127254" y="142240"/>
                  </a:lnTo>
                  <a:lnTo>
                    <a:pt x="128270" y="141224"/>
                  </a:lnTo>
                  <a:lnTo>
                    <a:pt x="128524" y="140589"/>
                  </a:lnTo>
                  <a:lnTo>
                    <a:pt x="128524" y="45212"/>
                  </a:lnTo>
                  <a:close/>
                </a:path>
                <a:path w="908050" h="182245">
                  <a:moveTo>
                    <a:pt x="130810" y="8636"/>
                  </a:moveTo>
                  <a:lnTo>
                    <a:pt x="129578" y="5207"/>
                  </a:lnTo>
                  <a:lnTo>
                    <a:pt x="127266" y="3175"/>
                  </a:lnTo>
                  <a:lnTo>
                    <a:pt x="124714" y="1016"/>
                  </a:lnTo>
                  <a:lnTo>
                    <a:pt x="120142" y="0"/>
                  </a:lnTo>
                  <a:lnTo>
                    <a:pt x="106426" y="0"/>
                  </a:lnTo>
                  <a:lnTo>
                    <a:pt x="101727" y="1016"/>
                  </a:lnTo>
                  <a:lnTo>
                    <a:pt x="99314" y="3175"/>
                  </a:lnTo>
                  <a:lnTo>
                    <a:pt x="96774" y="5207"/>
                  </a:lnTo>
                  <a:lnTo>
                    <a:pt x="95580" y="8636"/>
                  </a:lnTo>
                  <a:lnTo>
                    <a:pt x="95504" y="19431"/>
                  </a:lnTo>
                  <a:lnTo>
                    <a:pt x="96774" y="22987"/>
                  </a:lnTo>
                  <a:lnTo>
                    <a:pt x="99187" y="24892"/>
                  </a:lnTo>
                  <a:lnTo>
                    <a:pt x="101473" y="26924"/>
                  </a:lnTo>
                  <a:lnTo>
                    <a:pt x="106172" y="27940"/>
                  </a:lnTo>
                  <a:lnTo>
                    <a:pt x="119888" y="27940"/>
                  </a:lnTo>
                  <a:lnTo>
                    <a:pt x="124460" y="26924"/>
                  </a:lnTo>
                  <a:lnTo>
                    <a:pt x="129374" y="22987"/>
                  </a:lnTo>
                  <a:lnTo>
                    <a:pt x="130683" y="19431"/>
                  </a:lnTo>
                  <a:lnTo>
                    <a:pt x="130810" y="8636"/>
                  </a:lnTo>
                  <a:close/>
                </a:path>
                <a:path w="908050" h="182245">
                  <a:moveTo>
                    <a:pt x="331216" y="74168"/>
                  </a:moveTo>
                  <a:lnTo>
                    <a:pt x="330581" y="68961"/>
                  </a:lnTo>
                  <a:lnTo>
                    <a:pt x="328942" y="62738"/>
                  </a:lnTo>
                  <a:lnTo>
                    <a:pt x="328041" y="59309"/>
                  </a:lnTo>
                  <a:lnTo>
                    <a:pt x="326821" y="56896"/>
                  </a:lnTo>
                  <a:lnTo>
                    <a:pt x="325882" y="54991"/>
                  </a:lnTo>
                  <a:lnTo>
                    <a:pt x="322834" y="51435"/>
                  </a:lnTo>
                  <a:lnTo>
                    <a:pt x="299847" y="39624"/>
                  </a:lnTo>
                  <a:lnTo>
                    <a:pt x="289433" y="39624"/>
                  </a:lnTo>
                  <a:lnTo>
                    <a:pt x="255397" y="56896"/>
                  </a:lnTo>
                  <a:lnTo>
                    <a:pt x="255193" y="56515"/>
                  </a:lnTo>
                  <a:lnTo>
                    <a:pt x="254000" y="54229"/>
                  </a:lnTo>
                  <a:lnTo>
                    <a:pt x="252349" y="51943"/>
                  </a:lnTo>
                  <a:lnTo>
                    <a:pt x="248399" y="47752"/>
                  </a:lnTo>
                  <a:lnTo>
                    <a:pt x="248285" y="47625"/>
                  </a:lnTo>
                  <a:lnTo>
                    <a:pt x="245872" y="45847"/>
                  </a:lnTo>
                  <a:lnTo>
                    <a:pt x="240284" y="42799"/>
                  </a:lnTo>
                  <a:lnTo>
                    <a:pt x="237109" y="41656"/>
                  </a:lnTo>
                  <a:lnTo>
                    <a:pt x="234137" y="41021"/>
                  </a:lnTo>
                  <a:lnTo>
                    <a:pt x="229997" y="40005"/>
                  </a:lnTo>
                  <a:lnTo>
                    <a:pt x="225933" y="39624"/>
                  </a:lnTo>
                  <a:lnTo>
                    <a:pt x="215011" y="39624"/>
                  </a:lnTo>
                  <a:lnTo>
                    <a:pt x="184912" y="56515"/>
                  </a:lnTo>
                  <a:lnTo>
                    <a:pt x="184785" y="44323"/>
                  </a:lnTo>
                  <a:lnTo>
                    <a:pt x="184277" y="43815"/>
                  </a:lnTo>
                  <a:lnTo>
                    <a:pt x="183896" y="43307"/>
                  </a:lnTo>
                  <a:lnTo>
                    <a:pt x="183261" y="42799"/>
                  </a:lnTo>
                  <a:lnTo>
                    <a:pt x="182372" y="42545"/>
                  </a:lnTo>
                  <a:lnTo>
                    <a:pt x="181356" y="42164"/>
                  </a:lnTo>
                  <a:lnTo>
                    <a:pt x="180086" y="41910"/>
                  </a:lnTo>
                  <a:lnTo>
                    <a:pt x="178435" y="41656"/>
                  </a:lnTo>
                  <a:lnTo>
                    <a:pt x="165735" y="41656"/>
                  </a:lnTo>
                  <a:lnTo>
                    <a:pt x="164084" y="41910"/>
                  </a:lnTo>
                  <a:lnTo>
                    <a:pt x="162687" y="42164"/>
                  </a:lnTo>
                  <a:lnTo>
                    <a:pt x="161671" y="42545"/>
                  </a:lnTo>
                  <a:lnTo>
                    <a:pt x="160528" y="42799"/>
                  </a:lnTo>
                  <a:lnTo>
                    <a:pt x="159893" y="43307"/>
                  </a:lnTo>
                  <a:lnTo>
                    <a:pt x="159385" y="43815"/>
                  </a:lnTo>
                  <a:lnTo>
                    <a:pt x="159004" y="44323"/>
                  </a:lnTo>
                  <a:lnTo>
                    <a:pt x="159004" y="141224"/>
                  </a:lnTo>
                  <a:lnTo>
                    <a:pt x="160020" y="142240"/>
                  </a:lnTo>
                  <a:lnTo>
                    <a:pt x="160909" y="142748"/>
                  </a:lnTo>
                  <a:lnTo>
                    <a:pt x="162052" y="143129"/>
                  </a:lnTo>
                  <a:lnTo>
                    <a:pt x="163195" y="143383"/>
                  </a:lnTo>
                  <a:lnTo>
                    <a:pt x="164719" y="143764"/>
                  </a:lnTo>
                  <a:lnTo>
                    <a:pt x="166751" y="143891"/>
                  </a:lnTo>
                  <a:lnTo>
                    <a:pt x="181483" y="143891"/>
                  </a:lnTo>
                  <a:lnTo>
                    <a:pt x="183515" y="143764"/>
                  </a:lnTo>
                  <a:lnTo>
                    <a:pt x="185039" y="143383"/>
                  </a:lnTo>
                  <a:lnTo>
                    <a:pt x="186182" y="143129"/>
                  </a:lnTo>
                  <a:lnTo>
                    <a:pt x="187452" y="142748"/>
                  </a:lnTo>
                  <a:lnTo>
                    <a:pt x="188214" y="142240"/>
                  </a:lnTo>
                  <a:lnTo>
                    <a:pt x="189230" y="141224"/>
                  </a:lnTo>
                  <a:lnTo>
                    <a:pt x="189484" y="140589"/>
                  </a:lnTo>
                  <a:lnTo>
                    <a:pt x="189484" y="77216"/>
                  </a:lnTo>
                  <a:lnTo>
                    <a:pt x="193675" y="72517"/>
                  </a:lnTo>
                  <a:lnTo>
                    <a:pt x="197739" y="68961"/>
                  </a:lnTo>
                  <a:lnTo>
                    <a:pt x="201422" y="66421"/>
                  </a:lnTo>
                  <a:lnTo>
                    <a:pt x="205232" y="64008"/>
                  </a:lnTo>
                  <a:lnTo>
                    <a:pt x="208915" y="62738"/>
                  </a:lnTo>
                  <a:lnTo>
                    <a:pt x="215519" y="62738"/>
                  </a:lnTo>
                  <a:lnTo>
                    <a:pt x="225679" y="68707"/>
                  </a:lnTo>
                  <a:lnTo>
                    <a:pt x="227076" y="70485"/>
                  </a:lnTo>
                  <a:lnTo>
                    <a:pt x="227977" y="72517"/>
                  </a:lnTo>
                  <a:lnTo>
                    <a:pt x="228092" y="72771"/>
                  </a:lnTo>
                  <a:lnTo>
                    <a:pt x="228727" y="75311"/>
                  </a:lnTo>
                  <a:lnTo>
                    <a:pt x="229489" y="77978"/>
                  </a:lnTo>
                  <a:lnTo>
                    <a:pt x="229743" y="80899"/>
                  </a:lnTo>
                  <a:lnTo>
                    <a:pt x="229743" y="140589"/>
                  </a:lnTo>
                  <a:lnTo>
                    <a:pt x="229997" y="141224"/>
                  </a:lnTo>
                  <a:lnTo>
                    <a:pt x="231013" y="142240"/>
                  </a:lnTo>
                  <a:lnTo>
                    <a:pt x="231775" y="142748"/>
                  </a:lnTo>
                  <a:lnTo>
                    <a:pt x="233045" y="143129"/>
                  </a:lnTo>
                  <a:lnTo>
                    <a:pt x="234188" y="143383"/>
                  </a:lnTo>
                  <a:lnTo>
                    <a:pt x="235712" y="143764"/>
                  </a:lnTo>
                  <a:lnTo>
                    <a:pt x="237744" y="143891"/>
                  </a:lnTo>
                  <a:lnTo>
                    <a:pt x="252349" y="143891"/>
                  </a:lnTo>
                  <a:lnTo>
                    <a:pt x="254381" y="143764"/>
                  </a:lnTo>
                  <a:lnTo>
                    <a:pt x="255905" y="143383"/>
                  </a:lnTo>
                  <a:lnTo>
                    <a:pt x="257048" y="143129"/>
                  </a:lnTo>
                  <a:lnTo>
                    <a:pt x="258191" y="142748"/>
                  </a:lnTo>
                  <a:lnTo>
                    <a:pt x="259080" y="142240"/>
                  </a:lnTo>
                  <a:lnTo>
                    <a:pt x="260096" y="141224"/>
                  </a:lnTo>
                  <a:lnTo>
                    <a:pt x="260350" y="140589"/>
                  </a:lnTo>
                  <a:lnTo>
                    <a:pt x="260350" y="77216"/>
                  </a:lnTo>
                  <a:lnTo>
                    <a:pt x="264668" y="72517"/>
                  </a:lnTo>
                  <a:lnTo>
                    <a:pt x="268732" y="68961"/>
                  </a:lnTo>
                  <a:lnTo>
                    <a:pt x="272415" y="66421"/>
                  </a:lnTo>
                  <a:lnTo>
                    <a:pt x="276225" y="64008"/>
                  </a:lnTo>
                  <a:lnTo>
                    <a:pt x="279908" y="62738"/>
                  </a:lnTo>
                  <a:lnTo>
                    <a:pt x="286512" y="62738"/>
                  </a:lnTo>
                  <a:lnTo>
                    <a:pt x="289052" y="63246"/>
                  </a:lnTo>
                  <a:lnTo>
                    <a:pt x="293370" y="65278"/>
                  </a:lnTo>
                  <a:lnTo>
                    <a:pt x="295148" y="66802"/>
                  </a:lnTo>
                  <a:lnTo>
                    <a:pt x="296545" y="68707"/>
                  </a:lnTo>
                  <a:lnTo>
                    <a:pt x="297942" y="70485"/>
                  </a:lnTo>
                  <a:lnTo>
                    <a:pt x="298958" y="72517"/>
                  </a:lnTo>
                  <a:lnTo>
                    <a:pt x="299085" y="72771"/>
                  </a:lnTo>
                  <a:lnTo>
                    <a:pt x="299720" y="75311"/>
                  </a:lnTo>
                  <a:lnTo>
                    <a:pt x="300355" y="77978"/>
                  </a:lnTo>
                  <a:lnTo>
                    <a:pt x="300736" y="80899"/>
                  </a:lnTo>
                  <a:lnTo>
                    <a:pt x="300736" y="140589"/>
                  </a:lnTo>
                  <a:lnTo>
                    <a:pt x="300990" y="141224"/>
                  </a:lnTo>
                  <a:lnTo>
                    <a:pt x="305054" y="143383"/>
                  </a:lnTo>
                  <a:lnTo>
                    <a:pt x="306578" y="143764"/>
                  </a:lnTo>
                  <a:lnTo>
                    <a:pt x="308483" y="143891"/>
                  </a:lnTo>
                  <a:lnTo>
                    <a:pt x="323456" y="143891"/>
                  </a:lnTo>
                  <a:lnTo>
                    <a:pt x="331216" y="140589"/>
                  </a:lnTo>
                  <a:lnTo>
                    <a:pt x="331216" y="74168"/>
                  </a:lnTo>
                  <a:close/>
                </a:path>
                <a:path w="908050" h="182245">
                  <a:moveTo>
                    <a:pt x="461632" y="79248"/>
                  </a:moveTo>
                  <a:lnTo>
                    <a:pt x="449580" y="52832"/>
                  </a:lnTo>
                  <a:lnTo>
                    <a:pt x="445516" y="48641"/>
                  </a:lnTo>
                  <a:lnTo>
                    <a:pt x="440182" y="45466"/>
                  </a:lnTo>
                  <a:lnTo>
                    <a:pt x="434060" y="43307"/>
                  </a:lnTo>
                  <a:lnTo>
                    <a:pt x="432181" y="42595"/>
                  </a:lnTo>
                  <a:lnTo>
                    <a:pt x="432181" y="74930"/>
                  </a:lnTo>
                  <a:lnTo>
                    <a:pt x="432054" y="82423"/>
                  </a:lnTo>
                  <a:lnTo>
                    <a:pt x="386334" y="82423"/>
                  </a:lnTo>
                  <a:lnTo>
                    <a:pt x="386448" y="79248"/>
                  </a:lnTo>
                  <a:lnTo>
                    <a:pt x="387083" y="75946"/>
                  </a:lnTo>
                  <a:lnTo>
                    <a:pt x="389128" y="70104"/>
                  </a:lnTo>
                  <a:lnTo>
                    <a:pt x="390525" y="67564"/>
                  </a:lnTo>
                  <a:lnTo>
                    <a:pt x="392430" y="65532"/>
                  </a:lnTo>
                  <a:lnTo>
                    <a:pt x="394335" y="63373"/>
                  </a:lnTo>
                  <a:lnTo>
                    <a:pt x="396735" y="61595"/>
                  </a:lnTo>
                  <a:lnTo>
                    <a:pt x="399656" y="60325"/>
                  </a:lnTo>
                  <a:lnTo>
                    <a:pt x="402463" y="59055"/>
                  </a:lnTo>
                  <a:lnTo>
                    <a:pt x="405892" y="58420"/>
                  </a:lnTo>
                  <a:lnTo>
                    <a:pt x="417449" y="58420"/>
                  </a:lnTo>
                  <a:lnTo>
                    <a:pt x="423164" y="60579"/>
                  </a:lnTo>
                  <a:lnTo>
                    <a:pt x="426834" y="64897"/>
                  </a:lnTo>
                  <a:lnTo>
                    <a:pt x="430530" y="69088"/>
                  </a:lnTo>
                  <a:lnTo>
                    <a:pt x="432181" y="74930"/>
                  </a:lnTo>
                  <a:lnTo>
                    <a:pt x="432181" y="42595"/>
                  </a:lnTo>
                  <a:lnTo>
                    <a:pt x="427685" y="40894"/>
                  </a:lnTo>
                  <a:lnTo>
                    <a:pt x="428205" y="40894"/>
                  </a:lnTo>
                  <a:lnTo>
                    <a:pt x="419608" y="39624"/>
                  </a:lnTo>
                  <a:lnTo>
                    <a:pt x="401955" y="39624"/>
                  </a:lnTo>
                  <a:lnTo>
                    <a:pt x="369951" y="54102"/>
                  </a:lnTo>
                  <a:lnTo>
                    <a:pt x="365125" y="58801"/>
                  </a:lnTo>
                  <a:lnTo>
                    <a:pt x="361442" y="64389"/>
                  </a:lnTo>
                  <a:lnTo>
                    <a:pt x="358902" y="71120"/>
                  </a:lnTo>
                  <a:lnTo>
                    <a:pt x="356489" y="77851"/>
                  </a:lnTo>
                  <a:lnTo>
                    <a:pt x="355206" y="85471"/>
                  </a:lnTo>
                  <a:lnTo>
                    <a:pt x="355206" y="102616"/>
                  </a:lnTo>
                  <a:lnTo>
                    <a:pt x="356362" y="110363"/>
                  </a:lnTo>
                  <a:lnTo>
                    <a:pt x="359740" y="119507"/>
                  </a:lnTo>
                  <a:lnTo>
                    <a:pt x="361188" y="123444"/>
                  </a:lnTo>
                  <a:lnTo>
                    <a:pt x="364731" y="128905"/>
                  </a:lnTo>
                  <a:lnTo>
                    <a:pt x="369684" y="133096"/>
                  </a:lnTo>
                  <a:lnTo>
                    <a:pt x="374510" y="137414"/>
                  </a:lnTo>
                  <a:lnTo>
                    <a:pt x="413131" y="145923"/>
                  </a:lnTo>
                  <a:lnTo>
                    <a:pt x="418465" y="145923"/>
                  </a:lnTo>
                  <a:lnTo>
                    <a:pt x="422313" y="145732"/>
                  </a:lnTo>
                  <a:lnTo>
                    <a:pt x="423087" y="145732"/>
                  </a:lnTo>
                  <a:lnTo>
                    <a:pt x="432930" y="144399"/>
                  </a:lnTo>
                  <a:lnTo>
                    <a:pt x="437134" y="143764"/>
                  </a:lnTo>
                  <a:lnTo>
                    <a:pt x="440690" y="142875"/>
                  </a:lnTo>
                  <a:lnTo>
                    <a:pt x="444360" y="142113"/>
                  </a:lnTo>
                  <a:lnTo>
                    <a:pt x="447408" y="141351"/>
                  </a:lnTo>
                  <a:lnTo>
                    <a:pt x="449707" y="140462"/>
                  </a:lnTo>
                  <a:lnTo>
                    <a:pt x="452107" y="139573"/>
                  </a:lnTo>
                  <a:lnTo>
                    <a:pt x="453517" y="138938"/>
                  </a:lnTo>
                  <a:lnTo>
                    <a:pt x="455041" y="137414"/>
                  </a:lnTo>
                  <a:lnTo>
                    <a:pt x="455282" y="136906"/>
                  </a:lnTo>
                  <a:lnTo>
                    <a:pt x="455676" y="136398"/>
                  </a:lnTo>
                  <a:lnTo>
                    <a:pt x="455930" y="135763"/>
                  </a:lnTo>
                  <a:lnTo>
                    <a:pt x="456018" y="125857"/>
                  </a:lnTo>
                  <a:lnTo>
                    <a:pt x="456057" y="121793"/>
                  </a:lnTo>
                  <a:lnTo>
                    <a:pt x="455676" y="121158"/>
                  </a:lnTo>
                  <a:lnTo>
                    <a:pt x="455409" y="120523"/>
                  </a:lnTo>
                  <a:lnTo>
                    <a:pt x="454914" y="120015"/>
                  </a:lnTo>
                  <a:lnTo>
                    <a:pt x="454533" y="119761"/>
                  </a:lnTo>
                  <a:lnTo>
                    <a:pt x="454025" y="119507"/>
                  </a:lnTo>
                  <a:lnTo>
                    <a:pt x="450926" y="119507"/>
                  </a:lnTo>
                  <a:lnTo>
                    <a:pt x="449834" y="119761"/>
                  </a:lnTo>
                  <a:lnTo>
                    <a:pt x="445592" y="121158"/>
                  </a:lnTo>
                  <a:lnTo>
                    <a:pt x="440067" y="122809"/>
                  </a:lnTo>
                  <a:lnTo>
                    <a:pt x="437642" y="123444"/>
                  </a:lnTo>
                  <a:lnTo>
                    <a:pt x="434086" y="124206"/>
                  </a:lnTo>
                  <a:lnTo>
                    <a:pt x="425958" y="125476"/>
                  </a:lnTo>
                  <a:lnTo>
                    <a:pt x="421259" y="125857"/>
                  </a:lnTo>
                  <a:lnTo>
                    <a:pt x="410705" y="125857"/>
                  </a:lnTo>
                  <a:lnTo>
                    <a:pt x="387985" y="110490"/>
                  </a:lnTo>
                  <a:lnTo>
                    <a:pt x="386842" y="107188"/>
                  </a:lnTo>
                  <a:lnTo>
                    <a:pt x="386334" y="103505"/>
                  </a:lnTo>
                  <a:lnTo>
                    <a:pt x="386334" y="99568"/>
                  </a:lnTo>
                  <a:lnTo>
                    <a:pt x="455155" y="99568"/>
                  </a:lnTo>
                  <a:lnTo>
                    <a:pt x="457454" y="98806"/>
                  </a:lnTo>
                  <a:lnTo>
                    <a:pt x="459105" y="97282"/>
                  </a:lnTo>
                  <a:lnTo>
                    <a:pt x="460756" y="95631"/>
                  </a:lnTo>
                  <a:lnTo>
                    <a:pt x="461632" y="93345"/>
                  </a:lnTo>
                  <a:lnTo>
                    <a:pt x="461632" y="82423"/>
                  </a:lnTo>
                  <a:lnTo>
                    <a:pt x="461632" y="79248"/>
                  </a:lnTo>
                  <a:close/>
                </a:path>
                <a:path w="908050" h="182245">
                  <a:moveTo>
                    <a:pt x="654812" y="44958"/>
                  </a:moveTo>
                  <a:lnTo>
                    <a:pt x="654431" y="44196"/>
                  </a:lnTo>
                  <a:lnTo>
                    <a:pt x="653288" y="43434"/>
                  </a:lnTo>
                  <a:lnTo>
                    <a:pt x="652437" y="42799"/>
                  </a:lnTo>
                  <a:lnTo>
                    <a:pt x="652703" y="42799"/>
                  </a:lnTo>
                  <a:lnTo>
                    <a:pt x="650494" y="42164"/>
                  </a:lnTo>
                  <a:lnTo>
                    <a:pt x="648208" y="41910"/>
                  </a:lnTo>
                  <a:lnTo>
                    <a:pt x="646684" y="41656"/>
                  </a:lnTo>
                  <a:lnTo>
                    <a:pt x="631355" y="41656"/>
                  </a:lnTo>
                  <a:lnTo>
                    <a:pt x="630174" y="41910"/>
                  </a:lnTo>
                  <a:lnTo>
                    <a:pt x="628396" y="42164"/>
                  </a:lnTo>
                  <a:lnTo>
                    <a:pt x="626275" y="42799"/>
                  </a:lnTo>
                  <a:lnTo>
                    <a:pt x="626821" y="42799"/>
                  </a:lnTo>
                  <a:lnTo>
                    <a:pt x="625602" y="43815"/>
                  </a:lnTo>
                  <a:lnTo>
                    <a:pt x="624967" y="44958"/>
                  </a:lnTo>
                  <a:lnTo>
                    <a:pt x="624560" y="46482"/>
                  </a:lnTo>
                  <a:lnTo>
                    <a:pt x="624459" y="46863"/>
                  </a:lnTo>
                  <a:lnTo>
                    <a:pt x="601091" y="111125"/>
                  </a:lnTo>
                  <a:lnTo>
                    <a:pt x="600710" y="111125"/>
                  </a:lnTo>
                  <a:lnTo>
                    <a:pt x="575183" y="48133"/>
                  </a:lnTo>
                  <a:lnTo>
                    <a:pt x="574789" y="46863"/>
                  </a:lnTo>
                  <a:lnTo>
                    <a:pt x="574675" y="46482"/>
                  </a:lnTo>
                  <a:lnTo>
                    <a:pt x="574040" y="45212"/>
                  </a:lnTo>
                  <a:lnTo>
                    <a:pt x="573024" y="43434"/>
                  </a:lnTo>
                  <a:lnTo>
                    <a:pt x="572135" y="42799"/>
                  </a:lnTo>
                  <a:lnTo>
                    <a:pt x="570217" y="42164"/>
                  </a:lnTo>
                  <a:lnTo>
                    <a:pt x="570407" y="42164"/>
                  </a:lnTo>
                  <a:lnTo>
                    <a:pt x="569849" y="41910"/>
                  </a:lnTo>
                  <a:lnTo>
                    <a:pt x="568325" y="41656"/>
                  </a:lnTo>
                  <a:lnTo>
                    <a:pt x="550291" y="41656"/>
                  </a:lnTo>
                  <a:lnTo>
                    <a:pt x="548767" y="41910"/>
                  </a:lnTo>
                  <a:lnTo>
                    <a:pt x="546481" y="42164"/>
                  </a:lnTo>
                  <a:lnTo>
                    <a:pt x="544410" y="42799"/>
                  </a:lnTo>
                  <a:lnTo>
                    <a:pt x="544677" y="42799"/>
                  </a:lnTo>
                  <a:lnTo>
                    <a:pt x="543941" y="43434"/>
                  </a:lnTo>
                  <a:lnTo>
                    <a:pt x="542721" y="44196"/>
                  </a:lnTo>
                  <a:lnTo>
                    <a:pt x="542861" y="44196"/>
                  </a:lnTo>
                  <a:lnTo>
                    <a:pt x="542518" y="44958"/>
                  </a:lnTo>
                  <a:lnTo>
                    <a:pt x="542518" y="48133"/>
                  </a:lnTo>
                  <a:lnTo>
                    <a:pt x="542848" y="49403"/>
                  </a:lnTo>
                  <a:lnTo>
                    <a:pt x="581660" y="139700"/>
                  </a:lnTo>
                  <a:lnTo>
                    <a:pt x="586105" y="143510"/>
                  </a:lnTo>
                  <a:lnTo>
                    <a:pt x="571627" y="175133"/>
                  </a:lnTo>
                  <a:lnTo>
                    <a:pt x="570992" y="176276"/>
                  </a:lnTo>
                  <a:lnTo>
                    <a:pt x="570992" y="179070"/>
                  </a:lnTo>
                  <a:lnTo>
                    <a:pt x="579678" y="181864"/>
                  </a:lnTo>
                  <a:lnTo>
                    <a:pt x="590804" y="181864"/>
                  </a:lnTo>
                  <a:lnTo>
                    <a:pt x="630504" y="111125"/>
                  </a:lnTo>
                  <a:lnTo>
                    <a:pt x="653923" y="51181"/>
                  </a:lnTo>
                  <a:lnTo>
                    <a:pt x="654570" y="49657"/>
                  </a:lnTo>
                  <a:lnTo>
                    <a:pt x="654685" y="49403"/>
                  </a:lnTo>
                  <a:lnTo>
                    <a:pt x="654812" y="44958"/>
                  </a:lnTo>
                  <a:close/>
                </a:path>
                <a:path w="908050" h="182245">
                  <a:moveTo>
                    <a:pt x="782066" y="99822"/>
                  </a:moveTo>
                  <a:lnTo>
                    <a:pt x="774827" y="60706"/>
                  </a:lnTo>
                  <a:lnTo>
                    <a:pt x="772922" y="57658"/>
                  </a:lnTo>
                  <a:lnTo>
                    <a:pt x="763524" y="48768"/>
                  </a:lnTo>
                  <a:lnTo>
                    <a:pt x="757682" y="45339"/>
                  </a:lnTo>
                  <a:lnTo>
                    <a:pt x="750570" y="43053"/>
                  </a:lnTo>
                  <a:lnTo>
                    <a:pt x="750570" y="97917"/>
                  </a:lnTo>
                  <a:lnTo>
                    <a:pt x="750163" y="101473"/>
                  </a:lnTo>
                  <a:lnTo>
                    <a:pt x="750062" y="102362"/>
                  </a:lnTo>
                  <a:lnTo>
                    <a:pt x="748919" y="106299"/>
                  </a:lnTo>
                  <a:lnTo>
                    <a:pt x="747903" y="110109"/>
                  </a:lnTo>
                  <a:lnTo>
                    <a:pt x="746252" y="113538"/>
                  </a:lnTo>
                  <a:lnTo>
                    <a:pt x="744093" y="116205"/>
                  </a:lnTo>
                  <a:lnTo>
                    <a:pt x="741934" y="118999"/>
                  </a:lnTo>
                  <a:lnTo>
                    <a:pt x="739140" y="121031"/>
                  </a:lnTo>
                  <a:lnTo>
                    <a:pt x="736282" y="122301"/>
                  </a:lnTo>
                  <a:lnTo>
                    <a:pt x="735711" y="122301"/>
                  </a:lnTo>
                  <a:lnTo>
                    <a:pt x="735711" y="122555"/>
                  </a:lnTo>
                  <a:lnTo>
                    <a:pt x="732282" y="123952"/>
                  </a:lnTo>
                  <a:lnTo>
                    <a:pt x="728345" y="124714"/>
                  </a:lnTo>
                  <a:lnTo>
                    <a:pt x="718693" y="124714"/>
                  </a:lnTo>
                  <a:lnTo>
                    <a:pt x="714502" y="123952"/>
                  </a:lnTo>
                  <a:lnTo>
                    <a:pt x="711593" y="122555"/>
                  </a:lnTo>
                  <a:lnTo>
                    <a:pt x="735711" y="122555"/>
                  </a:lnTo>
                  <a:lnTo>
                    <a:pt x="735711" y="122301"/>
                  </a:lnTo>
                  <a:lnTo>
                    <a:pt x="711073" y="122301"/>
                  </a:lnTo>
                  <a:lnTo>
                    <a:pt x="707644" y="120777"/>
                  </a:lnTo>
                  <a:lnTo>
                    <a:pt x="697357" y="87630"/>
                  </a:lnTo>
                  <a:lnTo>
                    <a:pt x="697763" y="83947"/>
                  </a:lnTo>
                  <a:lnTo>
                    <a:pt x="697865" y="83058"/>
                  </a:lnTo>
                  <a:lnTo>
                    <a:pt x="699008" y="79248"/>
                  </a:lnTo>
                  <a:lnTo>
                    <a:pt x="700024" y="75311"/>
                  </a:lnTo>
                  <a:lnTo>
                    <a:pt x="712216" y="62865"/>
                  </a:lnTo>
                  <a:lnTo>
                    <a:pt x="715352" y="61468"/>
                  </a:lnTo>
                  <a:lnTo>
                    <a:pt x="714857" y="61468"/>
                  </a:lnTo>
                  <a:lnTo>
                    <a:pt x="719582" y="60706"/>
                  </a:lnTo>
                  <a:lnTo>
                    <a:pt x="729234" y="60706"/>
                  </a:lnTo>
                  <a:lnTo>
                    <a:pt x="733552" y="61468"/>
                  </a:lnTo>
                  <a:lnTo>
                    <a:pt x="736854" y="63119"/>
                  </a:lnTo>
                  <a:lnTo>
                    <a:pt x="740283" y="64770"/>
                  </a:lnTo>
                  <a:lnTo>
                    <a:pt x="749884" y="83058"/>
                  </a:lnTo>
                  <a:lnTo>
                    <a:pt x="749960" y="83439"/>
                  </a:lnTo>
                  <a:lnTo>
                    <a:pt x="750062" y="83947"/>
                  </a:lnTo>
                  <a:lnTo>
                    <a:pt x="750493" y="87630"/>
                  </a:lnTo>
                  <a:lnTo>
                    <a:pt x="750570" y="97917"/>
                  </a:lnTo>
                  <a:lnTo>
                    <a:pt x="750570" y="43053"/>
                  </a:lnTo>
                  <a:lnTo>
                    <a:pt x="744969" y="41554"/>
                  </a:lnTo>
                  <a:lnTo>
                    <a:pt x="739508" y="40601"/>
                  </a:lnTo>
                  <a:lnTo>
                    <a:pt x="740016" y="40601"/>
                  </a:lnTo>
                  <a:lnTo>
                    <a:pt x="732574" y="39865"/>
                  </a:lnTo>
                  <a:lnTo>
                    <a:pt x="733158" y="39865"/>
                  </a:lnTo>
                  <a:lnTo>
                    <a:pt x="725297" y="39624"/>
                  </a:lnTo>
                  <a:lnTo>
                    <a:pt x="685673" y="49784"/>
                  </a:lnTo>
                  <a:lnTo>
                    <a:pt x="680720" y="54610"/>
                  </a:lnTo>
                  <a:lnTo>
                    <a:pt x="675767" y="59309"/>
                  </a:lnTo>
                  <a:lnTo>
                    <a:pt x="672084" y="65024"/>
                  </a:lnTo>
                  <a:lnTo>
                    <a:pt x="669544" y="71755"/>
                  </a:lnTo>
                  <a:lnTo>
                    <a:pt x="667131" y="78359"/>
                  </a:lnTo>
                  <a:lnTo>
                    <a:pt x="665861" y="85725"/>
                  </a:lnTo>
                  <a:lnTo>
                    <a:pt x="665899" y="102362"/>
                  </a:lnTo>
                  <a:lnTo>
                    <a:pt x="667004" y="109474"/>
                  </a:lnTo>
                  <a:lnTo>
                    <a:pt x="670991" y="120777"/>
                  </a:lnTo>
                  <a:lnTo>
                    <a:pt x="671487" y="122301"/>
                  </a:lnTo>
                  <a:lnTo>
                    <a:pt x="704596" y="144780"/>
                  </a:lnTo>
                  <a:lnTo>
                    <a:pt x="712978" y="145923"/>
                  </a:lnTo>
                  <a:lnTo>
                    <a:pt x="722630" y="145923"/>
                  </a:lnTo>
                  <a:lnTo>
                    <a:pt x="762381" y="135763"/>
                  </a:lnTo>
                  <a:lnTo>
                    <a:pt x="773176" y="124714"/>
                  </a:lnTo>
                  <a:lnTo>
                    <a:pt x="775970" y="120396"/>
                  </a:lnTo>
                  <a:lnTo>
                    <a:pt x="780796" y="107188"/>
                  </a:lnTo>
                  <a:lnTo>
                    <a:pt x="782066" y="99822"/>
                  </a:lnTo>
                  <a:close/>
                </a:path>
                <a:path w="908050" h="182245">
                  <a:moveTo>
                    <a:pt x="907796" y="44958"/>
                  </a:moveTo>
                  <a:lnTo>
                    <a:pt x="907542" y="44323"/>
                  </a:lnTo>
                  <a:lnTo>
                    <a:pt x="906526" y="43307"/>
                  </a:lnTo>
                  <a:lnTo>
                    <a:pt x="905764" y="42799"/>
                  </a:lnTo>
                  <a:lnTo>
                    <a:pt x="904621" y="42545"/>
                  </a:lnTo>
                  <a:lnTo>
                    <a:pt x="903478" y="42164"/>
                  </a:lnTo>
                  <a:lnTo>
                    <a:pt x="901954" y="41910"/>
                  </a:lnTo>
                  <a:lnTo>
                    <a:pt x="900049" y="41656"/>
                  </a:lnTo>
                  <a:lnTo>
                    <a:pt x="885190" y="41656"/>
                  </a:lnTo>
                  <a:lnTo>
                    <a:pt x="883285" y="41910"/>
                  </a:lnTo>
                  <a:lnTo>
                    <a:pt x="881634" y="42164"/>
                  </a:lnTo>
                  <a:lnTo>
                    <a:pt x="880491" y="42545"/>
                  </a:lnTo>
                  <a:lnTo>
                    <a:pt x="879348" y="42799"/>
                  </a:lnTo>
                  <a:lnTo>
                    <a:pt x="878586" y="43307"/>
                  </a:lnTo>
                  <a:lnTo>
                    <a:pt x="878078" y="43815"/>
                  </a:lnTo>
                  <a:lnTo>
                    <a:pt x="877697" y="44323"/>
                  </a:lnTo>
                  <a:lnTo>
                    <a:pt x="877443" y="44958"/>
                  </a:lnTo>
                  <a:lnTo>
                    <a:pt x="877443" y="108331"/>
                  </a:lnTo>
                  <a:lnTo>
                    <a:pt x="872998" y="113030"/>
                  </a:lnTo>
                  <a:lnTo>
                    <a:pt x="868807" y="116586"/>
                  </a:lnTo>
                  <a:lnTo>
                    <a:pt x="864870" y="119126"/>
                  </a:lnTo>
                  <a:lnTo>
                    <a:pt x="860933" y="121539"/>
                  </a:lnTo>
                  <a:lnTo>
                    <a:pt x="856996" y="122809"/>
                  </a:lnTo>
                  <a:lnTo>
                    <a:pt x="850011" y="122809"/>
                  </a:lnTo>
                  <a:lnTo>
                    <a:pt x="836803" y="113030"/>
                  </a:lnTo>
                  <a:lnTo>
                    <a:pt x="836676" y="112776"/>
                  </a:lnTo>
                  <a:lnTo>
                    <a:pt x="836104" y="110490"/>
                  </a:lnTo>
                  <a:lnTo>
                    <a:pt x="835279" y="107569"/>
                  </a:lnTo>
                  <a:lnTo>
                    <a:pt x="834898" y="103886"/>
                  </a:lnTo>
                  <a:lnTo>
                    <a:pt x="834898" y="44958"/>
                  </a:lnTo>
                  <a:lnTo>
                    <a:pt x="834644" y="44323"/>
                  </a:lnTo>
                  <a:lnTo>
                    <a:pt x="833628" y="43307"/>
                  </a:lnTo>
                  <a:lnTo>
                    <a:pt x="832866" y="42799"/>
                  </a:lnTo>
                  <a:lnTo>
                    <a:pt x="831723" y="42545"/>
                  </a:lnTo>
                  <a:lnTo>
                    <a:pt x="830453" y="42164"/>
                  </a:lnTo>
                  <a:lnTo>
                    <a:pt x="828929" y="41910"/>
                  </a:lnTo>
                  <a:lnTo>
                    <a:pt x="827024" y="41656"/>
                  </a:lnTo>
                  <a:lnTo>
                    <a:pt x="812165" y="41656"/>
                  </a:lnTo>
                  <a:lnTo>
                    <a:pt x="810260" y="41910"/>
                  </a:lnTo>
                  <a:lnTo>
                    <a:pt x="808609" y="42164"/>
                  </a:lnTo>
                  <a:lnTo>
                    <a:pt x="807466" y="42545"/>
                  </a:lnTo>
                  <a:lnTo>
                    <a:pt x="806323" y="42799"/>
                  </a:lnTo>
                  <a:lnTo>
                    <a:pt x="805561" y="43307"/>
                  </a:lnTo>
                  <a:lnTo>
                    <a:pt x="805053" y="43815"/>
                  </a:lnTo>
                  <a:lnTo>
                    <a:pt x="804672" y="44323"/>
                  </a:lnTo>
                  <a:lnTo>
                    <a:pt x="804418" y="44958"/>
                  </a:lnTo>
                  <a:lnTo>
                    <a:pt x="804418" y="110490"/>
                  </a:lnTo>
                  <a:lnTo>
                    <a:pt x="805053" y="116586"/>
                  </a:lnTo>
                  <a:lnTo>
                    <a:pt x="806475" y="121539"/>
                  </a:lnTo>
                  <a:lnTo>
                    <a:pt x="807720" y="126238"/>
                  </a:lnTo>
                  <a:lnTo>
                    <a:pt x="825373" y="142748"/>
                  </a:lnTo>
                  <a:lnTo>
                    <a:pt x="830453" y="144907"/>
                  </a:lnTo>
                  <a:lnTo>
                    <a:pt x="836676" y="145923"/>
                  </a:lnTo>
                  <a:lnTo>
                    <a:pt x="850773" y="145923"/>
                  </a:lnTo>
                  <a:lnTo>
                    <a:pt x="857250" y="144526"/>
                  </a:lnTo>
                  <a:lnTo>
                    <a:pt x="869569" y="138938"/>
                  </a:lnTo>
                  <a:lnTo>
                    <a:pt x="875665" y="134620"/>
                  </a:lnTo>
                  <a:lnTo>
                    <a:pt x="881634" y="129032"/>
                  </a:lnTo>
                  <a:lnTo>
                    <a:pt x="881684" y="140716"/>
                  </a:lnTo>
                  <a:lnTo>
                    <a:pt x="885317" y="143383"/>
                  </a:lnTo>
                  <a:lnTo>
                    <a:pt x="886587" y="143764"/>
                  </a:lnTo>
                  <a:lnTo>
                    <a:pt x="888238" y="143891"/>
                  </a:lnTo>
                  <a:lnTo>
                    <a:pt x="901065" y="143891"/>
                  </a:lnTo>
                  <a:lnTo>
                    <a:pt x="902716" y="143764"/>
                  </a:lnTo>
                  <a:lnTo>
                    <a:pt x="904113" y="143383"/>
                  </a:lnTo>
                  <a:lnTo>
                    <a:pt x="905129" y="143129"/>
                  </a:lnTo>
                  <a:lnTo>
                    <a:pt x="907796" y="129032"/>
                  </a:lnTo>
                  <a:lnTo>
                    <a:pt x="907796" y="122809"/>
                  </a:lnTo>
                  <a:lnTo>
                    <a:pt x="907796" y="44958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58842" y="5551423"/>
              <a:ext cx="757555" cy="14922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305933" y="5594349"/>
              <a:ext cx="202586" cy="10629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593969" y="5594349"/>
              <a:ext cx="98170" cy="10629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777229" y="5550407"/>
              <a:ext cx="755142" cy="17843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470146" y="5550661"/>
              <a:ext cx="2520315" cy="417195"/>
            </a:xfrm>
            <a:custGeom>
              <a:avLst/>
              <a:gdLst/>
              <a:ahLst/>
              <a:cxnLst/>
              <a:rect l="l" t="t" r="r" b="b"/>
              <a:pathLst>
                <a:path w="2520315" h="417195">
                  <a:moveTo>
                    <a:pt x="172212" y="344932"/>
                  </a:moveTo>
                  <a:lnTo>
                    <a:pt x="171577" y="339725"/>
                  </a:lnTo>
                  <a:lnTo>
                    <a:pt x="169938" y="333502"/>
                  </a:lnTo>
                  <a:lnTo>
                    <a:pt x="169037" y="330073"/>
                  </a:lnTo>
                  <a:lnTo>
                    <a:pt x="167830" y="327660"/>
                  </a:lnTo>
                  <a:lnTo>
                    <a:pt x="166878" y="325755"/>
                  </a:lnTo>
                  <a:lnTo>
                    <a:pt x="163830" y="322199"/>
                  </a:lnTo>
                  <a:lnTo>
                    <a:pt x="140843" y="310388"/>
                  </a:lnTo>
                  <a:lnTo>
                    <a:pt x="130429" y="310388"/>
                  </a:lnTo>
                  <a:lnTo>
                    <a:pt x="96393" y="327660"/>
                  </a:lnTo>
                  <a:lnTo>
                    <a:pt x="96189" y="327279"/>
                  </a:lnTo>
                  <a:lnTo>
                    <a:pt x="94996" y="324993"/>
                  </a:lnTo>
                  <a:lnTo>
                    <a:pt x="93345" y="322707"/>
                  </a:lnTo>
                  <a:lnTo>
                    <a:pt x="89395" y="318516"/>
                  </a:lnTo>
                  <a:lnTo>
                    <a:pt x="89281" y="318389"/>
                  </a:lnTo>
                  <a:lnTo>
                    <a:pt x="86868" y="316611"/>
                  </a:lnTo>
                  <a:lnTo>
                    <a:pt x="81280" y="313563"/>
                  </a:lnTo>
                  <a:lnTo>
                    <a:pt x="78105" y="312420"/>
                  </a:lnTo>
                  <a:lnTo>
                    <a:pt x="75133" y="311785"/>
                  </a:lnTo>
                  <a:lnTo>
                    <a:pt x="70993" y="310769"/>
                  </a:lnTo>
                  <a:lnTo>
                    <a:pt x="66929" y="310388"/>
                  </a:lnTo>
                  <a:lnTo>
                    <a:pt x="56007" y="310388"/>
                  </a:lnTo>
                  <a:lnTo>
                    <a:pt x="25908" y="327279"/>
                  </a:lnTo>
                  <a:lnTo>
                    <a:pt x="25781" y="315087"/>
                  </a:lnTo>
                  <a:lnTo>
                    <a:pt x="25273" y="314579"/>
                  </a:lnTo>
                  <a:lnTo>
                    <a:pt x="24892" y="314071"/>
                  </a:lnTo>
                  <a:lnTo>
                    <a:pt x="24257" y="313563"/>
                  </a:lnTo>
                  <a:lnTo>
                    <a:pt x="23368" y="313309"/>
                  </a:lnTo>
                  <a:lnTo>
                    <a:pt x="22352" y="312928"/>
                  </a:lnTo>
                  <a:lnTo>
                    <a:pt x="21082" y="312674"/>
                  </a:lnTo>
                  <a:lnTo>
                    <a:pt x="19431" y="312420"/>
                  </a:lnTo>
                  <a:lnTo>
                    <a:pt x="6731" y="312420"/>
                  </a:lnTo>
                  <a:lnTo>
                    <a:pt x="5080" y="312674"/>
                  </a:lnTo>
                  <a:lnTo>
                    <a:pt x="3683" y="312928"/>
                  </a:lnTo>
                  <a:lnTo>
                    <a:pt x="2667" y="313309"/>
                  </a:lnTo>
                  <a:lnTo>
                    <a:pt x="1524" y="313563"/>
                  </a:lnTo>
                  <a:lnTo>
                    <a:pt x="889" y="314071"/>
                  </a:lnTo>
                  <a:lnTo>
                    <a:pt x="381" y="314579"/>
                  </a:lnTo>
                  <a:lnTo>
                    <a:pt x="0" y="315087"/>
                  </a:lnTo>
                  <a:lnTo>
                    <a:pt x="0" y="411988"/>
                  </a:lnTo>
                  <a:lnTo>
                    <a:pt x="1016" y="413004"/>
                  </a:lnTo>
                  <a:lnTo>
                    <a:pt x="1905" y="413512"/>
                  </a:lnTo>
                  <a:lnTo>
                    <a:pt x="3048" y="413893"/>
                  </a:lnTo>
                  <a:lnTo>
                    <a:pt x="4191" y="414147"/>
                  </a:lnTo>
                  <a:lnTo>
                    <a:pt x="5715" y="414528"/>
                  </a:lnTo>
                  <a:lnTo>
                    <a:pt x="7747" y="414655"/>
                  </a:lnTo>
                  <a:lnTo>
                    <a:pt x="22479" y="414655"/>
                  </a:lnTo>
                  <a:lnTo>
                    <a:pt x="24511" y="414528"/>
                  </a:lnTo>
                  <a:lnTo>
                    <a:pt x="26035" y="414147"/>
                  </a:lnTo>
                  <a:lnTo>
                    <a:pt x="27178" y="413893"/>
                  </a:lnTo>
                  <a:lnTo>
                    <a:pt x="28448" y="413512"/>
                  </a:lnTo>
                  <a:lnTo>
                    <a:pt x="29210" y="413004"/>
                  </a:lnTo>
                  <a:lnTo>
                    <a:pt x="30226" y="411988"/>
                  </a:lnTo>
                  <a:lnTo>
                    <a:pt x="30480" y="411353"/>
                  </a:lnTo>
                  <a:lnTo>
                    <a:pt x="30480" y="347980"/>
                  </a:lnTo>
                  <a:lnTo>
                    <a:pt x="34671" y="343281"/>
                  </a:lnTo>
                  <a:lnTo>
                    <a:pt x="38735" y="339725"/>
                  </a:lnTo>
                  <a:lnTo>
                    <a:pt x="42418" y="337185"/>
                  </a:lnTo>
                  <a:lnTo>
                    <a:pt x="46228" y="334772"/>
                  </a:lnTo>
                  <a:lnTo>
                    <a:pt x="49911" y="333502"/>
                  </a:lnTo>
                  <a:lnTo>
                    <a:pt x="56515" y="333502"/>
                  </a:lnTo>
                  <a:lnTo>
                    <a:pt x="66675" y="339471"/>
                  </a:lnTo>
                  <a:lnTo>
                    <a:pt x="68072" y="341249"/>
                  </a:lnTo>
                  <a:lnTo>
                    <a:pt x="68973" y="343281"/>
                  </a:lnTo>
                  <a:lnTo>
                    <a:pt x="69088" y="343535"/>
                  </a:lnTo>
                  <a:lnTo>
                    <a:pt x="69723" y="346075"/>
                  </a:lnTo>
                  <a:lnTo>
                    <a:pt x="70485" y="348742"/>
                  </a:lnTo>
                  <a:lnTo>
                    <a:pt x="70739" y="351663"/>
                  </a:lnTo>
                  <a:lnTo>
                    <a:pt x="70739" y="411353"/>
                  </a:lnTo>
                  <a:lnTo>
                    <a:pt x="70993" y="411988"/>
                  </a:lnTo>
                  <a:lnTo>
                    <a:pt x="72009" y="413004"/>
                  </a:lnTo>
                  <a:lnTo>
                    <a:pt x="72771" y="413512"/>
                  </a:lnTo>
                  <a:lnTo>
                    <a:pt x="74041" y="413893"/>
                  </a:lnTo>
                  <a:lnTo>
                    <a:pt x="75184" y="414147"/>
                  </a:lnTo>
                  <a:lnTo>
                    <a:pt x="76708" y="414528"/>
                  </a:lnTo>
                  <a:lnTo>
                    <a:pt x="78740" y="414655"/>
                  </a:lnTo>
                  <a:lnTo>
                    <a:pt x="93345" y="414655"/>
                  </a:lnTo>
                  <a:lnTo>
                    <a:pt x="95377" y="414528"/>
                  </a:lnTo>
                  <a:lnTo>
                    <a:pt x="96901" y="414147"/>
                  </a:lnTo>
                  <a:lnTo>
                    <a:pt x="98044" y="413893"/>
                  </a:lnTo>
                  <a:lnTo>
                    <a:pt x="99187" y="413512"/>
                  </a:lnTo>
                  <a:lnTo>
                    <a:pt x="100076" y="413004"/>
                  </a:lnTo>
                  <a:lnTo>
                    <a:pt x="101092" y="411988"/>
                  </a:lnTo>
                  <a:lnTo>
                    <a:pt x="101346" y="411353"/>
                  </a:lnTo>
                  <a:lnTo>
                    <a:pt x="101346" y="347980"/>
                  </a:lnTo>
                  <a:lnTo>
                    <a:pt x="105664" y="343281"/>
                  </a:lnTo>
                  <a:lnTo>
                    <a:pt x="109728" y="339725"/>
                  </a:lnTo>
                  <a:lnTo>
                    <a:pt x="113411" y="337185"/>
                  </a:lnTo>
                  <a:lnTo>
                    <a:pt x="117221" y="334772"/>
                  </a:lnTo>
                  <a:lnTo>
                    <a:pt x="120904" y="333502"/>
                  </a:lnTo>
                  <a:lnTo>
                    <a:pt x="127508" y="333502"/>
                  </a:lnTo>
                  <a:lnTo>
                    <a:pt x="130048" y="334010"/>
                  </a:lnTo>
                  <a:lnTo>
                    <a:pt x="134366" y="336042"/>
                  </a:lnTo>
                  <a:lnTo>
                    <a:pt x="136144" y="337566"/>
                  </a:lnTo>
                  <a:lnTo>
                    <a:pt x="137541" y="339471"/>
                  </a:lnTo>
                  <a:lnTo>
                    <a:pt x="138938" y="341249"/>
                  </a:lnTo>
                  <a:lnTo>
                    <a:pt x="139954" y="343281"/>
                  </a:lnTo>
                  <a:lnTo>
                    <a:pt x="140081" y="343535"/>
                  </a:lnTo>
                  <a:lnTo>
                    <a:pt x="140716" y="346075"/>
                  </a:lnTo>
                  <a:lnTo>
                    <a:pt x="141351" y="348742"/>
                  </a:lnTo>
                  <a:lnTo>
                    <a:pt x="141732" y="351663"/>
                  </a:lnTo>
                  <a:lnTo>
                    <a:pt x="141732" y="411353"/>
                  </a:lnTo>
                  <a:lnTo>
                    <a:pt x="141986" y="411988"/>
                  </a:lnTo>
                  <a:lnTo>
                    <a:pt x="146050" y="414147"/>
                  </a:lnTo>
                  <a:lnTo>
                    <a:pt x="147574" y="414528"/>
                  </a:lnTo>
                  <a:lnTo>
                    <a:pt x="149479" y="414655"/>
                  </a:lnTo>
                  <a:lnTo>
                    <a:pt x="164465" y="414655"/>
                  </a:lnTo>
                  <a:lnTo>
                    <a:pt x="172212" y="411353"/>
                  </a:lnTo>
                  <a:lnTo>
                    <a:pt x="172212" y="344932"/>
                  </a:lnTo>
                  <a:close/>
                </a:path>
                <a:path w="2520315" h="417195">
                  <a:moveTo>
                    <a:pt x="302641" y="350012"/>
                  </a:moveTo>
                  <a:lnTo>
                    <a:pt x="301625" y="343789"/>
                  </a:lnTo>
                  <a:lnTo>
                    <a:pt x="297815" y="332613"/>
                  </a:lnTo>
                  <a:lnTo>
                    <a:pt x="295694" y="329184"/>
                  </a:lnTo>
                  <a:lnTo>
                    <a:pt x="294767" y="327660"/>
                  </a:lnTo>
                  <a:lnTo>
                    <a:pt x="290576" y="323596"/>
                  </a:lnTo>
                  <a:lnTo>
                    <a:pt x="286512" y="319405"/>
                  </a:lnTo>
                  <a:lnTo>
                    <a:pt x="281178" y="316230"/>
                  </a:lnTo>
                  <a:lnTo>
                    <a:pt x="275056" y="314071"/>
                  </a:lnTo>
                  <a:lnTo>
                    <a:pt x="273177" y="313359"/>
                  </a:lnTo>
                  <a:lnTo>
                    <a:pt x="273177" y="345694"/>
                  </a:lnTo>
                  <a:lnTo>
                    <a:pt x="273050" y="353187"/>
                  </a:lnTo>
                  <a:lnTo>
                    <a:pt x="227330" y="353187"/>
                  </a:lnTo>
                  <a:lnTo>
                    <a:pt x="233426" y="336296"/>
                  </a:lnTo>
                  <a:lnTo>
                    <a:pt x="235331" y="334137"/>
                  </a:lnTo>
                  <a:lnTo>
                    <a:pt x="237744" y="332359"/>
                  </a:lnTo>
                  <a:lnTo>
                    <a:pt x="240665" y="331089"/>
                  </a:lnTo>
                  <a:lnTo>
                    <a:pt x="243459" y="329819"/>
                  </a:lnTo>
                  <a:lnTo>
                    <a:pt x="246888" y="329184"/>
                  </a:lnTo>
                  <a:lnTo>
                    <a:pt x="258445" y="329184"/>
                  </a:lnTo>
                  <a:lnTo>
                    <a:pt x="264160" y="331343"/>
                  </a:lnTo>
                  <a:lnTo>
                    <a:pt x="267843" y="335661"/>
                  </a:lnTo>
                  <a:lnTo>
                    <a:pt x="271526" y="339852"/>
                  </a:lnTo>
                  <a:lnTo>
                    <a:pt x="273177" y="345694"/>
                  </a:lnTo>
                  <a:lnTo>
                    <a:pt x="273177" y="313359"/>
                  </a:lnTo>
                  <a:lnTo>
                    <a:pt x="268681" y="311658"/>
                  </a:lnTo>
                  <a:lnTo>
                    <a:pt x="269201" y="311658"/>
                  </a:lnTo>
                  <a:lnTo>
                    <a:pt x="260604" y="310388"/>
                  </a:lnTo>
                  <a:lnTo>
                    <a:pt x="242951" y="310388"/>
                  </a:lnTo>
                  <a:lnTo>
                    <a:pt x="210947" y="324866"/>
                  </a:lnTo>
                  <a:lnTo>
                    <a:pt x="206121" y="329565"/>
                  </a:lnTo>
                  <a:lnTo>
                    <a:pt x="202438" y="335153"/>
                  </a:lnTo>
                  <a:lnTo>
                    <a:pt x="199898" y="341884"/>
                  </a:lnTo>
                  <a:lnTo>
                    <a:pt x="197485" y="348615"/>
                  </a:lnTo>
                  <a:lnTo>
                    <a:pt x="196215" y="356235"/>
                  </a:lnTo>
                  <a:lnTo>
                    <a:pt x="196215" y="373380"/>
                  </a:lnTo>
                  <a:lnTo>
                    <a:pt x="197358" y="381127"/>
                  </a:lnTo>
                  <a:lnTo>
                    <a:pt x="200736" y="390271"/>
                  </a:lnTo>
                  <a:lnTo>
                    <a:pt x="202184" y="394208"/>
                  </a:lnTo>
                  <a:lnTo>
                    <a:pt x="205740" y="399669"/>
                  </a:lnTo>
                  <a:lnTo>
                    <a:pt x="210832" y="403987"/>
                  </a:lnTo>
                  <a:lnTo>
                    <a:pt x="215519" y="408178"/>
                  </a:lnTo>
                  <a:lnTo>
                    <a:pt x="254127" y="416687"/>
                  </a:lnTo>
                  <a:lnTo>
                    <a:pt x="259461" y="416687"/>
                  </a:lnTo>
                  <a:lnTo>
                    <a:pt x="263309" y="416496"/>
                  </a:lnTo>
                  <a:lnTo>
                    <a:pt x="264083" y="416496"/>
                  </a:lnTo>
                  <a:lnTo>
                    <a:pt x="273939" y="415163"/>
                  </a:lnTo>
                  <a:lnTo>
                    <a:pt x="278130" y="414528"/>
                  </a:lnTo>
                  <a:lnTo>
                    <a:pt x="281686" y="413639"/>
                  </a:lnTo>
                  <a:lnTo>
                    <a:pt x="285369" y="412877"/>
                  </a:lnTo>
                  <a:lnTo>
                    <a:pt x="288417" y="412115"/>
                  </a:lnTo>
                  <a:lnTo>
                    <a:pt x="290703" y="411226"/>
                  </a:lnTo>
                  <a:lnTo>
                    <a:pt x="293116" y="410337"/>
                  </a:lnTo>
                  <a:lnTo>
                    <a:pt x="294513" y="409702"/>
                  </a:lnTo>
                  <a:lnTo>
                    <a:pt x="296037" y="408178"/>
                  </a:lnTo>
                  <a:lnTo>
                    <a:pt x="296291" y="407670"/>
                  </a:lnTo>
                  <a:lnTo>
                    <a:pt x="296672" y="407162"/>
                  </a:lnTo>
                  <a:lnTo>
                    <a:pt x="296926" y="406527"/>
                  </a:lnTo>
                  <a:lnTo>
                    <a:pt x="297053" y="405765"/>
                  </a:lnTo>
                  <a:lnTo>
                    <a:pt x="297180" y="405003"/>
                  </a:lnTo>
                  <a:lnTo>
                    <a:pt x="297307" y="403987"/>
                  </a:lnTo>
                  <a:lnTo>
                    <a:pt x="297434" y="401828"/>
                  </a:lnTo>
                  <a:lnTo>
                    <a:pt x="297497" y="396621"/>
                  </a:lnTo>
                  <a:lnTo>
                    <a:pt x="297434" y="395986"/>
                  </a:lnTo>
                  <a:lnTo>
                    <a:pt x="297332" y="394970"/>
                  </a:lnTo>
                  <a:lnTo>
                    <a:pt x="297256" y="394208"/>
                  </a:lnTo>
                  <a:lnTo>
                    <a:pt x="297192" y="393573"/>
                  </a:lnTo>
                  <a:lnTo>
                    <a:pt x="297053" y="392557"/>
                  </a:lnTo>
                  <a:lnTo>
                    <a:pt x="296672" y="391922"/>
                  </a:lnTo>
                  <a:lnTo>
                    <a:pt x="296418" y="391287"/>
                  </a:lnTo>
                  <a:lnTo>
                    <a:pt x="295910" y="390779"/>
                  </a:lnTo>
                  <a:lnTo>
                    <a:pt x="295529" y="390525"/>
                  </a:lnTo>
                  <a:lnTo>
                    <a:pt x="295021" y="390271"/>
                  </a:lnTo>
                  <a:lnTo>
                    <a:pt x="291922" y="390271"/>
                  </a:lnTo>
                  <a:lnTo>
                    <a:pt x="290830" y="390525"/>
                  </a:lnTo>
                  <a:lnTo>
                    <a:pt x="286588" y="391922"/>
                  </a:lnTo>
                  <a:lnTo>
                    <a:pt x="281063" y="393573"/>
                  </a:lnTo>
                  <a:lnTo>
                    <a:pt x="278638" y="394208"/>
                  </a:lnTo>
                  <a:lnTo>
                    <a:pt x="275082" y="394970"/>
                  </a:lnTo>
                  <a:lnTo>
                    <a:pt x="266954" y="396240"/>
                  </a:lnTo>
                  <a:lnTo>
                    <a:pt x="262255" y="396621"/>
                  </a:lnTo>
                  <a:lnTo>
                    <a:pt x="251714" y="396621"/>
                  </a:lnTo>
                  <a:lnTo>
                    <a:pt x="228981" y="381254"/>
                  </a:lnTo>
                  <a:lnTo>
                    <a:pt x="227838" y="377952"/>
                  </a:lnTo>
                  <a:lnTo>
                    <a:pt x="227330" y="374269"/>
                  </a:lnTo>
                  <a:lnTo>
                    <a:pt x="227330" y="370332"/>
                  </a:lnTo>
                  <a:lnTo>
                    <a:pt x="296164" y="370332"/>
                  </a:lnTo>
                  <a:lnTo>
                    <a:pt x="298450" y="369570"/>
                  </a:lnTo>
                  <a:lnTo>
                    <a:pt x="300101" y="368046"/>
                  </a:lnTo>
                  <a:lnTo>
                    <a:pt x="301752" y="366395"/>
                  </a:lnTo>
                  <a:lnTo>
                    <a:pt x="302641" y="364109"/>
                  </a:lnTo>
                  <a:lnTo>
                    <a:pt x="302641" y="353187"/>
                  </a:lnTo>
                  <a:lnTo>
                    <a:pt x="302641" y="350012"/>
                  </a:lnTo>
                  <a:close/>
                </a:path>
                <a:path w="2520315" h="417195">
                  <a:moveTo>
                    <a:pt x="2202942" y="1016"/>
                  </a:moveTo>
                  <a:lnTo>
                    <a:pt x="2202180" y="635"/>
                  </a:lnTo>
                  <a:lnTo>
                    <a:pt x="2201545" y="254"/>
                  </a:lnTo>
                  <a:lnTo>
                    <a:pt x="2200529" y="0"/>
                  </a:lnTo>
                  <a:lnTo>
                    <a:pt x="2186927" y="0"/>
                  </a:lnTo>
                  <a:lnTo>
                    <a:pt x="2185670" y="254"/>
                  </a:lnTo>
                  <a:lnTo>
                    <a:pt x="2184146" y="635"/>
                  </a:lnTo>
                  <a:lnTo>
                    <a:pt x="2184349" y="635"/>
                  </a:lnTo>
                  <a:lnTo>
                    <a:pt x="2182876" y="1270"/>
                  </a:lnTo>
                  <a:lnTo>
                    <a:pt x="2180971" y="2794"/>
                  </a:lnTo>
                  <a:lnTo>
                    <a:pt x="2180450" y="3556"/>
                  </a:lnTo>
                  <a:lnTo>
                    <a:pt x="2164334" y="24003"/>
                  </a:lnTo>
                  <a:lnTo>
                    <a:pt x="2157349" y="35941"/>
                  </a:lnTo>
                  <a:lnTo>
                    <a:pt x="2156574" y="37973"/>
                  </a:lnTo>
                  <a:lnTo>
                    <a:pt x="2156079" y="40132"/>
                  </a:lnTo>
                  <a:lnTo>
                    <a:pt x="2155571" y="44704"/>
                  </a:lnTo>
                  <a:lnTo>
                    <a:pt x="2155317" y="47244"/>
                  </a:lnTo>
                  <a:lnTo>
                    <a:pt x="2155317" y="52324"/>
                  </a:lnTo>
                  <a:lnTo>
                    <a:pt x="2166099" y="60960"/>
                  </a:lnTo>
                  <a:lnTo>
                    <a:pt x="2176653" y="60960"/>
                  </a:lnTo>
                  <a:lnTo>
                    <a:pt x="2188083" y="52324"/>
                  </a:lnTo>
                  <a:lnTo>
                    <a:pt x="2188083" y="33401"/>
                  </a:lnTo>
                  <a:lnTo>
                    <a:pt x="2202942" y="3556"/>
                  </a:lnTo>
                  <a:lnTo>
                    <a:pt x="2202942" y="1016"/>
                  </a:lnTo>
                  <a:close/>
                </a:path>
                <a:path w="2520315" h="417195">
                  <a:moveTo>
                    <a:pt x="2285238" y="53086"/>
                  </a:moveTo>
                  <a:lnTo>
                    <a:pt x="2281301" y="46101"/>
                  </a:lnTo>
                  <a:lnTo>
                    <a:pt x="2257044" y="46101"/>
                  </a:lnTo>
                  <a:lnTo>
                    <a:pt x="2257044" y="24384"/>
                  </a:lnTo>
                  <a:lnTo>
                    <a:pt x="2251329" y="21082"/>
                  </a:lnTo>
                  <a:lnTo>
                    <a:pt x="2250236" y="21082"/>
                  </a:lnTo>
                  <a:lnTo>
                    <a:pt x="2247392" y="20701"/>
                  </a:lnTo>
                  <a:lnTo>
                    <a:pt x="2236597" y="20701"/>
                  </a:lnTo>
                  <a:lnTo>
                    <a:pt x="2233549" y="21082"/>
                  </a:lnTo>
                  <a:lnTo>
                    <a:pt x="2232660" y="21082"/>
                  </a:lnTo>
                  <a:lnTo>
                    <a:pt x="2227580" y="23241"/>
                  </a:lnTo>
                  <a:lnTo>
                    <a:pt x="2227072" y="23749"/>
                  </a:lnTo>
                  <a:lnTo>
                    <a:pt x="2226818" y="24384"/>
                  </a:lnTo>
                  <a:lnTo>
                    <a:pt x="2226818" y="46101"/>
                  </a:lnTo>
                  <a:lnTo>
                    <a:pt x="2213229" y="46101"/>
                  </a:lnTo>
                  <a:lnTo>
                    <a:pt x="2209292" y="60833"/>
                  </a:lnTo>
                  <a:lnTo>
                    <a:pt x="2209673" y="63500"/>
                  </a:lnTo>
                  <a:lnTo>
                    <a:pt x="2210435" y="65151"/>
                  </a:lnTo>
                  <a:lnTo>
                    <a:pt x="2211324" y="66802"/>
                  </a:lnTo>
                  <a:lnTo>
                    <a:pt x="2212467" y="67691"/>
                  </a:lnTo>
                  <a:lnTo>
                    <a:pt x="2226818" y="67691"/>
                  </a:lnTo>
                  <a:lnTo>
                    <a:pt x="2226818" y="121793"/>
                  </a:lnTo>
                  <a:lnTo>
                    <a:pt x="2227326" y="125095"/>
                  </a:lnTo>
                  <a:lnTo>
                    <a:pt x="2227402" y="125603"/>
                  </a:lnTo>
                  <a:lnTo>
                    <a:pt x="2227491" y="126238"/>
                  </a:lnTo>
                  <a:lnTo>
                    <a:pt x="2227618" y="126873"/>
                  </a:lnTo>
                  <a:lnTo>
                    <a:pt x="2228888" y="131064"/>
                  </a:lnTo>
                  <a:lnTo>
                    <a:pt x="2230247" y="135255"/>
                  </a:lnTo>
                  <a:lnTo>
                    <a:pt x="2232406" y="138684"/>
                  </a:lnTo>
                  <a:lnTo>
                    <a:pt x="2235327" y="141478"/>
                  </a:lnTo>
                  <a:lnTo>
                    <a:pt x="2238121" y="144272"/>
                  </a:lnTo>
                  <a:lnTo>
                    <a:pt x="2241804" y="146304"/>
                  </a:lnTo>
                  <a:lnTo>
                    <a:pt x="2246249" y="147701"/>
                  </a:lnTo>
                  <a:lnTo>
                    <a:pt x="2250694" y="148971"/>
                  </a:lnTo>
                  <a:lnTo>
                    <a:pt x="2255901" y="149733"/>
                  </a:lnTo>
                  <a:lnTo>
                    <a:pt x="2265375" y="149733"/>
                  </a:lnTo>
                  <a:lnTo>
                    <a:pt x="2271725" y="148971"/>
                  </a:lnTo>
                  <a:lnTo>
                    <a:pt x="2272157" y="148971"/>
                  </a:lnTo>
                  <a:lnTo>
                    <a:pt x="2282825" y="145288"/>
                  </a:lnTo>
                  <a:lnTo>
                    <a:pt x="2283587" y="144653"/>
                  </a:lnTo>
                  <a:lnTo>
                    <a:pt x="2284222" y="143510"/>
                  </a:lnTo>
                  <a:lnTo>
                    <a:pt x="2284603" y="141859"/>
                  </a:lnTo>
                  <a:lnTo>
                    <a:pt x="2285111" y="140208"/>
                  </a:lnTo>
                  <a:lnTo>
                    <a:pt x="2285238" y="131064"/>
                  </a:lnTo>
                  <a:lnTo>
                    <a:pt x="2284730" y="128524"/>
                  </a:lnTo>
                  <a:lnTo>
                    <a:pt x="2284603" y="127508"/>
                  </a:lnTo>
                  <a:lnTo>
                    <a:pt x="2284349" y="126873"/>
                  </a:lnTo>
                  <a:lnTo>
                    <a:pt x="2284222" y="126492"/>
                  </a:lnTo>
                  <a:lnTo>
                    <a:pt x="2284133" y="126238"/>
                  </a:lnTo>
                  <a:lnTo>
                    <a:pt x="2283904" y="125857"/>
                  </a:lnTo>
                  <a:lnTo>
                    <a:pt x="2283714" y="125603"/>
                  </a:lnTo>
                  <a:lnTo>
                    <a:pt x="2283333" y="125349"/>
                  </a:lnTo>
                  <a:lnTo>
                    <a:pt x="2282825" y="125095"/>
                  </a:lnTo>
                  <a:lnTo>
                    <a:pt x="2280666" y="125095"/>
                  </a:lnTo>
                  <a:lnTo>
                    <a:pt x="2279396" y="125603"/>
                  </a:lnTo>
                  <a:lnTo>
                    <a:pt x="2278507" y="125857"/>
                  </a:lnTo>
                  <a:lnTo>
                    <a:pt x="2277491" y="126238"/>
                  </a:lnTo>
                  <a:lnTo>
                    <a:pt x="2276475" y="126492"/>
                  </a:lnTo>
                  <a:lnTo>
                    <a:pt x="2274697" y="126873"/>
                  </a:lnTo>
                  <a:lnTo>
                    <a:pt x="2271522" y="127508"/>
                  </a:lnTo>
                  <a:lnTo>
                    <a:pt x="2265375" y="127508"/>
                  </a:lnTo>
                  <a:lnTo>
                    <a:pt x="2262073" y="126238"/>
                  </a:lnTo>
                  <a:lnTo>
                    <a:pt x="2261832" y="126238"/>
                  </a:lnTo>
                  <a:lnTo>
                    <a:pt x="2259838" y="123571"/>
                  </a:lnTo>
                  <a:lnTo>
                    <a:pt x="2258060" y="120904"/>
                  </a:lnTo>
                  <a:lnTo>
                    <a:pt x="2257044" y="117094"/>
                  </a:lnTo>
                  <a:lnTo>
                    <a:pt x="2257044" y="67691"/>
                  </a:lnTo>
                  <a:lnTo>
                    <a:pt x="2282063" y="67691"/>
                  </a:lnTo>
                  <a:lnTo>
                    <a:pt x="2283333" y="66802"/>
                  </a:lnTo>
                  <a:lnTo>
                    <a:pt x="2284857" y="63500"/>
                  </a:lnTo>
                  <a:lnTo>
                    <a:pt x="2285238" y="60833"/>
                  </a:lnTo>
                  <a:lnTo>
                    <a:pt x="2285238" y="53086"/>
                  </a:lnTo>
                  <a:close/>
                </a:path>
                <a:path w="2520315" h="417195">
                  <a:moveTo>
                    <a:pt x="2404745" y="83312"/>
                  </a:moveTo>
                  <a:lnTo>
                    <a:pt x="2403729" y="77089"/>
                  </a:lnTo>
                  <a:lnTo>
                    <a:pt x="2399919" y="65913"/>
                  </a:lnTo>
                  <a:lnTo>
                    <a:pt x="2397798" y="62484"/>
                  </a:lnTo>
                  <a:lnTo>
                    <a:pt x="2396871" y="60960"/>
                  </a:lnTo>
                  <a:lnTo>
                    <a:pt x="2392807" y="56896"/>
                  </a:lnTo>
                  <a:lnTo>
                    <a:pt x="2388743" y="52705"/>
                  </a:lnTo>
                  <a:lnTo>
                    <a:pt x="2383536" y="49530"/>
                  </a:lnTo>
                  <a:lnTo>
                    <a:pt x="2377414" y="47371"/>
                  </a:lnTo>
                  <a:lnTo>
                    <a:pt x="2375662" y="46710"/>
                  </a:lnTo>
                  <a:lnTo>
                    <a:pt x="2375662" y="78994"/>
                  </a:lnTo>
                  <a:lnTo>
                    <a:pt x="2375624" y="80010"/>
                  </a:lnTo>
                  <a:lnTo>
                    <a:pt x="2375509" y="83312"/>
                  </a:lnTo>
                  <a:lnTo>
                    <a:pt x="2375408" y="86487"/>
                  </a:lnTo>
                  <a:lnTo>
                    <a:pt x="2330069" y="86487"/>
                  </a:lnTo>
                  <a:lnTo>
                    <a:pt x="2336165" y="69596"/>
                  </a:lnTo>
                  <a:lnTo>
                    <a:pt x="2338070" y="67437"/>
                  </a:lnTo>
                  <a:lnTo>
                    <a:pt x="2340356" y="65659"/>
                  </a:lnTo>
                  <a:lnTo>
                    <a:pt x="2343277" y="64389"/>
                  </a:lnTo>
                  <a:lnTo>
                    <a:pt x="2346071" y="63119"/>
                  </a:lnTo>
                  <a:lnTo>
                    <a:pt x="2349500" y="62484"/>
                  </a:lnTo>
                  <a:lnTo>
                    <a:pt x="2360930" y="62484"/>
                  </a:lnTo>
                  <a:lnTo>
                    <a:pt x="2366645" y="64643"/>
                  </a:lnTo>
                  <a:lnTo>
                    <a:pt x="2370201" y="68961"/>
                  </a:lnTo>
                  <a:lnTo>
                    <a:pt x="2373884" y="73152"/>
                  </a:lnTo>
                  <a:lnTo>
                    <a:pt x="2375662" y="78994"/>
                  </a:lnTo>
                  <a:lnTo>
                    <a:pt x="2375662" y="46710"/>
                  </a:lnTo>
                  <a:lnTo>
                    <a:pt x="2371039" y="44958"/>
                  </a:lnTo>
                  <a:lnTo>
                    <a:pt x="2371547" y="44958"/>
                  </a:lnTo>
                  <a:lnTo>
                    <a:pt x="2363089" y="43688"/>
                  </a:lnTo>
                  <a:lnTo>
                    <a:pt x="2345563" y="43688"/>
                  </a:lnTo>
                  <a:lnTo>
                    <a:pt x="2309114" y="62865"/>
                  </a:lnTo>
                  <a:lnTo>
                    <a:pt x="2303018" y="75184"/>
                  </a:lnTo>
                  <a:lnTo>
                    <a:pt x="2300478" y="81915"/>
                  </a:lnTo>
                  <a:lnTo>
                    <a:pt x="2299208" y="89535"/>
                  </a:lnTo>
                  <a:lnTo>
                    <a:pt x="2299208" y="106680"/>
                  </a:lnTo>
                  <a:lnTo>
                    <a:pt x="2313559" y="137160"/>
                  </a:lnTo>
                  <a:lnTo>
                    <a:pt x="2318385" y="141478"/>
                  </a:lnTo>
                  <a:lnTo>
                    <a:pt x="2324354" y="144780"/>
                  </a:lnTo>
                  <a:lnTo>
                    <a:pt x="2331999" y="146939"/>
                  </a:lnTo>
                  <a:lnTo>
                    <a:pt x="2338705" y="148971"/>
                  </a:lnTo>
                  <a:lnTo>
                    <a:pt x="2347087" y="149987"/>
                  </a:lnTo>
                  <a:lnTo>
                    <a:pt x="2361946" y="149987"/>
                  </a:lnTo>
                  <a:lnTo>
                    <a:pt x="2367026" y="149733"/>
                  </a:lnTo>
                  <a:lnTo>
                    <a:pt x="2376297" y="148463"/>
                  </a:lnTo>
                  <a:lnTo>
                    <a:pt x="2380361" y="147828"/>
                  </a:lnTo>
                  <a:lnTo>
                    <a:pt x="2384044" y="146939"/>
                  </a:lnTo>
                  <a:lnTo>
                    <a:pt x="2387600" y="146177"/>
                  </a:lnTo>
                  <a:lnTo>
                    <a:pt x="2399157" y="139065"/>
                  </a:lnTo>
                  <a:lnTo>
                    <a:pt x="2399411" y="138303"/>
                  </a:lnTo>
                  <a:lnTo>
                    <a:pt x="2399411" y="129921"/>
                  </a:lnTo>
                  <a:lnTo>
                    <a:pt x="2399411" y="126873"/>
                  </a:lnTo>
                  <a:lnTo>
                    <a:pt x="2399157" y="125857"/>
                  </a:lnTo>
                  <a:lnTo>
                    <a:pt x="2398903" y="125222"/>
                  </a:lnTo>
                  <a:lnTo>
                    <a:pt x="2398522" y="124587"/>
                  </a:lnTo>
                  <a:lnTo>
                    <a:pt x="2398141" y="124079"/>
                  </a:lnTo>
                  <a:lnTo>
                    <a:pt x="2397125" y="123571"/>
                  </a:lnTo>
                  <a:lnTo>
                    <a:pt x="2394077" y="123571"/>
                  </a:lnTo>
                  <a:lnTo>
                    <a:pt x="2393061" y="123825"/>
                  </a:lnTo>
                  <a:lnTo>
                    <a:pt x="2388844" y="125222"/>
                  </a:lnTo>
                  <a:lnTo>
                    <a:pt x="2386838" y="125857"/>
                  </a:lnTo>
                  <a:lnTo>
                    <a:pt x="2364740" y="129921"/>
                  </a:lnTo>
                  <a:lnTo>
                    <a:pt x="2354199" y="129921"/>
                  </a:lnTo>
                  <a:lnTo>
                    <a:pt x="2336927" y="122936"/>
                  </a:lnTo>
                  <a:lnTo>
                    <a:pt x="2334514" y="120650"/>
                  </a:lnTo>
                  <a:lnTo>
                    <a:pt x="2332736" y="117856"/>
                  </a:lnTo>
                  <a:lnTo>
                    <a:pt x="2331720" y="114554"/>
                  </a:lnTo>
                  <a:lnTo>
                    <a:pt x="2330577" y="111252"/>
                  </a:lnTo>
                  <a:lnTo>
                    <a:pt x="2330069" y="107569"/>
                  </a:lnTo>
                  <a:lnTo>
                    <a:pt x="2330069" y="103632"/>
                  </a:lnTo>
                  <a:lnTo>
                    <a:pt x="2398395" y="103632"/>
                  </a:lnTo>
                  <a:lnTo>
                    <a:pt x="2400681" y="102870"/>
                  </a:lnTo>
                  <a:lnTo>
                    <a:pt x="2402332" y="101346"/>
                  </a:lnTo>
                  <a:lnTo>
                    <a:pt x="2403983" y="99695"/>
                  </a:lnTo>
                  <a:lnTo>
                    <a:pt x="2404745" y="97409"/>
                  </a:lnTo>
                  <a:lnTo>
                    <a:pt x="2404745" y="86487"/>
                  </a:lnTo>
                  <a:lnTo>
                    <a:pt x="2404745" y="83312"/>
                  </a:lnTo>
                  <a:close/>
                </a:path>
                <a:path w="2520315" h="417195">
                  <a:moveTo>
                    <a:pt x="2459355" y="4318"/>
                  </a:moveTo>
                  <a:lnTo>
                    <a:pt x="2459101" y="3683"/>
                  </a:lnTo>
                  <a:lnTo>
                    <a:pt x="2458593" y="3175"/>
                  </a:lnTo>
                  <a:lnTo>
                    <a:pt x="2458085" y="2540"/>
                  </a:lnTo>
                  <a:lnTo>
                    <a:pt x="2457323" y="2032"/>
                  </a:lnTo>
                  <a:lnTo>
                    <a:pt x="2456053" y="1651"/>
                  </a:lnTo>
                  <a:lnTo>
                    <a:pt x="2454910" y="1270"/>
                  </a:lnTo>
                  <a:lnTo>
                    <a:pt x="2453386" y="1016"/>
                  </a:lnTo>
                  <a:lnTo>
                    <a:pt x="2451481" y="762"/>
                  </a:lnTo>
                  <a:lnTo>
                    <a:pt x="2436749" y="762"/>
                  </a:lnTo>
                  <a:lnTo>
                    <a:pt x="2434844" y="1016"/>
                  </a:lnTo>
                  <a:lnTo>
                    <a:pt x="2433320" y="1270"/>
                  </a:lnTo>
                  <a:lnTo>
                    <a:pt x="2432177" y="1651"/>
                  </a:lnTo>
                  <a:lnTo>
                    <a:pt x="2430907" y="2032"/>
                  </a:lnTo>
                  <a:lnTo>
                    <a:pt x="2430145" y="2540"/>
                  </a:lnTo>
                  <a:lnTo>
                    <a:pt x="2429637" y="3175"/>
                  </a:lnTo>
                  <a:lnTo>
                    <a:pt x="2429129" y="3683"/>
                  </a:lnTo>
                  <a:lnTo>
                    <a:pt x="2429129" y="145288"/>
                  </a:lnTo>
                  <a:lnTo>
                    <a:pt x="2430145" y="146304"/>
                  </a:lnTo>
                  <a:lnTo>
                    <a:pt x="2430907" y="146812"/>
                  </a:lnTo>
                  <a:lnTo>
                    <a:pt x="2432177" y="147193"/>
                  </a:lnTo>
                  <a:lnTo>
                    <a:pt x="2433320" y="147447"/>
                  </a:lnTo>
                  <a:lnTo>
                    <a:pt x="2434844" y="147828"/>
                  </a:lnTo>
                  <a:lnTo>
                    <a:pt x="2436749" y="147955"/>
                  </a:lnTo>
                  <a:lnTo>
                    <a:pt x="2451481" y="147955"/>
                  </a:lnTo>
                  <a:lnTo>
                    <a:pt x="2453386" y="147828"/>
                  </a:lnTo>
                  <a:lnTo>
                    <a:pt x="2454910" y="147447"/>
                  </a:lnTo>
                  <a:lnTo>
                    <a:pt x="2456053" y="147193"/>
                  </a:lnTo>
                  <a:lnTo>
                    <a:pt x="2457323" y="146812"/>
                  </a:lnTo>
                  <a:lnTo>
                    <a:pt x="2458085" y="146304"/>
                  </a:lnTo>
                  <a:lnTo>
                    <a:pt x="2459101" y="145288"/>
                  </a:lnTo>
                  <a:lnTo>
                    <a:pt x="2459355" y="144653"/>
                  </a:lnTo>
                  <a:lnTo>
                    <a:pt x="2459355" y="4318"/>
                  </a:lnTo>
                  <a:close/>
                </a:path>
                <a:path w="2520315" h="417195">
                  <a:moveTo>
                    <a:pt x="2520315" y="4318"/>
                  </a:moveTo>
                  <a:lnTo>
                    <a:pt x="2520061" y="3683"/>
                  </a:lnTo>
                  <a:lnTo>
                    <a:pt x="2519553" y="3175"/>
                  </a:lnTo>
                  <a:lnTo>
                    <a:pt x="2519045" y="2540"/>
                  </a:lnTo>
                  <a:lnTo>
                    <a:pt x="2518283" y="2032"/>
                  </a:lnTo>
                  <a:lnTo>
                    <a:pt x="2517013" y="1651"/>
                  </a:lnTo>
                  <a:lnTo>
                    <a:pt x="2515870" y="1270"/>
                  </a:lnTo>
                  <a:lnTo>
                    <a:pt x="2514346" y="1016"/>
                  </a:lnTo>
                  <a:lnTo>
                    <a:pt x="2512441" y="762"/>
                  </a:lnTo>
                  <a:lnTo>
                    <a:pt x="2497709" y="762"/>
                  </a:lnTo>
                  <a:lnTo>
                    <a:pt x="2495804" y="1016"/>
                  </a:lnTo>
                  <a:lnTo>
                    <a:pt x="2494280" y="1270"/>
                  </a:lnTo>
                  <a:lnTo>
                    <a:pt x="2493137" y="1651"/>
                  </a:lnTo>
                  <a:lnTo>
                    <a:pt x="2491867" y="2032"/>
                  </a:lnTo>
                  <a:lnTo>
                    <a:pt x="2491105" y="2540"/>
                  </a:lnTo>
                  <a:lnTo>
                    <a:pt x="2490597" y="3175"/>
                  </a:lnTo>
                  <a:lnTo>
                    <a:pt x="2490089" y="3683"/>
                  </a:lnTo>
                  <a:lnTo>
                    <a:pt x="2490089" y="145288"/>
                  </a:lnTo>
                  <a:lnTo>
                    <a:pt x="2491105" y="146304"/>
                  </a:lnTo>
                  <a:lnTo>
                    <a:pt x="2491867" y="146812"/>
                  </a:lnTo>
                  <a:lnTo>
                    <a:pt x="2493137" y="147193"/>
                  </a:lnTo>
                  <a:lnTo>
                    <a:pt x="2494280" y="147447"/>
                  </a:lnTo>
                  <a:lnTo>
                    <a:pt x="2495804" y="147828"/>
                  </a:lnTo>
                  <a:lnTo>
                    <a:pt x="2497709" y="147955"/>
                  </a:lnTo>
                  <a:lnTo>
                    <a:pt x="2512441" y="147955"/>
                  </a:lnTo>
                  <a:lnTo>
                    <a:pt x="2514346" y="147828"/>
                  </a:lnTo>
                  <a:lnTo>
                    <a:pt x="2515870" y="147447"/>
                  </a:lnTo>
                  <a:lnTo>
                    <a:pt x="2517013" y="147193"/>
                  </a:lnTo>
                  <a:lnTo>
                    <a:pt x="2518283" y="146812"/>
                  </a:lnTo>
                  <a:lnTo>
                    <a:pt x="2519045" y="146304"/>
                  </a:lnTo>
                  <a:lnTo>
                    <a:pt x="2520061" y="145288"/>
                  </a:lnTo>
                  <a:lnTo>
                    <a:pt x="2520315" y="144653"/>
                  </a:lnTo>
                  <a:lnTo>
                    <a:pt x="2520315" y="4318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859528" y="5818123"/>
              <a:ext cx="590550" cy="14922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33135" y="5861049"/>
              <a:ext cx="99060" cy="10629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717794" y="5821425"/>
              <a:ext cx="908050" cy="182245"/>
            </a:xfrm>
            <a:custGeom>
              <a:avLst/>
              <a:gdLst/>
              <a:ahLst/>
              <a:cxnLst/>
              <a:rect l="l" t="t" r="r" b="b"/>
              <a:pathLst>
                <a:path w="908050" h="182245">
                  <a:moveTo>
                    <a:pt x="76708" y="56769"/>
                  </a:moveTo>
                  <a:lnTo>
                    <a:pt x="76581" y="49022"/>
                  </a:lnTo>
                  <a:lnTo>
                    <a:pt x="76327" y="47625"/>
                  </a:lnTo>
                  <a:lnTo>
                    <a:pt x="76200" y="46228"/>
                  </a:lnTo>
                  <a:lnTo>
                    <a:pt x="72644" y="42037"/>
                  </a:lnTo>
                  <a:lnTo>
                    <a:pt x="48260" y="42037"/>
                  </a:lnTo>
                  <a:lnTo>
                    <a:pt x="48260" y="20320"/>
                  </a:lnTo>
                  <a:lnTo>
                    <a:pt x="48006" y="19685"/>
                  </a:lnTo>
                  <a:lnTo>
                    <a:pt x="47498" y="19177"/>
                  </a:lnTo>
                  <a:lnTo>
                    <a:pt x="46990" y="18542"/>
                  </a:lnTo>
                  <a:lnTo>
                    <a:pt x="46228" y="18161"/>
                  </a:lnTo>
                  <a:lnTo>
                    <a:pt x="45085" y="17653"/>
                  </a:lnTo>
                  <a:lnTo>
                    <a:pt x="43942" y="17272"/>
                  </a:lnTo>
                  <a:lnTo>
                    <a:pt x="42418" y="17018"/>
                  </a:lnTo>
                  <a:lnTo>
                    <a:pt x="41325" y="17018"/>
                  </a:lnTo>
                  <a:lnTo>
                    <a:pt x="38481" y="16637"/>
                  </a:lnTo>
                  <a:lnTo>
                    <a:pt x="27559" y="16637"/>
                  </a:lnTo>
                  <a:lnTo>
                    <a:pt x="24511" y="17018"/>
                  </a:lnTo>
                  <a:lnTo>
                    <a:pt x="23622" y="17018"/>
                  </a:lnTo>
                  <a:lnTo>
                    <a:pt x="21971" y="17272"/>
                  </a:lnTo>
                  <a:lnTo>
                    <a:pt x="20828" y="17653"/>
                  </a:lnTo>
                  <a:lnTo>
                    <a:pt x="18796" y="18542"/>
                  </a:lnTo>
                  <a:lnTo>
                    <a:pt x="18415" y="19177"/>
                  </a:lnTo>
                  <a:lnTo>
                    <a:pt x="17907" y="19685"/>
                  </a:lnTo>
                  <a:lnTo>
                    <a:pt x="17780" y="42037"/>
                  </a:lnTo>
                  <a:lnTo>
                    <a:pt x="4064" y="42037"/>
                  </a:lnTo>
                  <a:lnTo>
                    <a:pt x="3302" y="42291"/>
                  </a:lnTo>
                  <a:lnTo>
                    <a:pt x="2794" y="42545"/>
                  </a:lnTo>
                  <a:lnTo>
                    <a:pt x="2159" y="42926"/>
                  </a:lnTo>
                  <a:lnTo>
                    <a:pt x="1651" y="43561"/>
                  </a:lnTo>
                  <a:lnTo>
                    <a:pt x="1270" y="44323"/>
                  </a:lnTo>
                  <a:lnTo>
                    <a:pt x="762" y="45212"/>
                  </a:lnTo>
                  <a:lnTo>
                    <a:pt x="508" y="46228"/>
                  </a:lnTo>
                  <a:lnTo>
                    <a:pt x="254" y="47625"/>
                  </a:lnTo>
                  <a:lnTo>
                    <a:pt x="127" y="49022"/>
                  </a:lnTo>
                  <a:lnTo>
                    <a:pt x="0" y="56769"/>
                  </a:lnTo>
                  <a:lnTo>
                    <a:pt x="381" y="59436"/>
                  </a:lnTo>
                  <a:lnTo>
                    <a:pt x="1270" y="61087"/>
                  </a:lnTo>
                  <a:lnTo>
                    <a:pt x="2032" y="62738"/>
                  </a:lnTo>
                  <a:lnTo>
                    <a:pt x="3175" y="63627"/>
                  </a:lnTo>
                  <a:lnTo>
                    <a:pt x="17780" y="63627"/>
                  </a:lnTo>
                  <a:lnTo>
                    <a:pt x="17780" y="117729"/>
                  </a:lnTo>
                  <a:lnTo>
                    <a:pt x="18199" y="121031"/>
                  </a:lnTo>
                  <a:lnTo>
                    <a:pt x="18224" y="121285"/>
                  </a:lnTo>
                  <a:lnTo>
                    <a:pt x="18338" y="122174"/>
                  </a:lnTo>
                  <a:lnTo>
                    <a:pt x="18453" y="122809"/>
                  </a:lnTo>
                  <a:lnTo>
                    <a:pt x="19850" y="127000"/>
                  </a:lnTo>
                  <a:lnTo>
                    <a:pt x="21209" y="131191"/>
                  </a:lnTo>
                  <a:lnTo>
                    <a:pt x="42214" y="145034"/>
                  </a:lnTo>
                  <a:lnTo>
                    <a:pt x="42646" y="145034"/>
                  </a:lnTo>
                  <a:lnTo>
                    <a:pt x="46990" y="145669"/>
                  </a:lnTo>
                  <a:lnTo>
                    <a:pt x="56540" y="145669"/>
                  </a:lnTo>
                  <a:lnTo>
                    <a:pt x="62103" y="145034"/>
                  </a:lnTo>
                  <a:lnTo>
                    <a:pt x="62865" y="145034"/>
                  </a:lnTo>
                  <a:lnTo>
                    <a:pt x="76581" y="127000"/>
                  </a:lnTo>
                  <a:lnTo>
                    <a:pt x="76327" y="125730"/>
                  </a:lnTo>
                  <a:lnTo>
                    <a:pt x="76200" y="124460"/>
                  </a:lnTo>
                  <a:lnTo>
                    <a:pt x="75946" y="123444"/>
                  </a:lnTo>
                  <a:lnTo>
                    <a:pt x="75692" y="122809"/>
                  </a:lnTo>
                  <a:lnTo>
                    <a:pt x="75565" y="122428"/>
                  </a:lnTo>
                  <a:lnTo>
                    <a:pt x="74168" y="121031"/>
                  </a:lnTo>
                  <a:lnTo>
                    <a:pt x="72136" y="121031"/>
                  </a:lnTo>
                  <a:lnTo>
                    <a:pt x="71374" y="121285"/>
                  </a:lnTo>
                  <a:lnTo>
                    <a:pt x="70739" y="121539"/>
                  </a:lnTo>
                  <a:lnTo>
                    <a:pt x="69850" y="121793"/>
                  </a:lnTo>
                  <a:lnTo>
                    <a:pt x="68834" y="122174"/>
                  </a:lnTo>
                  <a:lnTo>
                    <a:pt x="67818" y="122428"/>
                  </a:lnTo>
                  <a:lnTo>
                    <a:pt x="66040" y="122809"/>
                  </a:lnTo>
                  <a:lnTo>
                    <a:pt x="62865" y="123444"/>
                  </a:lnTo>
                  <a:lnTo>
                    <a:pt x="56578" y="123444"/>
                  </a:lnTo>
                  <a:lnTo>
                    <a:pt x="53276" y="122174"/>
                  </a:lnTo>
                  <a:lnTo>
                    <a:pt x="53047" y="122174"/>
                  </a:lnTo>
                  <a:lnTo>
                    <a:pt x="51054" y="119507"/>
                  </a:lnTo>
                  <a:lnTo>
                    <a:pt x="49149" y="116840"/>
                  </a:lnTo>
                  <a:lnTo>
                    <a:pt x="48260" y="113030"/>
                  </a:lnTo>
                  <a:lnTo>
                    <a:pt x="48260" y="63627"/>
                  </a:lnTo>
                  <a:lnTo>
                    <a:pt x="73533" y="63627"/>
                  </a:lnTo>
                  <a:lnTo>
                    <a:pt x="74676" y="62738"/>
                  </a:lnTo>
                  <a:lnTo>
                    <a:pt x="75438" y="61087"/>
                  </a:lnTo>
                  <a:lnTo>
                    <a:pt x="76327" y="59436"/>
                  </a:lnTo>
                  <a:lnTo>
                    <a:pt x="76708" y="56769"/>
                  </a:lnTo>
                  <a:close/>
                </a:path>
                <a:path w="908050" h="182245">
                  <a:moveTo>
                    <a:pt x="128524" y="45212"/>
                  </a:moveTo>
                  <a:lnTo>
                    <a:pt x="128270" y="44577"/>
                  </a:lnTo>
                  <a:lnTo>
                    <a:pt x="127762" y="44069"/>
                  </a:lnTo>
                  <a:lnTo>
                    <a:pt x="127254" y="43434"/>
                  </a:lnTo>
                  <a:lnTo>
                    <a:pt x="126492" y="43053"/>
                  </a:lnTo>
                  <a:lnTo>
                    <a:pt x="125222" y="42672"/>
                  </a:lnTo>
                  <a:lnTo>
                    <a:pt x="124079" y="42291"/>
                  </a:lnTo>
                  <a:lnTo>
                    <a:pt x="122555" y="41910"/>
                  </a:lnTo>
                  <a:lnTo>
                    <a:pt x="121462" y="41910"/>
                  </a:lnTo>
                  <a:lnTo>
                    <a:pt x="118618" y="41529"/>
                  </a:lnTo>
                  <a:lnTo>
                    <a:pt x="107696" y="41529"/>
                  </a:lnTo>
                  <a:lnTo>
                    <a:pt x="104838" y="41910"/>
                  </a:lnTo>
                  <a:lnTo>
                    <a:pt x="103759" y="41910"/>
                  </a:lnTo>
                  <a:lnTo>
                    <a:pt x="102235" y="42291"/>
                  </a:lnTo>
                  <a:lnTo>
                    <a:pt x="99949" y="43053"/>
                  </a:lnTo>
                  <a:lnTo>
                    <a:pt x="99060" y="43434"/>
                  </a:lnTo>
                  <a:lnTo>
                    <a:pt x="98552" y="44069"/>
                  </a:lnTo>
                  <a:lnTo>
                    <a:pt x="98044" y="44577"/>
                  </a:lnTo>
                  <a:lnTo>
                    <a:pt x="98044" y="141224"/>
                  </a:lnTo>
                  <a:lnTo>
                    <a:pt x="99060" y="142240"/>
                  </a:lnTo>
                  <a:lnTo>
                    <a:pt x="99949" y="142748"/>
                  </a:lnTo>
                  <a:lnTo>
                    <a:pt x="101092" y="143129"/>
                  </a:lnTo>
                  <a:lnTo>
                    <a:pt x="102235" y="143383"/>
                  </a:lnTo>
                  <a:lnTo>
                    <a:pt x="103759" y="143764"/>
                  </a:lnTo>
                  <a:lnTo>
                    <a:pt x="105791" y="143891"/>
                  </a:lnTo>
                  <a:lnTo>
                    <a:pt x="120523" y="143891"/>
                  </a:lnTo>
                  <a:lnTo>
                    <a:pt x="122555" y="143764"/>
                  </a:lnTo>
                  <a:lnTo>
                    <a:pt x="124079" y="143383"/>
                  </a:lnTo>
                  <a:lnTo>
                    <a:pt x="125222" y="143129"/>
                  </a:lnTo>
                  <a:lnTo>
                    <a:pt x="126492" y="142748"/>
                  </a:lnTo>
                  <a:lnTo>
                    <a:pt x="127254" y="142240"/>
                  </a:lnTo>
                  <a:lnTo>
                    <a:pt x="128270" y="141224"/>
                  </a:lnTo>
                  <a:lnTo>
                    <a:pt x="128524" y="140589"/>
                  </a:lnTo>
                  <a:lnTo>
                    <a:pt x="128524" y="45212"/>
                  </a:lnTo>
                  <a:close/>
                </a:path>
                <a:path w="908050" h="182245">
                  <a:moveTo>
                    <a:pt x="130810" y="8636"/>
                  </a:moveTo>
                  <a:lnTo>
                    <a:pt x="129578" y="5207"/>
                  </a:lnTo>
                  <a:lnTo>
                    <a:pt x="127266" y="3175"/>
                  </a:lnTo>
                  <a:lnTo>
                    <a:pt x="124714" y="1016"/>
                  </a:lnTo>
                  <a:lnTo>
                    <a:pt x="120142" y="0"/>
                  </a:lnTo>
                  <a:lnTo>
                    <a:pt x="106426" y="0"/>
                  </a:lnTo>
                  <a:lnTo>
                    <a:pt x="101727" y="1016"/>
                  </a:lnTo>
                  <a:lnTo>
                    <a:pt x="99314" y="3175"/>
                  </a:lnTo>
                  <a:lnTo>
                    <a:pt x="96774" y="5207"/>
                  </a:lnTo>
                  <a:lnTo>
                    <a:pt x="95580" y="8636"/>
                  </a:lnTo>
                  <a:lnTo>
                    <a:pt x="95504" y="19431"/>
                  </a:lnTo>
                  <a:lnTo>
                    <a:pt x="96774" y="22987"/>
                  </a:lnTo>
                  <a:lnTo>
                    <a:pt x="99187" y="24892"/>
                  </a:lnTo>
                  <a:lnTo>
                    <a:pt x="101473" y="26924"/>
                  </a:lnTo>
                  <a:lnTo>
                    <a:pt x="106172" y="27940"/>
                  </a:lnTo>
                  <a:lnTo>
                    <a:pt x="119888" y="27940"/>
                  </a:lnTo>
                  <a:lnTo>
                    <a:pt x="124460" y="26924"/>
                  </a:lnTo>
                  <a:lnTo>
                    <a:pt x="129374" y="22987"/>
                  </a:lnTo>
                  <a:lnTo>
                    <a:pt x="130683" y="19431"/>
                  </a:lnTo>
                  <a:lnTo>
                    <a:pt x="130810" y="8636"/>
                  </a:lnTo>
                  <a:close/>
                </a:path>
                <a:path w="908050" h="182245">
                  <a:moveTo>
                    <a:pt x="331216" y="74168"/>
                  </a:moveTo>
                  <a:lnTo>
                    <a:pt x="330581" y="68961"/>
                  </a:lnTo>
                  <a:lnTo>
                    <a:pt x="328942" y="62738"/>
                  </a:lnTo>
                  <a:lnTo>
                    <a:pt x="328041" y="59309"/>
                  </a:lnTo>
                  <a:lnTo>
                    <a:pt x="326834" y="56896"/>
                  </a:lnTo>
                  <a:lnTo>
                    <a:pt x="325882" y="54991"/>
                  </a:lnTo>
                  <a:lnTo>
                    <a:pt x="322834" y="51435"/>
                  </a:lnTo>
                  <a:lnTo>
                    <a:pt x="299847" y="39624"/>
                  </a:lnTo>
                  <a:lnTo>
                    <a:pt x="289433" y="39624"/>
                  </a:lnTo>
                  <a:lnTo>
                    <a:pt x="255397" y="56896"/>
                  </a:lnTo>
                  <a:lnTo>
                    <a:pt x="255193" y="56515"/>
                  </a:lnTo>
                  <a:lnTo>
                    <a:pt x="254000" y="54229"/>
                  </a:lnTo>
                  <a:lnTo>
                    <a:pt x="252349" y="51943"/>
                  </a:lnTo>
                  <a:lnTo>
                    <a:pt x="248399" y="47752"/>
                  </a:lnTo>
                  <a:lnTo>
                    <a:pt x="248285" y="47625"/>
                  </a:lnTo>
                  <a:lnTo>
                    <a:pt x="245872" y="45847"/>
                  </a:lnTo>
                  <a:lnTo>
                    <a:pt x="240284" y="42799"/>
                  </a:lnTo>
                  <a:lnTo>
                    <a:pt x="237109" y="41656"/>
                  </a:lnTo>
                  <a:lnTo>
                    <a:pt x="234137" y="41021"/>
                  </a:lnTo>
                  <a:lnTo>
                    <a:pt x="229997" y="40005"/>
                  </a:lnTo>
                  <a:lnTo>
                    <a:pt x="225933" y="39624"/>
                  </a:lnTo>
                  <a:lnTo>
                    <a:pt x="215011" y="39624"/>
                  </a:lnTo>
                  <a:lnTo>
                    <a:pt x="184912" y="56515"/>
                  </a:lnTo>
                  <a:lnTo>
                    <a:pt x="184785" y="44323"/>
                  </a:lnTo>
                  <a:lnTo>
                    <a:pt x="184277" y="43815"/>
                  </a:lnTo>
                  <a:lnTo>
                    <a:pt x="183896" y="43307"/>
                  </a:lnTo>
                  <a:lnTo>
                    <a:pt x="183261" y="42799"/>
                  </a:lnTo>
                  <a:lnTo>
                    <a:pt x="182372" y="42545"/>
                  </a:lnTo>
                  <a:lnTo>
                    <a:pt x="181356" y="42164"/>
                  </a:lnTo>
                  <a:lnTo>
                    <a:pt x="180086" y="41910"/>
                  </a:lnTo>
                  <a:lnTo>
                    <a:pt x="178435" y="41656"/>
                  </a:lnTo>
                  <a:lnTo>
                    <a:pt x="165735" y="41656"/>
                  </a:lnTo>
                  <a:lnTo>
                    <a:pt x="164084" y="41910"/>
                  </a:lnTo>
                  <a:lnTo>
                    <a:pt x="162687" y="42164"/>
                  </a:lnTo>
                  <a:lnTo>
                    <a:pt x="161671" y="42545"/>
                  </a:lnTo>
                  <a:lnTo>
                    <a:pt x="160528" y="42799"/>
                  </a:lnTo>
                  <a:lnTo>
                    <a:pt x="159893" y="43307"/>
                  </a:lnTo>
                  <a:lnTo>
                    <a:pt x="159385" y="43815"/>
                  </a:lnTo>
                  <a:lnTo>
                    <a:pt x="159004" y="44323"/>
                  </a:lnTo>
                  <a:lnTo>
                    <a:pt x="159004" y="141224"/>
                  </a:lnTo>
                  <a:lnTo>
                    <a:pt x="160020" y="142240"/>
                  </a:lnTo>
                  <a:lnTo>
                    <a:pt x="160909" y="142748"/>
                  </a:lnTo>
                  <a:lnTo>
                    <a:pt x="162052" y="143129"/>
                  </a:lnTo>
                  <a:lnTo>
                    <a:pt x="163195" y="143383"/>
                  </a:lnTo>
                  <a:lnTo>
                    <a:pt x="164719" y="143764"/>
                  </a:lnTo>
                  <a:lnTo>
                    <a:pt x="166751" y="143891"/>
                  </a:lnTo>
                  <a:lnTo>
                    <a:pt x="181483" y="143891"/>
                  </a:lnTo>
                  <a:lnTo>
                    <a:pt x="183515" y="143764"/>
                  </a:lnTo>
                  <a:lnTo>
                    <a:pt x="185039" y="143383"/>
                  </a:lnTo>
                  <a:lnTo>
                    <a:pt x="186182" y="143129"/>
                  </a:lnTo>
                  <a:lnTo>
                    <a:pt x="187452" y="142748"/>
                  </a:lnTo>
                  <a:lnTo>
                    <a:pt x="188214" y="142240"/>
                  </a:lnTo>
                  <a:lnTo>
                    <a:pt x="189230" y="141224"/>
                  </a:lnTo>
                  <a:lnTo>
                    <a:pt x="189484" y="140589"/>
                  </a:lnTo>
                  <a:lnTo>
                    <a:pt x="189484" y="77216"/>
                  </a:lnTo>
                  <a:lnTo>
                    <a:pt x="193675" y="72517"/>
                  </a:lnTo>
                  <a:lnTo>
                    <a:pt x="197739" y="68961"/>
                  </a:lnTo>
                  <a:lnTo>
                    <a:pt x="201422" y="66421"/>
                  </a:lnTo>
                  <a:lnTo>
                    <a:pt x="205232" y="64008"/>
                  </a:lnTo>
                  <a:lnTo>
                    <a:pt x="208915" y="62738"/>
                  </a:lnTo>
                  <a:lnTo>
                    <a:pt x="215519" y="62738"/>
                  </a:lnTo>
                  <a:lnTo>
                    <a:pt x="225679" y="68707"/>
                  </a:lnTo>
                  <a:lnTo>
                    <a:pt x="227076" y="70485"/>
                  </a:lnTo>
                  <a:lnTo>
                    <a:pt x="227977" y="72517"/>
                  </a:lnTo>
                  <a:lnTo>
                    <a:pt x="228092" y="72771"/>
                  </a:lnTo>
                  <a:lnTo>
                    <a:pt x="228727" y="75311"/>
                  </a:lnTo>
                  <a:lnTo>
                    <a:pt x="229489" y="77978"/>
                  </a:lnTo>
                  <a:lnTo>
                    <a:pt x="229743" y="80899"/>
                  </a:lnTo>
                  <a:lnTo>
                    <a:pt x="229743" y="140589"/>
                  </a:lnTo>
                  <a:lnTo>
                    <a:pt x="229997" y="141224"/>
                  </a:lnTo>
                  <a:lnTo>
                    <a:pt x="231013" y="142240"/>
                  </a:lnTo>
                  <a:lnTo>
                    <a:pt x="231775" y="142748"/>
                  </a:lnTo>
                  <a:lnTo>
                    <a:pt x="233045" y="143129"/>
                  </a:lnTo>
                  <a:lnTo>
                    <a:pt x="234188" y="143383"/>
                  </a:lnTo>
                  <a:lnTo>
                    <a:pt x="235712" y="143764"/>
                  </a:lnTo>
                  <a:lnTo>
                    <a:pt x="237744" y="143891"/>
                  </a:lnTo>
                  <a:lnTo>
                    <a:pt x="252349" y="143891"/>
                  </a:lnTo>
                  <a:lnTo>
                    <a:pt x="254381" y="143764"/>
                  </a:lnTo>
                  <a:lnTo>
                    <a:pt x="255905" y="143383"/>
                  </a:lnTo>
                  <a:lnTo>
                    <a:pt x="257048" y="143129"/>
                  </a:lnTo>
                  <a:lnTo>
                    <a:pt x="258191" y="142748"/>
                  </a:lnTo>
                  <a:lnTo>
                    <a:pt x="259080" y="142240"/>
                  </a:lnTo>
                  <a:lnTo>
                    <a:pt x="260096" y="141224"/>
                  </a:lnTo>
                  <a:lnTo>
                    <a:pt x="260350" y="140589"/>
                  </a:lnTo>
                  <a:lnTo>
                    <a:pt x="260350" y="77216"/>
                  </a:lnTo>
                  <a:lnTo>
                    <a:pt x="264668" y="72517"/>
                  </a:lnTo>
                  <a:lnTo>
                    <a:pt x="268732" y="68961"/>
                  </a:lnTo>
                  <a:lnTo>
                    <a:pt x="272415" y="66421"/>
                  </a:lnTo>
                  <a:lnTo>
                    <a:pt x="276225" y="64008"/>
                  </a:lnTo>
                  <a:lnTo>
                    <a:pt x="279908" y="62738"/>
                  </a:lnTo>
                  <a:lnTo>
                    <a:pt x="286512" y="62738"/>
                  </a:lnTo>
                  <a:lnTo>
                    <a:pt x="289052" y="63246"/>
                  </a:lnTo>
                  <a:lnTo>
                    <a:pt x="293370" y="65278"/>
                  </a:lnTo>
                  <a:lnTo>
                    <a:pt x="295148" y="66802"/>
                  </a:lnTo>
                  <a:lnTo>
                    <a:pt x="296545" y="68707"/>
                  </a:lnTo>
                  <a:lnTo>
                    <a:pt x="297942" y="70485"/>
                  </a:lnTo>
                  <a:lnTo>
                    <a:pt x="298958" y="72517"/>
                  </a:lnTo>
                  <a:lnTo>
                    <a:pt x="299085" y="72771"/>
                  </a:lnTo>
                  <a:lnTo>
                    <a:pt x="299720" y="75311"/>
                  </a:lnTo>
                  <a:lnTo>
                    <a:pt x="300355" y="77978"/>
                  </a:lnTo>
                  <a:lnTo>
                    <a:pt x="300736" y="80899"/>
                  </a:lnTo>
                  <a:lnTo>
                    <a:pt x="300736" y="140589"/>
                  </a:lnTo>
                  <a:lnTo>
                    <a:pt x="300990" y="141224"/>
                  </a:lnTo>
                  <a:lnTo>
                    <a:pt x="305054" y="143383"/>
                  </a:lnTo>
                  <a:lnTo>
                    <a:pt x="306578" y="143764"/>
                  </a:lnTo>
                  <a:lnTo>
                    <a:pt x="308483" y="143891"/>
                  </a:lnTo>
                  <a:lnTo>
                    <a:pt x="323469" y="143891"/>
                  </a:lnTo>
                  <a:lnTo>
                    <a:pt x="331216" y="140589"/>
                  </a:lnTo>
                  <a:lnTo>
                    <a:pt x="331216" y="74168"/>
                  </a:lnTo>
                  <a:close/>
                </a:path>
                <a:path w="908050" h="182245">
                  <a:moveTo>
                    <a:pt x="461645" y="79248"/>
                  </a:moveTo>
                  <a:lnTo>
                    <a:pt x="460629" y="73025"/>
                  </a:lnTo>
                  <a:lnTo>
                    <a:pt x="456819" y="61849"/>
                  </a:lnTo>
                  <a:lnTo>
                    <a:pt x="454698" y="58420"/>
                  </a:lnTo>
                  <a:lnTo>
                    <a:pt x="453771" y="56896"/>
                  </a:lnTo>
                  <a:lnTo>
                    <a:pt x="449580" y="52832"/>
                  </a:lnTo>
                  <a:lnTo>
                    <a:pt x="445516" y="48641"/>
                  </a:lnTo>
                  <a:lnTo>
                    <a:pt x="440182" y="45466"/>
                  </a:lnTo>
                  <a:lnTo>
                    <a:pt x="434060" y="43307"/>
                  </a:lnTo>
                  <a:lnTo>
                    <a:pt x="432181" y="42595"/>
                  </a:lnTo>
                  <a:lnTo>
                    <a:pt x="432181" y="74930"/>
                  </a:lnTo>
                  <a:lnTo>
                    <a:pt x="432054" y="82423"/>
                  </a:lnTo>
                  <a:lnTo>
                    <a:pt x="386334" y="82423"/>
                  </a:lnTo>
                  <a:lnTo>
                    <a:pt x="392430" y="65532"/>
                  </a:lnTo>
                  <a:lnTo>
                    <a:pt x="394335" y="63373"/>
                  </a:lnTo>
                  <a:lnTo>
                    <a:pt x="396748" y="61595"/>
                  </a:lnTo>
                  <a:lnTo>
                    <a:pt x="399669" y="60325"/>
                  </a:lnTo>
                  <a:lnTo>
                    <a:pt x="402463" y="59055"/>
                  </a:lnTo>
                  <a:lnTo>
                    <a:pt x="405892" y="58420"/>
                  </a:lnTo>
                  <a:lnTo>
                    <a:pt x="417449" y="58420"/>
                  </a:lnTo>
                  <a:lnTo>
                    <a:pt x="423164" y="60579"/>
                  </a:lnTo>
                  <a:lnTo>
                    <a:pt x="426847" y="64897"/>
                  </a:lnTo>
                  <a:lnTo>
                    <a:pt x="430530" y="69088"/>
                  </a:lnTo>
                  <a:lnTo>
                    <a:pt x="432181" y="74930"/>
                  </a:lnTo>
                  <a:lnTo>
                    <a:pt x="432181" y="42595"/>
                  </a:lnTo>
                  <a:lnTo>
                    <a:pt x="427685" y="40894"/>
                  </a:lnTo>
                  <a:lnTo>
                    <a:pt x="428205" y="40894"/>
                  </a:lnTo>
                  <a:lnTo>
                    <a:pt x="419608" y="39624"/>
                  </a:lnTo>
                  <a:lnTo>
                    <a:pt x="401955" y="39624"/>
                  </a:lnTo>
                  <a:lnTo>
                    <a:pt x="369951" y="54102"/>
                  </a:lnTo>
                  <a:lnTo>
                    <a:pt x="365125" y="58801"/>
                  </a:lnTo>
                  <a:lnTo>
                    <a:pt x="361442" y="64389"/>
                  </a:lnTo>
                  <a:lnTo>
                    <a:pt x="358902" y="71120"/>
                  </a:lnTo>
                  <a:lnTo>
                    <a:pt x="356489" y="77851"/>
                  </a:lnTo>
                  <a:lnTo>
                    <a:pt x="355219" y="85471"/>
                  </a:lnTo>
                  <a:lnTo>
                    <a:pt x="355219" y="102616"/>
                  </a:lnTo>
                  <a:lnTo>
                    <a:pt x="356362" y="110363"/>
                  </a:lnTo>
                  <a:lnTo>
                    <a:pt x="359740" y="119507"/>
                  </a:lnTo>
                  <a:lnTo>
                    <a:pt x="361188" y="123444"/>
                  </a:lnTo>
                  <a:lnTo>
                    <a:pt x="364744" y="128905"/>
                  </a:lnTo>
                  <a:lnTo>
                    <a:pt x="369836" y="133223"/>
                  </a:lnTo>
                  <a:lnTo>
                    <a:pt x="374523" y="137414"/>
                  </a:lnTo>
                  <a:lnTo>
                    <a:pt x="413131" y="145923"/>
                  </a:lnTo>
                  <a:lnTo>
                    <a:pt x="418465" y="145923"/>
                  </a:lnTo>
                  <a:lnTo>
                    <a:pt x="422313" y="145732"/>
                  </a:lnTo>
                  <a:lnTo>
                    <a:pt x="423087" y="145732"/>
                  </a:lnTo>
                  <a:lnTo>
                    <a:pt x="432943" y="144399"/>
                  </a:lnTo>
                  <a:lnTo>
                    <a:pt x="437134" y="143764"/>
                  </a:lnTo>
                  <a:lnTo>
                    <a:pt x="440690" y="142875"/>
                  </a:lnTo>
                  <a:lnTo>
                    <a:pt x="444373" y="142113"/>
                  </a:lnTo>
                  <a:lnTo>
                    <a:pt x="447421" y="141351"/>
                  </a:lnTo>
                  <a:lnTo>
                    <a:pt x="449707" y="140462"/>
                  </a:lnTo>
                  <a:lnTo>
                    <a:pt x="452120" y="139573"/>
                  </a:lnTo>
                  <a:lnTo>
                    <a:pt x="453517" y="138938"/>
                  </a:lnTo>
                  <a:lnTo>
                    <a:pt x="455041" y="137414"/>
                  </a:lnTo>
                  <a:lnTo>
                    <a:pt x="455295" y="136906"/>
                  </a:lnTo>
                  <a:lnTo>
                    <a:pt x="455676" y="136398"/>
                  </a:lnTo>
                  <a:lnTo>
                    <a:pt x="455930" y="135763"/>
                  </a:lnTo>
                  <a:lnTo>
                    <a:pt x="456057" y="135001"/>
                  </a:lnTo>
                  <a:lnTo>
                    <a:pt x="456184" y="134239"/>
                  </a:lnTo>
                  <a:lnTo>
                    <a:pt x="456438" y="132207"/>
                  </a:lnTo>
                  <a:lnTo>
                    <a:pt x="456438" y="125857"/>
                  </a:lnTo>
                  <a:lnTo>
                    <a:pt x="456349" y="124206"/>
                  </a:lnTo>
                  <a:lnTo>
                    <a:pt x="456057" y="121793"/>
                  </a:lnTo>
                  <a:lnTo>
                    <a:pt x="455676" y="121158"/>
                  </a:lnTo>
                  <a:lnTo>
                    <a:pt x="455422" y="120523"/>
                  </a:lnTo>
                  <a:lnTo>
                    <a:pt x="454914" y="120015"/>
                  </a:lnTo>
                  <a:lnTo>
                    <a:pt x="454533" y="119761"/>
                  </a:lnTo>
                  <a:lnTo>
                    <a:pt x="454025" y="119507"/>
                  </a:lnTo>
                  <a:lnTo>
                    <a:pt x="450926" y="119507"/>
                  </a:lnTo>
                  <a:lnTo>
                    <a:pt x="449834" y="119761"/>
                  </a:lnTo>
                  <a:lnTo>
                    <a:pt x="445592" y="121158"/>
                  </a:lnTo>
                  <a:lnTo>
                    <a:pt x="440067" y="122809"/>
                  </a:lnTo>
                  <a:lnTo>
                    <a:pt x="437642" y="123444"/>
                  </a:lnTo>
                  <a:lnTo>
                    <a:pt x="434086" y="124206"/>
                  </a:lnTo>
                  <a:lnTo>
                    <a:pt x="425958" y="125476"/>
                  </a:lnTo>
                  <a:lnTo>
                    <a:pt x="421259" y="125857"/>
                  </a:lnTo>
                  <a:lnTo>
                    <a:pt x="410718" y="125857"/>
                  </a:lnTo>
                  <a:lnTo>
                    <a:pt x="387985" y="110490"/>
                  </a:lnTo>
                  <a:lnTo>
                    <a:pt x="386842" y="107188"/>
                  </a:lnTo>
                  <a:lnTo>
                    <a:pt x="386334" y="103505"/>
                  </a:lnTo>
                  <a:lnTo>
                    <a:pt x="386334" y="99568"/>
                  </a:lnTo>
                  <a:lnTo>
                    <a:pt x="455168" y="99568"/>
                  </a:lnTo>
                  <a:lnTo>
                    <a:pt x="457454" y="98806"/>
                  </a:lnTo>
                  <a:lnTo>
                    <a:pt x="459105" y="97282"/>
                  </a:lnTo>
                  <a:lnTo>
                    <a:pt x="460756" y="95631"/>
                  </a:lnTo>
                  <a:lnTo>
                    <a:pt x="461645" y="93345"/>
                  </a:lnTo>
                  <a:lnTo>
                    <a:pt x="461645" y="82423"/>
                  </a:lnTo>
                  <a:lnTo>
                    <a:pt x="461645" y="79248"/>
                  </a:lnTo>
                  <a:close/>
                </a:path>
                <a:path w="908050" h="182245">
                  <a:moveTo>
                    <a:pt x="654888" y="48133"/>
                  </a:moveTo>
                  <a:lnTo>
                    <a:pt x="654812" y="44958"/>
                  </a:lnTo>
                  <a:lnTo>
                    <a:pt x="654431" y="44196"/>
                  </a:lnTo>
                  <a:lnTo>
                    <a:pt x="653288" y="43434"/>
                  </a:lnTo>
                  <a:lnTo>
                    <a:pt x="652437" y="42799"/>
                  </a:lnTo>
                  <a:lnTo>
                    <a:pt x="652703" y="42799"/>
                  </a:lnTo>
                  <a:lnTo>
                    <a:pt x="650494" y="42164"/>
                  </a:lnTo>
                  <a:lnTo>
                    <a:pt x="648208" y="41910"/>
                  </a:lnTo>
                  <a:lnTo>
                    <a:pt x="646684" y="41656"/>
                  </a:lnTo>
                  <a:lnTo>
                    <a:pt x="631355" y="41656"/>
                  </a:lnTo>
                  <a:lnTo>
                    <a:pt x="630174" y="41910"/>
                  </a:lnTo>
                  <a:lnTo>
                    <a:pt x="628396" y="42164"/>
                  </a:lnTo>
                  <a:lnTo>
                    <a:pt x="626275" y="42799"/>
                  </a:lnTo>
                  <a:lnTo>
                    <a:pt x="626821" y="42799"/>
                  </a:lnTo>
                  <a:lnTo>
                    <a:pt x="625602" y="43815"/>
                  </a:lnTo>
                  <a:lnTo>
                    <a:pt x="624967" y="44958"/>
                  </a:lnTo>
                  <a:lnTo>
                    <a:pt x="624547" y="46482"/>
                  </a:lnTo>
                  <a:lnTo>
                    <a:pt x="624459" y="46863"/>
                  </a:lnTo>
                  <a:lnTo>
                    <a:pt x="601091" y="111125"/>
                  </a:lnTo>
                  <a:lnTo>
                    <a:pt x="600710" y="111125"/>
                  </a:lnTo>
                  <a:lnTo>
                    <a:pt x="575183" y="48133"/>
                  </a:lnTo>
                  <a:lnTo>
                    <a:pt x="574789" y="46863"/>
                  </a:lnTo>
                  <a:lnTo>
                    <a:pt x="574675" y="46482"/>
                  </a:lnTo>
                  <a:lnTo>
                    <a:pt x="574040" y="45212"/>
                  </a:lnTo>
                  <a:lnTo>
                    <a:pt x="573024" y="43434"/>
                  </a:lnTo>
                  <a:lnTo>
                    <a:pt x="572135" y="42799"/>
                  </a:lnTo>
                  <a:lnTo>
                    <a:pt x="570217" y="42164"/>
                  </a:lnTo>
                  <a:lnTo>
                    <a:pt x="570407" y="42164"/>
                  </a:lnTo>
                  <a:lnTo>
                    <a:pt x="569849" y="41910"/>
                  </a:lnTo>
                  <a:lnTo>
                    <a:pt x="568325" y="41656"/>
                  </a:lnTo>
                  <a:lnTo>
                    <a:pt x="550291" y="41656"/>
                  </a:lnTo>
                  <a:lnTo>
                    <a:pt x="548767" y="41910"/>
                  </a:lnTo>
                  <a:lnTo>
                    <a:pt x="546481" y="42164"/>
                  </a:lnTo>
                  <a:lnTo>
                    <a:pt x="544410" y="42799"/>
                  </a:lnTo>
                  <a:lnTo>
                    <a:pt x="544677" y="42799"/>
                  </a:lnTo>
                  <a:lnTo>
                    <a:pt x="543941" y="43434"/>
                  </a:lnTo>
                  <a:lnTo>
                    <a:pt x="542721" y="44196"/>
                  </a:lnTo>
                  <a:lnTo>
                    <a:pt x="542861" y="44196"/>
                  </a:lnTo>
                  <a:lnTo>
                    <a:pt x="542518" y="44958"/>
                  </a:lnTo>
                  <a:lnTo>
                    <a:pt x="542518" y="48133"/>
                  </a:lnTo>
                  <a:lnTo>
                    <a:pt x="542848" y="49403"/>
                  </a:lnTo>
                  <a:lnTo>
                    <a:pt x="581660" y="139700"/>
                  </a:lnTo>
                  <a:lnTo>
                    <a:pt x="586105" y="143510"/>
                  </a:lnTo>
                  <a:lnTo>
                    <a:pt x="571627" y="175133"/>
                  </a:lnTo>
                  <a:lnTo>
                    <a:pt x="570992" y="176276"/>
                  </a:lnTo>
                  <a:lnTo>
                    <a:pt x="570992" y="179070"/>
                  </a:lnTo>
                  <a:lnTo>
                    <a:pt x="579691" y="181864"/>
                  </a:lnTo>
                  <a:lnTo>
                    <a:pt x="590804" y="181864"/>
                  </a:lnTo>
                  <a:lnTo>
                    <a:pt x="630504" y="111125"/>
                  </a:lnTo>
                  <a:lnTo>
                    <a:pt x="653923" y="51181"/>
                  </a:lnTo>
                  <a:lnTo>
                    <a:pt x="654570" y="49657"/>
                  </a:lnTo>
                  <a:lnTo>
                    <a:pt x="654685" y="49403"/>
                  </a:lnTo>
                  <a:lnTo>
                    <a:pt x="654888" y="48133"/>
                  </a:lnTo>
                  <a:close/>
                </a:path>
                <a:path w="908050" h="182245">
                  <a:moveTo>
                    <a:pt x="782066" y="99822"/>
                  </a:moveTo>
                  <a:lnTo>
                    <a:pt x="774827" y="60706"/>
                  </a:lnTo>
                  <a:lnTo>
                    <a:pt x="772922" y="57658"/>
                  </a:lnTo>
                  <a:lnTo>
                    <a:pt x="763524" y="48768"/>
                  </a:lnTo>
                  <a:lnTo>
                    <a:pt x="757682" y="45339"/>
                  </a:lnTo>
                  <a:lnTo>
                    <a:pt x="750570" y="43053"/>
                  </a:lnTo>
                  <a:lnTo>
                    <a:pt x="750570" y="97917"/>
                  </a:lnTo>
                  <a:lnTo>
                    <a:pt x="750150" y="101473"/>
                  </a:lnTo>
                  <a:lnTo>
                    <a:pt x="750062" y="102362"/>
                  </a:lnTo>
                  <a:lnTo>
                    <a:pt x="748919" y="106299"/>
                  </a:lnTo>
                  <a:lnTo>
                    <a:pt x="747903" y="110109"/>
                  </a:lnTo>
                  <a:lnTo>
                    <a:pt x="746252" y="113538"/>
                  </a:lnTo>
                  <a:lnTo>
                    <a:pt x="744093" y="116205"/>
                  </a:lnTo>
                  <a:lnTo>
                    <a:pt x="741934" y="118999"/>
                  </a:lnTo>
                  <a:lnTo>
                    <a:pt x="739140" y="121031"/>
                  </a:lnTo>
                  <a:lnTo>
                    <a:pt x="736282" y="122301"/>
                  </a:lnTo>
                  <a:lnTo>
                    <a:pt x="735711" y="122301"/>
                  </a:lnTo>
                  <a:lnTo>
                    <a:pt x="735711" y="122555"/>
                  </a:lnTo>
                  <a:lnTo>
                    <a:pt x="732282" y="123952"/>
                  </a:lnTo>
                  <a:lnTo>
                    <a:pt x="728345" y="124714"/>
                  </a:lnTo>
                  <a:lnTo>
                    <a:pt x="718693" y="124714"/>
                  </a:lnTo>
                  <a:lnTo>
                    <a:pt x="714502" y="123952"/>
                  </a:lnTo>
                  <a:lnTo>
                    <a:pt x="711593" y="122555"/>
                  </a:lnTo>
                  <a:lnTo>
                    <a:pt x="735711" y="122555"/>
                  </a:lnTo>
                  <a:lnTo>
                    <a:pt x="735711" y="122301"/>
                  </a:lnTo>
                  <a:lnTo>
                    <a:pt x="711073" y="122301"/>
                  </a:lnTo>
                  <a:lnTo>
                    <a:pt x="707644" y="120777"/>
                  </a:lnTo>
                  <a:lnTo>
                    <a:pt x="697357" y="87630"/>
                  </a:lnTo>
                  <a:lnTo>
                    <a:pt x="697763" y="83947"/>
                  </a:lnTo>
                  <a:lnTo>
                    <a:pt x="697865" y="83058"/>
                  </a:lnTo>
                  <a:lnTo>
                    <a:pt x="699008" y="79248"/>
                  </a:lnTo>
                  <a:lnTo>
                    <a:pt x="700024" y="75311"/>
                  </a:lnTo>
                  <a:lnTo>
                    <a:pt x="712216" y="62865"/>
                  </a:lnTo>
                  <a:lnTo>
                    <a:pt x="715352" y="61468"/>
                  </a:lnTo>
                  <a:lnTo>
                    <a:pt x="714857" y="61468"/>
                  </a:lnTo>
                  <a:lnTo>
                    <a:pt x="719582" y="60706"/>
                  </a:lnTo>
                  <a:lnTo>
                    <a:pt x="729234" y="60706"/>
                  </a:lnTo>
                  <a:lnTo>
                    <a:pt x="733552" y="61468"/>
                  </a:lnTo>
                  <a:lnTo>
                    <a:pt x="736854" y="63119"/>
                  </a:lnTo>
                  <a:lnTo>
                    <a:pt x="740283" y="64770"/>
                  </a:lnTo>
                  <a:lnTo>
                    <a:pt x="749884" y="83058"/>
                  </a:lnTo>
                  <a:lnTo>
                    <a:pt x="749960" y="83439"/>
                  </a:lnTo>
                  <a:lnTo>
                    <a:pt x="750062" y="83947"/>
                  </a:lnTo>
                  <a:lnTo>
                    <a:pt x="750493" y="87630"/>
                  </a:lnTo>
                  <a:lnTo>
                    <a:pt x="750570" y="97917"/>
                  </a:lnTo>
                  <a:lnTo>
                    <a:pt x="750570" y="43053"/>
                  </a:lnTo>
                  <a:lnTo>
                    <a:pt x="744969" y="41554"/>
                  </a:lnTo>
                  <a:lnTo>
                    <a:pt x="739508" y="40601"/>
                  </a:lnTo>
                  <a:lnTo>
                    <a:pt x="740016" y="40601"/>
                  </a:lnTo>
                  <a:lnTo>
                    <a:pt x="732574" y="39865"/>
                  </a:lnTo>
                  <a:lnTo>
                    <a:pt x="733158" y="39865"/>
                  </a:lnTo>
                  <a:lnTo>
                    <a:pt x="725297" y="39624"/>
                  </a:lnTo>
                  <a:lnTo>
                    <a:pt x="685673" y="49784"/>
                  </a:lnTo>
                  <a:lnTo>
                    <a:pt x="680720" y="54610"/>
                  </a:lnTo>
                  <a:lnTo>
                    <a:pt x="675767" y="59309"/>
                  </a:lnTo>
                  <a:lnTo>
                    <a:pt x="672084" y="65024"/>
                  </a:lnTo>
                  <a:lnTo>
                    <a:pt x="669544" y="71755"/>
                  </a:lnTo>
                  <a:lnTo>
                    <a:pt x="667131" y="78359"/>
                  </a:lnTo>
                  <a:lnTo>
                    <a:pt x="665861" y="85725"/>
                  </a:lnTo>
                  <a:lnTo>
                    <a:pt x="665899" y="102362"/>
                  </a:lnTo>
                  <a:lnTo>
                    <a:pt x="667004" y="109474"/>
                  </a:lnTo>
                  <a:lnTo>
                    <a:pt x="670991" y="120777"/>
                  </a:lnTo>
                  <a:lnTo>
                    <a:pt x="671487" y="122301"/>
                  </a:lnTo>
                  <a:lnTo>
                    <a:pt x="704596" y="144780"/>
                  </a:lnTo>
                  <a:lnTo>
                    <a:pt x="712978" y="145923"/>
                  </a:lnTo>
                  <a:lnTo>
                    <a:pt x="722630" y="145923"/>
                  </a:lnTo>
                  <a:lnTo>
                    <a:pt x="762381" y="135763"/>
                  </a:lnTo>
                  <a:lnTo>
                    <a:pt x="773176" y="124714"/>
                  </a:lnTo>
                  <a:lnTo>
                    <a:pt x="775970" y="120396"/>
                  </a:lnTo>
                  <a:lnTo>
                    <a:pt x="780796" y="107188"/>
                  </a:lnTo>
                  <a:lnTo>
                    <a:pt x="782066" y="99822"/>
                  </a:lnTo>
                  <a:close/>
                </a:path>
                <a:path w="908050" h="182245">
                  <a:moveTo>
                    <a:pt x="907796" y="44958"/>
                  </a:moveTo>
                  <a:lnTo>
                    <a:pt x="907529" y="44323"/>
                  </a:lnTo>
                  <a:lnTo>
                    <a:pt x="906526" y="43307"/>
                  </a:lnTo>
                  <a:lnTo>
                    <a:pt x="905751" y="42799"/>
                  </a:lnTo>
                  <a:lnTo>
                    <a:pt x="904621" y="42545"/>
                  </a:lnTo>
                  <a:lnTo>
                    <a:pt x="903478" y="42164"/>
                  </a:lnTo>
                  <a:lnTo>
                    <a:pt x="901954" y="41910"/>
                  </a:lnTo>
                  <a:lnTo>
                    <a:pt x="900049" y="41656"/>
                  </a:lnTo>
                  <a:lnTo>
                    <a:pt x="885177" y="41656"/>
                  </a:lnTo>
                  <a:lnTo>
                    <a:pt x="883285" y="41910"/>
                  </a:lnTo>
                  <a:lnTo>
                    <a:pt x="881634" y="42164"/>
                  </a:lnTo>
                  <a:lnTo>
                    <a:pt x="880478" y="42545"/>
                  </a:lnTo>
                  <a:lnTo>
                    <a:pt x="879348" y="42799"/>
                  </a:lnTo>
                  <a:lnTo>
                    <a:pt x="878586" y="43307"/>
                  </a:lnTo>
                  <a:lnTo>
                    <a:pt x="878078" y="43815"/>
                  </a:lnTo>
                  <a:lnTo>
                    <a:pt x="877697" y="44323"/>
                  </a:lnTo>
                  <a:lnTo>
                    <a:pt x="877430" y="44958"/>
                  </a:lnTo>
                  <a:lnTo>
                    <a:pt x="877430" y="108331"/>
                  </a:lnTo>
                  <a:lnTo>
                    <a:pt x="872998" y="113030"/>
                  </a:lnTo>
                  <a:lnTo>
                    <a:pt x="868807" y="116586"/>
                  </a:lnTo>
                  <a:lnTo>
                    <a:pt x="864870" y="119126"/>
                  </a:lnTo>
                  <a:lnTo>
                    <a:pt x="860933" y="121539"/>
                  </a:lnTo>
                  <a:lnTo>
                    <a:pt x="856996" y="122809"/>
                  </a:lnTo>
                  <a:lnTo>
                    <a:pt x="850011" y="122809"/>
                  </a:lnTo>
                  <a:lnTo>
                    <a:pt x="836803" y="113030"/>
                  </a:lnTo>
                  <a:lnTo>
                    <a:pt x="836676" y="112776"/>
                  </a:lnTo>
                  <a:lnTo>
                    <a:pt x="836091" y="110490"/>
                  </a:lnTo>
                  <a:lnTo>
                    <a:pt x="835279" y="107569"/>
                  </a:lnTo>
                  <a:lnTo>
                    <a:pt x="834898" y="103886"/>
                  </a:lnTo>
                  <a:lnTo>
                    <a:pt x="834898" y="44958"/>
                  </a:lnTo>
                  <a:lnTo>
                    <a:pt x="834644" y="44323"/>
                  </a:lnTo>
                  <a:lnTo>
                    <a:pt x="833628" y="43307"/>
                  </a:lnTo>
                  <a:lnTo>
                    <a:pt x="832853" y="42799"/>
                  </a:lnTo>
                  <a:lnTo>
                    <a:pt x="831723" y="42545"/>
                  </a:lnTo>
                  <a:lnTo>
                    <a:pt x="830453" y="42164"/>
                  </a:lnTo>
                  <a:lnTo>
                    <a:pt x="828929" y="41910"/>
                  </a:lnTo>
                  <a:lnTo>
                    <a:pt x="827024" y="41656"/>
                  </a:lnTo>
                  <a:lnTo>
                    <a:pt x="812152" y="41656"/>
                  </a:lnTo>
                  <a:lnTo>
                    <a:pt x="810260" y="41910"/>
                  </a:lnTo>
                  <a:lnTo>
                    <a:pt x="808609" y="42164"/>
                  </a:lnTo>
                  <a:lnTo>
                    <a:pt x="807453" y="42545"/>
                  </a:lnTo>
                  <a:lnTo>
                    <a:pt x="806323" y="42799"/>
                  </a:lnTo>
                  <a:lnTo>
                    <a:pt x="805561" y="43307"/>
                  </a:lnTo>
                  <a:lnTo>
                    <a:pt x="805053" y="43815"/>
                  </a:lnTo>
                  <a:lnTo>
                    <a:pt x="804672" y="44323"/>
                  </a:lnTo>
                  <a:lnTo>
                    <a:pt x="804405" y="44958"/>
                  </a:lnTo>
                  <a:lnTo>
                    <a:pt x="804405" y="110490"/>
                  </a:lnTo>
                  <a:lnTo>
                    <a:pt x="805053" y="116586"/>
                  </a:lnTo>
                  <a:lnTo>
                    <a:pt x="806475" y="121539"/>
                  </a:lnTo>
                  <a:lnTo>
                    <a:pt x="807720" y="126238"/>
                  </a:lnTo>
                  <a:lnTo>
                    <a:pt x="825373" y="142748"/>
                  </a:lnTo>
                  <a:lnTo>
                    <a:pt x="830453" y="144907"/>
                  </a:lnTo>
                  <a:lnTo>
                    <a:pt x="836676" y="145923"/>
                  </a:lnTo>
                  <a:lnTo>
                    <a:pt x="850773" y="145923"/>
                  </a:lnTo>
                  <a:lnTo>
                    <a:pt x="857250" y="144526"/>
                  </a:lnTo>
                  <a:lnTo>
                    <a:pt x="869569" y="138938"/>
                  </a:lnTo>
                  <a:lnTo>
                    <a:pt x="875652" y="134620"/>
                  </a:lnTo>
                  <a:lnTo>
                    <a:pt x="881634" y="129032"/>
                  </a:lnTo>
                  <a:lnTo>
                    <a:pt x="881684" y="140716"/>
                  </a:lnTo>
                  <a:lnTo>
                    <a:pt x="885304" y="143383"/>
                  </a:lnTo>
                  <a:lnTo>
                    <a:pt x="886587" y="143764"/>
                  </a:lnTo>
                  <a:lnTo>
                    <a:pt x="888225" y="143891"/>
                  </a:lnTo>
                  <a:lnTo>
                    <a:pt x="901052" y="143891"/>
                  </a:lnTo>
                  <a:lnTo>
                    <a:pt x="902703" y="143764"/>
                  </a:lnTo>
                  <a:lnTo>
                    <a:pt x="904100" y="143383"/>
                  </a:lnTo>
                  <a:lnTo>
                    <a:pt x="905129" y="143129"/>
                  </a:lnTo>
                  <a:lnTo>
                    <a:pt x="907796" y="129032"/>
                  </a:lnTo>
                  <a:lnTo>
                    <a:pt x="907796" y="122809"/>
                  </a:lnTo>
                  <a:lnTo>
                    <a:pt x="907796" y="44958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17792" y="5818123"/>
              <a:ext cx="510793" cy="14922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459096" y="6084823"/>
              <a:ext cx="453390" cy="149225"/>
            </a:xfrm>
            <a:custGeom>
              <a:avLst/>
              <a:gdLst/>
              <a:ahLst/>
              <a:cxnLst/>
              <a:rect l="l" t="t" r="r" b="b"/>
              <a:pathLst>
                <a:path w="453389" h="149225">
                  <a:moveTo>
                    <a:pt x="27558" y="45465"/>
                  </a:moveTo>
                  <a:lnTo>
                    <a:pt x="3619" y="45465"/>
                  </a:lnTo>
                  <a:lnTo>
                    <a:pt x="2476" y="45720"/>
                  </a:lnTo>
                  <a:lnTo>
                    <a:pt x="2624" y="45720"/>
                  </a:lnTo>
                  <a:lnTo>
                    <a:pt x="1354" y="46100"/>
                  </a:lnTo>
                  <a:lnTo>
                    <a:pt x="1524" y="46100"/>
                  </a:lnTo>
                  <a:lnTo>
                    <a:pt x="888" y="46482"/>
                  </a:lnTo>
                  <a:lnTo>
                    <a:pt x="412" y="46989"/>
                  </a:lnTo>
                  <a:lnTo>
                    <a:pt x="76" y="47498"/>
                  </a:lnTo>
                  <a:lnTo>
                    <a:pt x="0" y="50546"/>
                  </a:lnTo>
                  <a:lnTo>
                    <a:pt x="253" y="51688"/>
                  </a:lnTo>
                  <a:lnTo>
                    <a:pt x="380" y="52832"/>
                  </a:lnTo>
                  <a:lnTo>
                    <a:pt x="888" y="54483"/>
                  </a:lnTo>
                  <a:lnTo>
                    <a:pt x="1650" y="56514"/>
                  </a:lnTo>
                  <a:lnTo>
                    <a:pt x="31114" y="142875"/>
                  </a:lnTo>
                  <a:lnTo>
                    <a:pt x="37295" y="146812"/>
                  </a:lnTo>
                  <a:lnTo>
                    <a:pt x="37507" y="146812"/>
                  </a:lnTo>
                  <a:lnTo>
                    <a:pt x="38862" y="147065"/>
                  </a:lnTo>
                  <a:lnTo>
                    <a:pt x="41401" y="147193"/>
                  </a:lnTo>
                  <a:lnTo>
                    <a:pt x="61213" y="147193"/>
                  </a:lnTo>
                  <a:lnTo>
                    <a:pt x="70357" y="144652"/>
                  </a:lnTo>
                  <a:lnTo>
                    <a:pt x="70992" y="143890"/>
                  </a:lnTo>
                  <a:lnTo>
                    <a:pt x="71500" y="142875"/>
                  </a:lnTo>
                  <a:lnTo>
                    <a:pt x="71881" y="141732"/>
                  </a:lnTo>
                  <a:lnTo>
                    <a:pt x="78406" y="119761"/>
                  </a:lnTo>
                  <a:lnTo>
                    <a:pt x="53848" y="119761"/>
                  </a:lnTo>
                  <a:lnTo>
                    <a:pt x="53733" y="118618"/>
                  </a:lnTo>
                  <a:lnTo>
                    <a:pt x="53720" y="118490"/>
                  </a:lnTo>
                  <a:lnTo>
                    <a:pt x="31750" y="49275"/>
                  </a:lnTo>
                  <a:lnTo>
                    <a:pt x="31604" y="48768"/>
                  </a:lnTo>
                  <a:lnTo>
                    <a:pt x="31495" y="48387"/>
                  </a:lnTo>
                  <a:lnTo>
                    <a:pt x="31241" y="47751"/>
                  </a:lnTo>
                  <a:lnTo>
                    <a:pt x="30225" y="46482"/>
                  </a:lnTo>
                  <a:lnTo>
                    <a:pt x="29463" y="46100"/>
                  </a:lnTo>
                  <a:lnTo>
                    <a:pt x="27558" y="45465"/>
                  </a:lnTo>
                  <a:close/>
                </a:path>
                <a:path w="453389" h="149225">
                  <a:moveTo>
                    <a:pt x="116519" y="83565"/>
                  </a:moveTo>
                  <a:lnTo>
                    <a:pt x="89153" y="83565"/>
                  </a:lnTo>
                  <a:lnTo>
                    <a:pt x="89407" y="84455"/>
                  </a:lnTo>
                  <a:lnTo>
                    <a:pt x="107950" y="141732"/>
                  </a:lnTo>
                  <a:lnTo>
                    <a:pt x="108203" y="142875"/>
                  </a:lnTo>
                  <a:lnTo>
                    <a:pt x="114553" y="146812"/>
                  </a:lnTo>
                  <a:lnTo>
                    <a:pt x="114680" y="146812"/>
                  </a:lnTo>
                  <a:lnTo>
                    <a:pt x="115950" y="147065"/>
                  </a:lnTo>
                  <a:lnTo>
                    <a:pt x="118617" y="147193"/>
                  </a:lnTo>
                  <a:lnTo>
                    <a:pt x="138302" y="147193"/>
                  </a:lnTo>
                  <a:lnTo>
                    <a:pt x="147065" y="144652"/>
                  </a:lnTo>
                  <a:lnTo>
                    <a:pt x="147827" y="143890"/>
                  </a:lnTo>
                  <a:lnTo>
                    <a:pt x="148336" y="142875"/>
                  </a:lnTo>
                  <a:lnTo>
                    <a:pt x="148716" y="141732"/>
                  </a:lnTo>
                  <a:lnTo>
                    <a:pt x="156313" y="119761"/>
                  </a:lnTo>
                  <a:lnTo>
                    <a:pt x="128015" y="119761"/>
                  </a:lnTo>
                  <a:lnTo>
                    <a:pt x="127635" y="118618"/>
                  </a:lnTo>
                  <a:lnTo>
                    <a:pt x="116519" y="83565"/>
                  </a:lnTo>
                  <a:close/>
                </a:path>
                <a:path w="453389" h="149225">
                  <a:moveTo>
                    <a:pt x="101091" y="45465"/>
                  </a:moveTo>
                  <a:lnTo>
                    <a:pt x="78994" y="45465"/>
                  </a:lnTo>
                  <a:lnTo>
                    <a:pt x="78231" y="45720"/>
                  </a:lnTo>
                  <a:lnTo>
                    <a:pt x="54101" y="118490"/>
                  </a:lnTo>
                  <a:lnTo>
                    <a:pt x="53848" y="119761"/>
                  </a:lnTo>
                  <a:lnTo>
                    <a:pt x="78406" y="119761"/>
                  </a:lnTo>
                  <a:lnTo>
                    <a:pt x="89153" y="83565"/>
                  </a:lnTo>
                  <a:lnTo>
                    <a:pt x="116519" y="83565"/>
                  </a:lnTo>
                  <a:lnTo>
                    <a:pt x="105484" y="48768"/>
                  </a:lnTo>
                  <a:lnTo>
                    <a:pt x="105130" y="47751"/>
                  </a:lnTo>
                  <a:lnTo>
                    <a:pt x="105028" y="47498"/>
                  </a:lnTo>
                  <a:lnTo>
                    <a:pt x="104520" y="46989"/>
                  </a:lnTo>
                  <a:lnTo>
                    <a:pt x="104139" y="46482"/>
                  </a:lnTo>
                  <a:lnTo>
                    <a:pt x="103250" y="46100"/>
                  </a:lnTo>
                  <a:lnTo>
                    <a:pt x="102235" y="45720"/>
                  </a:lnTo>
                  <a:lnTo>
                    <a:pt x="101091" y="45465"/>
                  </a:lnTo>
                  <a:close/>
                </a:path>
                <a:path w="453389" h="149225">
                  <a:moveTo>
                    <a:pt x="176466" y="45465"/>
                  </a:moveTo>
                  <a:lnTo>
                    <a:pt x="153416" y="45465"/>
                  </a:lnTo>
                  <a:lnTo>
                    <a:pt x="151511" y="46100"/>
                  </a:lnTo>
                  <a:lnTo>
                    <a:pt x="150749" y="46482"/>
                  </a:lnTo>
                  <a:lnTo>
                    <a:pt x="149732" y="47751"/>
                  </a:lnTo>
                  <a:lnTo>
                    <a:pt x="149351" y="48387"/>
                  </a:lnTo>
                  <a:lnTo>
                    <a:pt x="149225" y="49275"/>
                  </a:lnTo>
                  <a:lnTo>
                    <a:pt x="128269" y="118490"/>
                  </a:lnTo>
                  <a:lnTo>
                    <a:pt x="128015" y="119761"/>
                  </a:lnTo>
                  <a:lnTo>
                    <a:pt x="156313" y="119761"/>
                  </a:lnTo>
                  <a:lnTo>
                    <a:pt x="178180" y="56514"/>
                  </a:lnTo>
                  <a:lnTo>
                    <a:pt x="179716" y="47498"/>
                  </a:lnTo>
                  <a:lnTo>
                    <a:pt x="179419" y="46989"/>
                  </a:lnTo>
                  <a:lnTo>
                    <a:pt x="178942" y="46482"/>
                  </a:lnTo>
                  <a:lnTo>
                    <a:pt x="178307" y="46100"/>
                  </a:lnTo>
                  <a:lnTo>
                    <a:pt x="177376" y="45720"/>
                  </a:lnTo>
                  <a:lnTo>
                    <a:pt x="177609" y="45720"/>
                  </a:lnTo>
                  <a:lnTo>
                    <a:pt x="176466" y="45465"/>
                  </a:lnTo>
                  <a:close/>
                </a:path>
                <a:path w="453389" h="149225">
                  <a:moveTo>
                    <a:pt x="223647" y="45212"/>
                  </a:moveTo>
                  <a:lnTo>
                    <a:pt x="204597" y="45212"/>
                  </a:lnTo>
                  <a:lnTo>
                    <a:pt x="203073" y="45593"/>
                  </a:lnTo>
                  <a:lnTo>
                    <a:pt x="198627" y="48513"/>
                  </a:lnTo>
                  <a:lnTo>
                    <a:pt x="198627" y="143890"/>
                  </a:lnTo>
                  <a:lnTo>
                    <a:pt x="203073" y="146685"/>
                  </a:lnTo>
                  <a:lnTo>
                    <a:pt x="204597" y="147065"/>
                  </a:lnTo>
                  <a:lnTo>
                    <a:pt x="206628" y="147193"/>
                  </a:lnTo>
                  <a:lnTo>
                    <a:pt x="221741" y="147193"/>
                  </a:lnTo>
                  <a:lnTo>
                    <a:pt x="229742" y="143890"/>
                  </a:lnTo>
                  <a:lnTo>
                    <a:pt x="229742" y="48513"/>
                  </a:lnTo>
                  <a:lnTo>
                    <a:pt x="229488" y="47879"/>
                  </a:lnTo>
                  <a:lnTo>
                    <a:pt x="228980" y="47371"/>
                  </a:lnTo>
                  <a:lnTo>
                    <a:pt x="228473" y="46736"/>
                  </a:lnTo>
                  <a:lnTo>
                    <a:pt x="227711" y="46355"/>
                  </a:lnTo>
                  <a:lnTo>
                    <a:pt x="226440" y="45974"/>
                  </a:lnTo>
                  <a:lnTo>
                    <a:pt x="225298" y="45593"/>
                  </a:lnTo>
                  <a:lnTo>
                    <a:pt x="223647" y="45212"/>
                  </a:lnTo>
                  <a:close/>
                </a:path>
                <a:path w="453389" h="149225">
                  <a:moveTo>
                    <a:pt x="219710" y="44831"/>
                  </a:moveTo>
                  <a:lnTo>
                    <a:pt x="208661" y="44831"/>
                  </a:lnTo>
                  <a:lnTo>
                    <a:pt x="205612" y="45212"/>
                  </a:lnTo>
                  <a:lnTo>
                    <a:pt x="222757" y="45212"/>
                  </a:lnTo>
                  <a:lnTo>
                    <a:pt x="219710" y="44831"/>
                  </a:lnTo>
                  <a:close/>
                </a:path>
                <a:path w="453389" h="149225">
                  <a:moveTo>
                    <a:pt x="221233" y="3301"/>
                  </a:moveTo>
                  <a:lnTo>
                    <a:pt x="207263" y="3301"/>
                  </a:lnTo>
                  <a:lnTo>
                    <a:pt x="202564" y="4318"/>
                  </a:lnTo>
                  <a:lnTo>
                    <a:pt x="200025" y="6476"/>
                  </a:lnTo>
                  <a:lnTo>
                    <a:pt x="197485" y="8509"/>
                  </a:lnTo>
                  <a:lnTo>
                    <a:pt x="196302" y="11937"/>
                  </a:lnTo>
                  <a:lnTo>
                    <a:pt x="196214" y="22733"/>
                  </a:lnTo>
                  <a:lnTo>
                    <a:pt x="197485" y="26288"/>
                  </a:lnTo>
                  <a:lnTo>
                    <a:pt x="199898" y="28194"/>
                  </a:lnTo>
                  <a:lnTo>
                    <a:pt x="202311" y="30225"/>
                  </a:lnTo>
                  <a:lnTo>
                    <a:pt x="207010" y="31242"/>
                  </a:lnTo>
                  <a:lnTo>
                    <a:pt x="220979" y="31242"/>
                  </a:lnTo>
                  <a:lnTo>
                    <a:pt x="225678" y="30225"/>
                  </a:lnTo>
                  <a:lnTo>
                    <a:pt x="230600" y="26288"/>
                  </a:lnTo>
                  <a:lnTo>
                    <a:pt x="231901" y="22733"/>
                  </a:lnTo>
                  <a:lnTo>
                    <a:pt x="232028" y="11937"/>
                  </a:lnTo>
                  <a:lnTo>
                    <a:pt x="230926" y="8509"/>
                  </a:lnTo>
                  <a:lnTo>
                    <a:pt x="225932" y="4318"/>
                  </a:lnTo>
                  <a:lnTo>
                    <a:pt x="221233" y="3301"/>
                  </a:lnTo>
                  <a:close/>
                </a:path>
                <a:path w="453389" h="149225">
                  <a:moveTo>
                    <a:pt x="311530" y="148336"/>
                  </a:moveTo>
                  <a:lnTo>
                    <a:pt x="291718" y="148336"/>
                  </a:lnTo>
                  <a:lnTo>
                    <a:pt x="296163" y="148971"/>
                  </a:lnTo>
                  <a:lnTo>
                    <a:pt x="305816" y="148971"/>
                  </a:lnTo>
                  <a:lnTo>
                    <a:pt x="311530" y="148336"/>
                  </a:lnTo>
                  <a:close/>
                </a:path>
                <a:path w="453389" h="149225">
                  <a:moveTo>
                    <a:pt x="297433" y="66929"/>
                  </a:moveTo>
                  <a:lnTo>
                    <a:pt x="266445" y="66929"/>
                  </a:lnTo>
                  <a:lnTo>
                    <a:pt x="266445" y="121031"/>
                  </a:lnTo>
                  <a:lnTo>
                    <a:pt x="266869" y="124333"/>
                  </a:lnTo>
                  <a:lnTo>
                    <a:pt x="266901" y="124587"/>
                  </a:lnTo>
                  <a:lnTo>
                    <a:pt x="267015" y="125475"/>
                  </a:lnTo>
                  <a:lnTo>
                    <a:pt x="267123" y="126111"/>
                  </a:lnTo>
                  <a:lnTo>
                    <a:pt x="268519" y="130301"/>
                  </a:lnTo>
                  <a:lnTo>
                    <a:pt x="269875" y="134493"/>
                  </a:lnTo>
                  <a:lnTo>
                    <a:pt x="272033" y="137922"/>
                  </a:lnTo>
                  <a:lnTo>
                    <a:pt x="275081" y="140715"/>
                  </a:lnTo>
                  <a:lnTo>
                    <a:pt x="278002" y="143510"/>
                  </a:lnTo>
                  <a:lnTo>
                    <a:pt x="281813" y="145542"/>
                  </a:lnTo>
                  <a:lnTo>
                    <a:pt x="286257" y="146938"/>
                  </a:lnTo>
                  <a:lnTo>
                    <a:pt x="291287" y="148336"/>
                  </a:lnTo>
                  <a:lnTo>
                    <a:pt x="312250" y="148336"/>
                  </a:lnTo>
                  <a:lnTo>
                    <a:pt x="317500" y="147320"/>
                  </a:lnTo>
                  <a:lnTo>
                    <a:pt x="318738" y="146938"/>
                  </a:lnTo>
                  <a:lnTo>
                    <a:pt x="320548" y="146304"/>
                  </a:lnTo>
                  <a:lnTo>
                    <a:pt x="322072" y="145796"/>
                  </a:lnTo>
                  <a:lnTo>
                    <a:pt x="323088" y="145161"/>
                  </a:lnTo>
                  <a:lnTo>
                    <a:pt x="324612" y="143890"/>
                  </a:lnTo>
                  <a:lnTo>
                    <a:pt x="325247" y="142748"/>
                  </a:lnTo>
                  <a:lnTo>
                    <a:pt x="325627" y="141097"/>
                  </a:lnTo>
                  <a:lnTo>
                    <a:pt x="326136" y="139446"/>
                  </a:lnTo>
                  <a:lnTo>
                    <a:pt x="326263" y="130301"/>
                  </a:lnTo>
                  <a:lnTo>
                    <a:pt x="326008" y="129032"/>
                  </a:lnTo>
                  <a:lnTo>
                    <a:pt x="325881" y="127762"/>
                  </a:lnTo>
                  <a:lnTo>
                    <a:pt x="325627" y="126746"/>
                  </a:lnTo>
                  <a:lnTo>
                    <a:pt x="305904" y="126746"/>
                  </a:lnTo>
                  <a:lnTo>
                    <a:pt x="302475" y="125475"/>
                  </a:lnTo>
                  <a:lnTo>
                    <a:pt x="302228" y="125475"/>
                  </a:lnTo>
                  <a:lnTo>
                    <a:pt x="300227" y="122809"/>
                  </a:lnTo>
                  <a:lnTo>
                    <a:pt x="298323" y="120142"/>
                  </a:lnTo>
                  <a:lnTo>
                    <a:pt x="297433" y="116332"/>
                  </a:lnTo>
                  <a:lnTo>
                    <a:pt x="297433" y="66929"/>
                  </a:lnTo>
                  <a:close/>
                </a:path>
                <a:path w="453389" h="149225">
                  <a:moveTo>
                    <a:pt x="323850" y="124333"/>
                  </a:moveTo>
                  <a:lnTo>
                    <a:pt x="321690" y="124333"/>
                  </a:lnTo>
                  <a:lnTo>
                    <a:pt x="320928" y="124587"/>
                  </a:lnTo>
                  <a:lnTo>
                    <a:pt x="320293" y="124840"/>
                  </a:lnTo>
                  <a:lnTo>
                    <a:pt x="319404" y="125095"/>
                  </a:lnTo>
                  <a:lnTo>
                    <a:pt x="318388" y="125475"/>
                  </a:lnTo>
                  <a:lnTo>
                    <a:pt x="317373" y="125730"/>
                  </a:lnTo>
                  <a:lnTo>
                    <a:pt x="315563" y="126111"/>
                  </a:lnTo>
                  <a:lnTo>
                    <a:pt x="312229" y="126746"/>
                  </a:lnTo>
                  <a:lnTo>
                    <a:pt x="325627" y="126746"/>
                  </a:lnTo>
                  <a:lnTo>
                    <a:pt x="325374" y="126111"/>
                  </a:lnTo>
                  <a:lnTo>
                    <a:pt x="325247" y="125730"/>
                  </a:lnTo>
                  <a:lnTo>
                    <a:pt x="325162" y="125475"/>
                  </a:lnTo>
                  <a:lnTo>
                    <a:pt x="324929" y="125095"/>
                  </a:lnTo>
                  <a:lnTo>
                    <a:pt x="324738" y="124840"/>
                  </a:lnTo>
                  <a:lnTo>
                    <a:pt x="324357" y="124587"/>
                  </a:lnTo>
                  <a:lnTo>
                    <a:pt x="323850" y="124333"/>
                  </a:lnTo>
                  <a:close/>
                </a:path>
                <a:path w="453389" h="149225">
                  <a:moveTo>
                    <a:pt x="322199" y="45338"/>
                  </a:moveTo>
                  <a:lnTo>
                    <a:pt x="252475" y="45338"/>
                  </a:lnTo>
                  <a:lnTo>
                    <a:pt x="251713" y="45593"/>
                  </a:lnTo>
                  <a:lnTo>
                    <a:pt x="248665" y="50926"/>
                  </a:lnTo>
                  <a:lnTo>
                    <a:pt x="248412" y="52324"/>
                  </a:lnTo>
                  <a:lnTo>
                    <a:pt x="251587" y="66929"/>
                  </a:lnTo>
                  <a:lnTo>
                    <a:pt x="323088" y="66929"/>
                  </a:lnTo>
                  <a:lnTo>
                    <a:pt x="324230" y="66039"/>
                  </a:lnTo>
                  <a:lnTo>
                    <a:pt x="325119" y="64388"/>
                  </a:lnTo>
                  <a:lnTo>
                    <a:pt x="325881" y="62737"/>
                  </a:lnTo>
                  <a:lnTo>
                    <a:pt x="326389" y="60071"/>
                  </a:lnTo>
                  <a:lnTo>
                    <a:pt x="326263" y="52324"/>
                  </a:lnTo>
                  <a:lnTo>
                    <a:pt x="326008" y="50926"/>
                  </a:lnTo>
                  <a:lnTo>
                    <a:pt x="325881" y="49530"/>
                  </a:lnTo>
                  <a:lnTo>
                    <a:pt x="322961" y="45593"/>
                  </a:lnTo>
                  <a:lnTo>
                    <a:pt x="322199" y="45338"/>
                  </a:lnTo>
                  <a:close/>
                </a:path>
                <a:path w="453389" h="149225">
                  <a:moveTo>
                    <a:pt x="291464" y="20320"/>
                  </a:moveTo>
                  <a:lnTo>
                    <a:pt x="272288" y="20320"/>
                  </a:lnTo>
                  <a:lnTo>
                    <a:pt x="270763" y="20574"/>
                  </a:lnTo>
                  <a:lnTo>
                    <a:pt x="269493" y="20955"/>
                  </a:lnTo>
                  <a:lnTo>
                    <a:pt x="267462" y="21844"/>
                  </a:lnTo>
                  <a:lnTo>
                    <a:pt x="267080" y="22479"/>
                  </a:lnTo>
                  <a:lnTo>
                    <a:pt x="266573" y="22987"/>
                  </a:lnTo>
                  <a:lnTo>
                    <a:pt x="266445" y="23622"/>
                  </a:lnTo>
                  <a:lnTo>
                    <a:pt x="266445" y="45338"/>
                  </a:lnTo>
                  <a:lnTo>
                    <a:pt x="297433" y="45338"/>
                  </a:lnTo>
                  <a:lnTo>
                    <a:pt x="297433" y="23622"/>
                  </a:lnTo>
                  <a:lnTo>
                    <a:pt x="297179" y="22987"/>
                  </a:lnTo>
                  <a:lnTo>
                    <a:pt x="296672" y="22479"/>
                  </a:lnTo>
                  <a:lnTo>
                    <a:pt x="296163" y="21844"/>
                  </a:lnTo>
                  <a:lnTo>
                    <a:pt x="295401" y="21462"/>
                  </a:lnTo>
                  <a:lnTo>
                    <a:pt x="294258" y="20955"/>
                  </a:lnTo>
                  <a:lnTo>
                    <a:pt x="292988" y="20574"/>
                  </a:lnTo>
                  <a:lnTo>
                    <a:pt x="291464" y="20320"/>
                  </a:lnTo>
                  <a:close/>
                </a:path>
                <a:path w="453389" h="149225">
                  <a:moveTo>
                    <a:pt x="287400" y="19938"/>
                  </a:moveTo>
                  <a:lnTo>
                    <a:pt x="276351" y="19938"/>
                  </a:lnTo>
                  <a:lnTo>
                    <a:pt x="273304" y="20320"/>
                  </a:lnTo>
                  <a:lnTo>
                    <a:pt x="290448" y="20320"/>
                  </a:lnTo>
                  <a:lnTo>
                    <a:pt x="287400" y="19938"/>
                  </a:lnTo>
                  <a:close/>
                </a:path>
                <a:path w="453389" h="149225">
                  <a:moveTo>
                    <a:pt x="371093" y="0"/>
                  </a:moveTo>
                  <a:lnTo>
                    <a:pt x="355980" y="0"/>
                  </a:lnTo>
                  <a:lnTo>
                    <a:pt x="353949" y="254"/>
                  </a:lnTo>
                  <a:lnTo>
                    <a:pt x="347979" y="3556"/>
                  </a:lnTo>
                  <a:lnTo>
                    <a:pt x="347979" y="143890"/>
                  </a:lnTo>
                  <a:lnTo>
                    <a:pt x="352425" y="146685"/>
                  </a:lnTo>
                  <a:lnTo>
                    <a:pt x="353949" y="147065"/>
                  </a:lnTo>
                  <a:lnTo>
                    <a:pt x="355980" y="147193"/>
                  </a:lnTo>
                  <a:lnTo>
                    <a:pt x="371093" y="147193"/>
                  </a:lnTo>
                  <a:lnTo>
                    <a:pt x="379094" y="143890"/>
                  </a:lnTo>
                  <a:lnTo>
                    <a:pt x="379094" y="80518"/>
                  </a:lnTo>
                  <a:lnTo>
                    <a:pt x="383413" y="75819"/>
                  </a:lnTo>
                  <a:lnTo>
                    <a:pt x="387603" y="72262"/>
                  </a:lnTo>
                  <a:lnTo>
                    <a:pt x="391667" y="69723"/>
                  </a:lnTo>
                  <a:lnTo>
                    <a:pt x="395731" y="67310"/>
                  </a:lnTo>
                  <a:lnTo>
                    <a:pt x="399795" y="66039"/>
                  </a:lnTo>
                  <a:lnTo>
                    <a:pt x="450749" y="66039"/>
                  </a:lnTo>
                  <a:lnTo>
                    <a:pt x="449706" y="62737"/>
                  </a:lnTo>
                  <a:lnTo>
                    <a:pt x="447420" y="58420"/>
                  </a:lnTo>
                  <a:lnTo>
                    <a:pt x="445669" y="56387"/>
                  </a:lnTo>
                  <a:lnTo>
                    <a:pt x="379094" y="56387"/>
                  </a:lnTo>
                  <a:lnTo>
                    <a:pt x="379094" y="3556"/>
                  </a:lnTo>
                  <a:lnTo>
                    <a:pt x="378840" y="2921"/>
                  </a:lnTo>
                  <a:lnTo>
                    <a:pt x="378332" y="2412"/>
                  </a:lnTo>
                  <a:lnTo>
                    <a:pt x="377825" y="1777"/>
                  </a:lnTo>
                  <a:lnTo>
                    <a:pt x="377063" y="1270"/>
                  </a:lnTo>
                  <a:lnTo>
                    <a:pt x="375792" y="888"/>
                  </a:lnTo>
                  <a:lnTo>
                    <a:pt x="374650" y="508"/>
                  </a:lnTo>
                  <a:lnTo>
                    <a:pt x="372999" y="254"/>
                  </a:lnTo>
                  <a:lnTo>
                    <a:pt x="371093" y="0"/>
                  </a:lnTo>
                  <a:close/>
                </a:path>
                <a:path w="453389" h="149225">
                  <a:moveTo>
                    <a:pt x="450749" y="66039"/>
                  </a:moveTo>
                  <a:lnTo>
                    <a:pt x="406780" y="66039"/>
                  </a:lnTo>
                  <a:lnTo>
                    <a:pt x="409575" y="66548"/>
                  </a:lnTo>
                  <a:lnTo>
                    <a:pt x="411861" y="67563"/>
                  </a:lnTo>
                  <a:lnTo>
                    <a:pt x="414274" y="68580"/>
                  </a:lnTo>
                  <a:lnTo>
                    <a:pt x="416178" y="70104"/>
                  </a:lnTo>
                  <a:lnTo>
                    <a:pt x="419100" y="73787"/>
                  </a:lnTo>
                  <a:lnTo>
                    <a:pt x="420115" y="75819"/>
                  </a:lnTo>
                  <a:lnTo>
                    <a:pt x="420242" y="76073"/>
                  </a:lnTo>
                  <a:lnTo>
                    <a:pt x="421004" y="78612"/>
                  </a:lnTo>
                  <a:lnTo>
                    <a:pt x="421893" y="81280"/>
                  </a:lnTo>
                  <a:lnTo>
                    <a:pt x="422275" y="84836"/>
                  </a:lnTo>
                  <a:lnTo>
                    <a:pt x="422275" y="143890"/>
                  </a:lnTo>
                  <a:lnTo>
                    <a:pt x="422528" y="144525"/>
                  </a:lnTo>
                  <a:lnTo>
                    <a:pt x="423037" y="145034"/>
                  </a:lnTo>
                  <a:lnTo>
                    <a:pt x="423417" y="145542"/>
                  </a:lnTo>
                  <a:lnTo>
                    <a:pt x="424306" y="146050"/>
                  </a:lnTo>
                  <a:lnTo>
                    <a:pt x="425450" y="146431"/>
                  </a:lnTo>
                  <a:lnTo>
                    <a:pt x="428243" y="147065"/>
                  </a:lnTo>
                  <a:lnTo>
                    <a:pt x="430275" y="147193"/>
                  </a:lnTo>
                  <a:lnTo>
                    <a:pt x="445262" y="147193"/>
                  </a:lnTo>
                  <a:lnTo>
                    <a:pt x="453263" y="143890"/>
                  </a:lnTo>
                  <a:lnTo>
                    <a:pt x="453263" y="78612"/>
                  </a:lnTo>
                  <a:lnTo>
                    <a:pt x="452627" y="72517"/>
                  </a:lnTo>
                  <a:lnTo>
                    <a:pt x="451230" y="67563"/>
                  </a:lnTo>
                  <a:lnTo>
                    <a:pt x="450749" y="66039"/>
                  </a:lnTo>
                  <a:close/>
                </a:path>
                <a:path w="453389" h="149225">
                  <a:moveTo>
                    <a:pt x="420369" y="42925"/>
                  </a:moveTo>
                  <a:lnTo>
                    <a:pt x="406780" y="42925"/>
                  </a:lnTo>
                  <a:lnTo>
                    <a:pt x="401065" y="44069"/>
                  </a:lnTo>
                  <a:lnTo>
                    <a:pt x="395477" y="46227"/>
                  </a:lnTo>
                  <a:lnTo>
                    <a:pt x="389889" y="48513"/>
                  </a:lnTo>
                  <a:lnTo>
                    <a:pt x="384428" y="51815"/>
                  </a:lnTo>
                  <a:lnTo>
                    <a:pt x="379094" y="56387"/>
                  </a:lnTo>
                  <a:lnTo>
                    <a:pt x="445669" y="56387"/>
                  </a:lnTo>
                  <a:lnTo>
                    <a:pt x="441070" y="51054"/>
                  </a:lnTo>
                  <a:lnTo>
                    <a:pt x="437006" y="48260"/>
                  </a:lnTo>
                  <a:lnTo>
                    <a:pt x="427018" y="44069"/>
                  </a:lnTo>
                  <a:lnTo>
                    <a:pt x="427513" y="44069"/>
                  </a:lnTo>
                  <a:lnTo>
                    <a:pt x="420369" y="42925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04434" y="6127749"/>
              <a:ext cx="100711" cy="10629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198490" y="6083680"/>
              <a:ext cx="794004" cy="15036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77839" y="6083807"/>
              <a:ext cx="1038097" cy="17843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467606" y="6350761"/>
              <a:ext cx="770255" cy="150495"/>
            </a:xfrm>
            <a:custGeom>
              <a:avLst/>
              <a:gdLst/>
              <a:ahLst/>
              <a:cxnLst/>
              <a:rect l="l" t="t" r="r" b="b"/>
              <a:pathLst>
                <a:path w="770254" h="150495">
                  <a:moveTo>
                    <a:pt x="48133" y="3302"/>
                  </a:moveTo>
                  <a:lnTo>
                    <a:pt x="48006" y="1016"/>
                  </a:lnTo>
                  <a:lnTo>
                    <a:pt x="47371" y="635"/>
                  </a:lnTo>
                  <a:lnTo>
                    <a:pt x="46609" y="254"/>
                  </a:lnTo>
                  <a:lnTo>
                    <a:pt x="45593" y="0"/>
                  </a:lnTo>
                  <a:lnTo>
                    <a:pt x="31877" y="0"/>
                  </a:lnTo>
                  <a:lnTo>
                    <a:pt x="30607" y="254"/>
                  </a:lnTo>
                  <a:lnTo>
                    <a:pt x="29083" y="635"/>
                  </a:lnTo>
                  <a:lnTo>
                    <a:pt x="29248" y="635"/>
                  </a:lnTo>
                  <a:lnTo>
                    <a:pt x="28575" y="889"/>
                  </a:lnTo>
                  <a:lnTo>
                    <a:pt x="27813" y="1270"/>
                  </a:lnTo>
                  <a:lnTo>
                    <a:pt x="25908" y="2794"/>
                  </a:lnTo>
                  <a:lnTo>
                    <a:pt x="25273" y="3556"/>
                  </a:lnTo>
                  <a:lnTo>
                    <a:pt x="9017" y="24003"/>
                  </a:lnTo>
                  <a:lnTo>
                    <a:pt x="7366" y="26035"/>
                  </a:lnTo>
                  <a:lnTo>
                    <a:pt x="5969" y="27940"/>
                  </a:lnTo>
                  <a:lnTo>
                    <a:pt x="4826" y="29972"/>
                  </a:lnTo>
                  <a:lnTo>
                    <a:pt x="3683" y="31877"/>
                  </a:lnTo>
                  <a:lnTo>
                    <a:pt x="2667" y="33782"/>
                  </a:lnTo>
                  <a:lnTo>
                    <a:pt x="2032" y="35941"/>
                  </a:lnTo>
                  <a:lnTo>
                    <a:pt x="1270" y="37973"/>
                  </a:lnTo>
                  <a:lnTo>
                    <a:pt x="762" y="40132"/>
                  </a:lnTo>
                  <a:lnTo>
                    <a:pt x="508" y="42418"/>
                  </a:lnTo>
                  <a:lnTo>
                    <a:pt x="127" y="44704"/>
                  </a:lnTo>
                  <a:lnTo>
                    <a:pt x="0" y="47244"/>
                  </a:lnTo>
                  <a:lnTo>
                    <a:pt x="0" y="52324"/>
                  </a:lnTo>
                  <a:lnTo>
                    <a:pt x="10795" y="60960"/>
                  </a:lnTo>
                  <a:lnTo>
                    <a:pt x="21590" y="60960"/>
                  </a:lnTo>
                  <a:lnTo>
                    <a:pt x="33020" y="52324"/>
                  </a:lnTo>
                  <a:lnTo>
                    <a:pt x="33020" y="33401"/>
                  </a:lnTo>
                  <a:lnTo>
                    <a:pt x="48133" y="3302"/>
                  </a:lnTo>
                  <a:close/>
                </a:path>
                <a:path w="770254" h="150495">
                  <a:moveTo>
                    <a:pt x="130556" y="60833"/>
                  </a:moveTo>
                  <a:lnTo>
                    <a:pt x="130429" y="53086"/>
                  </a:lnTo>
                  <a:lnTo>
                    <a:pt x="130175" y="51689"/>
                  </a:lnTo>
                  <a:lnTo>
                    <a:pt x="130048" y="50292"/>
                  </a:lnTo>
                  <a:lnTo>
                    <a:pt x="126492" y="46101"/>
                  </a:lnTo>
                  <a:lnTo>
                    <a:pt x="102108" y="46101"/>
                  </a:lnTo>
                  <a:lnTo>
                    <a:pt x="102108" y="24384"/>
                  </a:lnTo>
                  <a:lnTo>
                    <a:pt x="101854" y="23749"/>
                  </a:lnTo>
                  <a:lnTo>
                    <a:pt x="101346" y="23241"/>
                  </a:lnTo>
                  <a:lnTo>
                    <a:pt x="100838" y="22606"/>
                  </a:lnTo>
                  <a:lnTo>
                    <a:pt x="100076" y="22225"/>
                  </a:lnTo>
                  <a:lnTo>
                    <a:pt x="98933" y="21717"/>
                  </a:lnTo>
                  <a:lnTo>
                    <a:pt x="97790" y="21336"/>
                  </a:lnTo>
                  <a:lnTo>
                    <a:pt x="96266" y="21082"/>
                  </a:lnTo>
                  <a:lnTo>
                    <a:pt x="95173" y="21082"/>
                  </a:lnTo>
                  <a:lnTo>
                    <a:pt x="92329" y="20701"/>
                  </a:lnTo>
                  <a:lnTo>
                    <a:pt x="81407" y="20701"/>
                  </a:lnTo>
                  <a:lnTo>
                    <a:pt x="78359" y="21082"/>
                  </a:lnTo>
                  <a:lnTo>
                    <a:pt x="77470" y="21082"/>
                  </a:lnTo>
                  <a:lnTo>
                    <a:pt x="75819" y="21336"/>
                  </a:lnTo>
                  <a:lnTo>
                    <a:pt x="74676" y="21717"/>
                  </a:lnTo>
                  <a:lnTo>
                    <a:pt x="72644" y="22606"/>
                  </a:lnTo>
                  <a:lnTo>
                    <a:pt x="72263" y="23241"/>
                  </a:lnTo>
                  <a:lnTo>
                    <a:pt x="71755" y="23749"/>
                  </a:lnTo>
                  <a:lnTo>
                    <a:pt x="71628" y="46101"/>
                  </a:lnTo>
                  <a:lnTo>
                    <a:pt x="57912" y="46101"/>
                  </a:lnTo>
                  <a:lnTo>
                    <a:pt x="57150" y="46355"/>
                  </a:lnTo>
                  <a:lnTo>
                    <a:pt x="56642" y="46609"/>
                  </a:lnTo>
                  <a:lnTo>
                    <a:pt x="56007" y="46990"/>
                  </a:lnTo>
                  <a:lnTo>
                    <a:pt x="55499" y="47625"/>
                  </a:lnTo>
                  <a:lnTo>
                    <a:pt x="55118" y="48387"/>
                  </a:lnTo>
                  <a:lnTo>
                    <a:pt x="54610" y="49276"/>
                  </a:lnTo>
                  <a:lnTo>
                    <a:pt x="54356" y="50292"/>
                  </a:lnTo>
                  <a:lnTo>
                    <a:pt x="54102" y="51689"/>
                  </a:lnTo>
                  <a:lnTo>
                    <a:pt x="53975" y="53086"/>
                  </a:lnTo>
                  <a:lnTo>
                    <a:pt x="53848" y="60833"/>
                  </a:lnTo>
                  <a:lnTo>
                    <a:pt x="54229" y="63500"/>
                  </a:lnTo>
                  <a:lnTo>
                    <a:pt x="55118" y="65151"/>
                  </a:lnTo>
                  <a:lnTo>
                    <a:pt x="55880" y="66802"/>
                  </a:lnTo>
                  <a:lnTo>
                    <a:pt x="57023" y="67691"/>
                  </a:lnTo>
                  <a:lnTo>
                    <a:pt x="71628" y="67691"/>
                  </a:lnTo>
                  <a:lnTo>
                    <a:pt x="71628" y="121793"/>
                  </a:lnTo>
                  <a:lnTo>
                    <a:pt x="72047" y="125095"/>
                  </a:lnTo>
                  <a:lnTo>
                    <a:pt x="72072" y="125349"/>
                  </a:lnTo>
                  <a:lnTo>
                    <a:pt x="72186" y="126238"/>
                  </a:lnTo>
                  <a:lnTo>
                    <a:pt x="72301" y="126873"/>
                  </a:lnTo>
                  <a:lnTo>
                    <a:pt x="73698" y="131064"/>
                  </a:lnTo>
                  <a:lnTo>
                    <a:pt x="75057" y="135255"/>
                  </a:lnTo>
                  <a:lnTo>
                    <a:pt x="96062" y="149098"/>
                  </a:lnTo>
                  <a:lnTo>
                    <a:pt x="96494" y="149098"/>
                  </a:lnTo>
                  <a:lnTo>
                    <a:pt x="100838" y="149733"/>
                  </a:lnTo>
                  <a:lnTo>
                    <a:pt x="110388" y="149733"/>
                  </a:lnTo>
                  <a:lnTo>
                    <a:pt x="115951" y="149098"/>
                  </a:lnTo>
                  <a:lnTo>
                    <a:pt x="116713" y="149098"/>
                  </a:lnTo>
                  <a:lnTo>
                    <a:pt x="130429" y="131064"/>
                  </a:lnTo>
                  <a:lnTo>
                    <a:pt x="130175" y="129794"/>
                  </a:lnTo>
                  <a:lnTo>
                    <a:pt x="130048" y="128524"/>
                  </a:lnTo>
                  <a:lnTo>
                    <a:pt x="129794" y="127508"/>
                  </a:lnTo>
                  <a:lnTo>
                    <a:pt x="129540" y="126873"/>
                  </a:lnTo>
                  <a:lnTo>
                    <a:pt x="129413" y="126492"/>
                  </a:lnTo>
                  <a:lnTo>
                    <a:pt x="128016" y="125095"/>
                  </a:lnTo>
                  <a:lnTo>
                    <a:pt x="125984" y="125095"/>
                  </a:lnTo>
                  <a:lnTo>
                    <a:pt x="125222" y="125349"/>
                  </a:lnTo>
                  <a:lnTo>
                    <a:pt x="124587" y="125603"/>
                  </a:lnTo>
                  <a:lnTo>
                    <a:pt x="123698" y="125857"/>
                  </a:lnTo>
                  <a:lnTo>
                    <a:pt x="122682" y="126238"/>
                  </a:lnTo>
                  <a:lnTo>
                    <a:pt x="121666" y="126492"/>
                  </a:lnTo>
                  <a:lnTo>
                    <a:pt x="119888" y="126873"/>
                  </a:lnTo>
                  <a:lnTo>
                    <a:pt x="116713" y="127508"/>
                  </a:lnTo>
                  <a:lnTo>
                    <a:pt x="110426" y="127508"/>
                  </a:lnTo>
                  <a:lnTo>
                    <a:pt x="107124" y="126238"/>
                  </a:lnTo>
                  <a:lnTo>
                    <a:pt x="106895" y="126238"/>
                  </a:lnTo>
                  <a:lnTo>
                    <a:pt x="104902" y="123571"/>
                  </a:lnTo>
                  <a:lnTo>
                    <a:pt x="102997" y="120904"/>
                  </a:lnTo>
                  <a:lnTo>
                    <a:pt x="102108" y="117094"/>
                  </a:lnTo>
                  <a:lnTo>
                    <a:pt x="102108" y="67691"/>
                  </a:lnTo>
                  <a:lnTo>
                    <a:pt x="127381" y="67691"/>
                  </a:lnTo>
                  <a:lnTo>
                    <a:pt x="128524" y="66802"/>
                  </a:lnTo>
                  <a:lnTo>
                    <a:pt x="129286" y="65151"/>
                  </a:lnTo>
                  <a:lnTo>
                    <a:pt x="130175" y="63500"/>
                  </a:lnTo>
                  <a:lnTo>
                    <a:pt x="130556" y="60833"/>
                  </a:lnTo>
                  <a:close/>
                </a:path>
                <a:path w="770254" h="150495">
                  <a:moveTo>
                    <a:pt x="251841" y="83312"/>
                  </a:moveTo>
                  <a:lnTo>
                    <a:pt x="250825" y="77089"/>
                  </a:lnTo>
                  <a:lnTo>
                    <a:pt x="247015" y="65913"/>
                  </a:lnTo>
                  <a:lnTo>
                    <a:pt x="244894" y="62484"/>
                  </a:lnTo>
                  <a:lnTo>
                    <a:pt x="243967" y="60960"/>
                  </a:lnTo>
                  <a:lnTo>
                    <a:pt x="239776" y="56896"/>
                  </a:lnTo>
                  <a:lnTo>
                    <a:pt x="235712" y="52705"/>
                  </a:lnTo>
                  <a:lnTo>
                    <a:pt x="230378" y="49530"/>
                  </a:lnTo>
                  <a:lnTo>
                    <a:pt x="224256" y="47371"/>
                  </a:lnTo>
                  <a:lnTo>
                    <a:pt x="222377" y="46659"/>
                  </a:lnTo>
                  <a:lnTo>
                    <a:pt x="222377" y="78994"/>
                  </a:lnTo>
                  <a:lnTo>
                    <a:pt x="222351" y="80010"/>
                  </a:lnTo>
                  <a:lnTo>
                    <a:pt x="222250" y="86487"/>
                  </a:lnTo>
                  <a:lnTo>
                    <a:pt x="176530" y="86487"/>
                  </a:lnTo>
                  <a:lnTo>
                    <a:pt x="182626" y="69596"/>
                  </a:lnTo>
                  <a:lnTo>
                    <a:pt x="184531" y="67437"/>
                  </a:lnTo>
                  <a:lnTo>
                    <a:pt x="186944" y="65659"/>
                  </a:lnTo>
                  <a:lnTo>
                    <a:pt x="189865" y="64389"/>
                  </a:lnTo>
                  <a:lnTo>
                    <a:pt x="192659" y="63119"/>
                  </a:lnTo>
                  <a:lnTo>
                    <a:pt x="196088" y="62484"/>
                  </a:lnTo>
                  <a:lnTo>
                    <a:pt x="207645" y="62484"/>
                  </a:lnTo>
                  <a:lnTo>
                    <a:pt x="213360" y="64643"/>
                  </a:lnTo>
                  <a:lnTo>
                    <a:pt x="217043" y="68961"/>
                  </a:lnTo>
                  <a:lnTo>
                    <a:pt x="220726" y="73152"/>
                  </a:lnTo>
                  <a:lnTo>
                    <a:pt x="222377" y="78994"/>
                  </a:lnTo>
                  <a:lnTo>
                    <a:pt x="222377" y="46659"/>
                  </a:lnTo>
                  <a:lnTo>
                    <a:pt x="217881" y="44958"/>
                  </a:lnTo>
                  <a:lnTo>
                    <a:pt x="218401" y="44958"/>
                  </a:lnTo>
                  <a:lnTo>
                    <a:pt x="209804" y="43688"/>
                  </a:lnTo>
                  <a:lnTo>
                    <a:pt x="192151" y="43688"/>
                  </a:lnTo>
                  <a:lnTo>
                    <a:pt x="160147" y="58166"/>
                  </a:lnTo>
                  <a:lnTo>
                    <a:pt x="155321" y="62865"/>
                  </a:lnTo>
                  <a:lnTo>
                    <a:pt x="151638" y="68453"/>
                  </a:lnTo>
                  <a:lnTo>
                    <a:pt x="149098" y="75184"/>
                  </a:lnTo>
                  <a:lnTo>
                    <a:pt x="146685" y="81915"/>
                  </a:lnTo>
                  <a:lnTo>
                    <a:pt x="145415" y="89535"/>
                  </a:lnTo>
                  <a:lnTo>
                    <a:pt x="145415" y="106680"/>
                  </a:lnTo>
                  <a:lnTo>
                    <a:pt x="146558" y="114427"/>
                  </a:lnTo>
                  <a:lnTo>
                    <a:pt x="149936" y="123571"/>
                  </a:lnTo>
                  <a:lnTo>
                    <a:pt x="151384" y="127508"/>
                  </a:lnTo>
                  <a:lnTo>
                    <a:pt x="154940" y="132969"/>
                  </a:lnTo>
                  <a:lnTo>
                    <a:pt x="159893" y="137160"/>
                  </a:lnTo>
                  <a:lnTo>
                    <a:pt x="164719" y="141478"/>
                  </a:lnTo>
                  <a:lnTo>
                    <a:pt x="203327" y="149987"/>
                  </a:lnTo>
                  <a:lnTo>
                    <a:pt x="208661" y="149987"/>
                  </a:lnTo>
                  <a:lnTo>
                    <a:pt x="212509" y="149796"/>
                  </a:lnTo>
                  <a:lnTo>
                    <a:pt x="213283" y="149796"/>
                  </a:lnTo>
                  <a:lnTo>
                    <a:pt x="223139" y="148463"/>
                  </a:lnTo>
                  <a:lnTo>
                    <a:pt x="227330" y="147828"/>
                  </a:lnTo>
                  <a:lnTo>
                    <a:pt x="230886" y="146939"/>
                  </a:lnTo>
                  <a:lnTo>
                    <a:pt x="234569" y="146177"/>
                  </a:lnTo>
                  <a:lnTo>
                    <a:pt x="237617" y="145415"/>
                  </a:lnTo>
                  <a:lnTo>
                    <a:pt x="239903" y="144526"/>
                  </a:lnTo>
                  <a:lnTo>
                    <a:pt x="242316" y="143637"/>
                  </a:lnTo>
                  <a:lnTo>
                    <a:pt x="243713" y="143002"/>
                  </a:lnTo>
                  <a:lnTo>
                    <a:pt x="245237" y="141478"/>
                  </a:lnTo>
                  <a:lnTo>
                    <a:pt x="245491" y="140970"/>
                  </a:lnTo>
                  <a:lnTo>
                    <a:pt x="245872" y="140462"/>
                  </a:lnTo>
                  <a:lnTo>
                    <a:pt x="246126" y="139827"/>
                  </a:lnTo>
                  <a:lnTo>
                    <a:pt x="246214" y="129921"/>
                  </a:lnTo>
                  <a:lnTo>
                    <a:pt x="246253" y="125857"/>
                  </a:lnTo>
                  <a:lnTo>
                    <a:pt x="245872" y="125222"/>
                  </a:lnTo>
                  <a:lnTo>
                    <a:pt x="245618" y="124587"/>
                  </a:lnTo>
                  <a:lnTo>
                    <a:pt x="245110" y="124079"/>
                  </a:lnTo>
                  <a:lnTo>
                    <a:pt x="244729" y="123825"/>
                  </a:lnTo>
                  <a:lnTo>
                    <a:pt x="244221" y="123571"/>
                  </a:lnTo>
                  <a:lnTo>
                    <a:pt x="241122" y="123571"/>
                  </a:lnTo>
                  <a:lnTo>
                    <a:pt x="240030" y="123825"/>
                  </a:lnTo>
                  <a:lnTo>
                    <a:pt x="235788" y="125222"/>
                  </a:lnTo>
                  <a:lnTo>
                    <a:pt x="230263" y="126873"/>
                  </a:lnTo>
                  <a:lnTo>
                    <a:pt x="227838" y="127508"/>
                  </a:lnTo>
                  <a:lnTo>
                    <a:pt x="224282" y="128270"/>
                  </a:lnTo>
                  <a:lnTo>
                    <a:pt x="216154" y="129540"/>
                  </a:lnTo>
                  <a:lnTo>
                    <a:pt x="211455" y="129921"/>
                  </a:lnTo>
                  <a:lnTo>
                    <a:pt x="200914" y="129921"/>
                  </a:lnTo>
                  <a:lnTo>
                    <a:pt x="178181" y="114554"/>
                  </a:lnTo>
                  <a:lnTo>
                    <a:pt x="177038" y="111252"/>
                  </a:lnTo>
                  <a:lnTo>
                    <a:pt x="176530" y="107569"/>
                  </a:lnTo>
                  <a:lnTo>
                    <a:pt x="176530" y="103632"/>
                  </a:lnTo>
                  <a:lnTo>
                    <a:pt x="245364" y="103632"/>
                  </a:lnTo>
                  <a:lnTo>
                    <a:pt x="247650" y="102870"/>
                  </a:lnTo>
                  <a:lnTo>
                    <a:pt x="249301" y="101346"/>
                  </a:lnTo>
                  <a:lnTo>
                    <a:pt x="250952" y="99695"/>
                  </a:lnTo>
                  <a:lnTo>
                    <a:pt x="251841" y="97409"/>
                  </a:lnTo>
                  <a:lnTo>
                    <a:pt x="251841" y="86487"/>
                  </a:lnTo>
                  <a:lnTo>
                    <a:pt x="251841" y="83312"/>
                  </a:lnTo>
                  <a:close/>
                </a:path>
                <a:path w="770254" h="150495">
                  <a:moveTo>
                    <a:pt x="307340" y="4318"/>
                  </a:moveTo>
                  <a:lnTo>
                    <a:pt x="307086" y="3683"/>
                  </a:lnTo>
                  <a:lnTo>
                    <a:pt x="306578" y="3175"/>
                  </a:lnTo>
                  <a:lnTo>
                    <a:pt x="306070" y="2540"/>
                  </a:lnTo>
                  <a:lnTo>
                    <a:pt x="305308" y="2032"/>
                  </a:lnTo>
                  <a:lnTo>
                    <a:pt x="304038" y="1651"/>
                  </a:lnTo>
                  <a:lnTo>
                    <a:pt x="302895" y="1270"/>
                  </a:lnTo>
                  <a:lnTo>
                    <a:pt x="301371" y="1016"/>
                  </a:lnTo>
                  <a:lnTo>
                    <a:pt x="299339" y="762"/>
                  </a:lnTo>
                  <a:lnTo>
                    <a:pt x="284607" y="762"/>
                  </a:lnTo>
                  <a:lnTo>
                    <a:pt x="277368" y="3175"/>
                  </a:lnTo>
                  <a:lnTo>
                    <a:pt x="276860" y="3683"/>
                  </a:lnTo>
                  <a:lnTo>
                    <a:pt x="276860" y="145288"/>
                  </a:lnTo>
                  <a:lnTo>
                    <a:pt x="277876" y="146304"/>
                  </a:lnTo>
                  <a:lnTo>
                    <a:pt x="278765" y="146812"/>
                  </a:lnTo>
                  <a:lnTo>
                    <a:pt x="279908" y="147193"/>
                  </a:lnTo>
                  <a:lnTo>
                    <a:pt x="281051" y="147447"/>
                  </a:lnTo>
                  <a:lnTo>
                    <a:pt x="282575" y="147828"/>
                  </a:lnTo>
                  <a:lnTo>
                    <a:pt x="284607" y="147955"/>
                  </a:lnTo>
                  <a:lnTo>
                    <a:pt x="299339" y="147955"/>
                  </a:lnTo>
                  <a:lnTo>
                    <a:pt x="301371" y="147828"/>
                  </a:lnTo>
                  <a:lnTo>
                    <a:pt x="302895" y="147447"/>
                  </a:lnTo>
                  <a:lnTo>
                    <a:pt x="304038" y="147193"/>
                  </a:lnTo>
                  <a:lnTo>
                    <a:pt x="305308" y="146812"/>
                  </a:lnTo>
                  <a:lnTo>
                    <a:pt x="306070" y="146304"/>
                  </a:lnTo>
                  <a:lnTo>
                    <a:pt x="307086" y="145288"/>
                  </a:lnTo>
                  <a:lnTo>
                    <a:pt x="307340" y="144653"/>
                  </a:lnTo>
                  <a:lnTo>
                    <a:pt x="307340" y="4318"/>
                  </a:lnTo>
                  <a:close/>
                </a:path>
                <a:path w="770254" h="150495">
                  <a:moveTo>
                    <a:pt x="368300" y="4318"/>
                  </a:moveTo>
                  <a:lnTo>
                    <a:pt x="368046" y="3683"/>
                  </a:lnTo>
                  <a:lnTo>
                    <a:pt x="367538" y="3175"/>
                  </a:lnTo>
                  <a:lnTo>
                    <a:pt x="367030" y="2540"/>
                  </a:lnTo>
                  <a:lnTo>
                    <a:pt x="366268" y="2032"/>
                  </a:lnTo>
                  <a:lnTo>
                    <a:pt x="364998" y="1651"/>
                  </a:lnTo>
                  <a:lnTo>
                    <a:pt x="363855" y="1270"/>
                  </a:lnTo>
                  <a:lnTo>
                    <a:pt x="362331" y="1016"/>
                  </a:lnTo>
                  <a:lnTo>
                    <a:pt x="360299" y="762"/>
                  </a:lnTo>
                  <a:lnTo>
                    <a:pt x="345567" y="762"/>
                  </a:lnTo>
                  <a:lnTo>
                    <a:pt x="338328" y="3175"/>
                  </a:lnTo>
                  <a:lnTo>
                    <a:pt x="337820" y="3683"/>
                  </a:lnTo>
                  <a:lnTo>
                    <a:pt x="337820" y="145288"/>
                  </a:lnTo>
                  <a:lnTo>
                    <a:pt x="338836" y="146304"/>
                  </a:lnTo>
                  <a:lnTo>
                    <a:pt x="339725" y="146812"/>
                  </a:lnTo>
                  <a:lnTo>
                    <a:pt x="340868" y="147193"/>
                  </a:lnTo>
                  <a:lnTo>
                    <a:pt x="342011" y="147447"/>
                  </a:lnTo>
                  <a:lnTo>
                    <a:pt x="343535" y="147828"/>
                  </a:lnTo>
                  <a:lnTo>
                    <a:pt x="345567" y="147955"/>
                  </a:lnTo>
                  <a:lnTo>
                    <a:pt x="360299" y="147955"/>
                  </a:lnTo>
                  <a:lnTo>
                    <a:pt x="362331" y="147828"/>
                  </a:lnTo>
                  <a:lnTo>
                    <a:pt x="363855" y="147447"/>
                  </a:lnTo>
                  <a:lnTo>
                    <a:pt x="364998" y="147193"/>
                  </a:lnTo>
                  <a:lnTo>
                    <a:pt x="366268" y="146812"/>
                  </a:lnTo>
                  <a:lnTo>
                    <a:pt x="367030" y="146304"/>
                  </a:lnTo>
                  <a:lnTo>
                    <a:pt x="368046" y="145288"/>
                  </a:lnTo>
                  <a:lnTo>
                    <a:pt x="368300" y="144653"/>
                  </a:lnTo>
                  <a:lnTo>
                    <a:pt x="368300" y="4318"/>
                  </a:lnTo>
                  <a:close/>
                </a:path>
                <a:path w="770254" h="150495">
                  <a:moveTo>
                    <a:pt x="639572" y="78232"/>
                  </a:moveTo>
                  <a:lnTo>
                    <a:pt x="638937" y="73025"/>
                  </a:lnTo>
                  <a:lnTo>
                    <a:pt x="637298" y="66802"/>
                  </a:lnTo>
                  <a:lnTo>
                    <a:pt x="636397" y="63373"/>
                  </a:lnTo>
                  <a:lnTo>
                    <a:pt x="635190" y="60960"/>
                  </a:lnTo>
                  <a:lnTo>
                    <a:pt x="634238" y="59055"/>
                  </a:lnTo>
                  <a:lnTo>
                    <a:pt x="631190" y="55499"/>
                  </a:lnTo>
                  <a:lnTo>
                    <a:pt x="608203" y="43688"/>
                  </a:lnTo>
                  <a:lnTo>
                    <a:pt x="597789" y="43688"/>
                  </a:lnTo>
                  <a:lnTo>
                    <a:pt x="563753" y="60960"/>
                  </a:lnTo>
                  <a:lnTo>
                    <a:pt x="563549" y="60579"/>
                  </a:lnTo>
                  <a:lnTo>
                    <a:pt x="562356" y="58293"/>
                  </a:lnTo>
                  <a:lnTo>
                    <a:pt x="560705" y="56007"/>
                  </a:lnTo>
                  <a:lnTo>
                    <a:pt x="556755" y="51816"/>
                  </a:lnTo>
                  <a:lnTo>
                    <a:pt x="556641" y="51689"/>
                  </a:lnTo>
                  <a:lnTo>
                    <a:pt x="554228" y="49911"/>
                  </a:lnTo>
                  <a:lnTo>
                    <a:pt x="548640" y="46863"/>
                  </a:lnTo>
                  <a:lnTo>
                    <a:pt x="545465" y="45720"/>
                  </a:lnTo>
                  <a:lnTo>
                    <a:pt x="542493" y="45085"/>
                  </a:lnTo>
                  <a:lnTo>
                    <a:pt x="538353" y="44069"/>
                  </a:lnTo>
                  <a:lnTo>
                    <a:pt x="534289" y="43688"/>
                  </a:lnTo>
                  <a:lnTo>
                    <a:pt x="523367" y="43688"/>
                  </a:lnTo>
                  <a:lnTo>
                    <a:pt x="493268" y="60579"/>
                  </a:lnTo>
                  <a:lnTo>
                    <a:pt x="493141" y="48387"/>
                  </a:lnTo>
                  <a:lnTo>
                    <a:pt x="492633" y="47879"/>
                  </a:lnTo>
                  <a:lnTo>
                    <a:pt x="492252" y="47371"/>
                  </a:lnTo>
                  <a:lnTo>
                    <a:pt x="491617" y="46863"/>
                  </a:lnTo>
                  <a:lnTo>
                    <a:pt x="490728" y="46609"/>
                  </a:lnTo>
                  <a:lnTo>
                    <a:pt x="489712" y="46228"/>
                  </a:lnTo>
                  <a:lnTo>
                    <a:pt x="488442" y="45974"/>
                  </a:lnTo>
                  <a:lnTo>
                    <a:pt x="486791" y="45720"/>
                  </a:lnTo>
                  <a:lnTo>
                    <a:pt x="474091" y="45720"/>
                  </a:lnTo>
                  <a:lnTo>
                    <a:pt x="472440" y="45974"/>
                  </a:lnTo>
                  <a:lnTo>
                    <a:pt x="471043" y="46228"/>
                  </a:lnTo>
                  <a:lnTo>
                    <a:pt x="470027" y="46609"/>
                  </a:lnTo>
                  <a:lnTo>
                    <a:pt x="468884" y="46863"/>
                  </a:lnTo>
                  <a:lnTo>
                    <a:pt x="468249" y="47371"/>
                  </a:lnTo>
                  <a:lnTo>
                    <a:pt x="467741" y="47879"/>
                  </a:lnTo>
                  <a:lnTo>
                    <a:pt x="467360" y="48387"/>
                  </a:lnTo>
                  <a:lnTo>
                    <a:pt x="467360" y="145288"/>
                  </a:lnTo>
                  <a:lnTo>
                    <a:pt x="468376" y="146304"/>
                  </a:lnTo>
                  <a:lnTo>
                    <a:pt x="469265" y="146812"/>
                  </a:lnTo>
                  <a:lnTo>
                    <a:pt x="470408" y="147193"/>
                  </a:lnTo>
                  <a:lnTo>
                    <a:pt x="471551" y="147447"/>
                  </a:lnTo>
                  <a:lnTo>
                    <a:pt x="473075" y="147828"/>
                  </a:lnTo>
                  <a:lnTo>
                    <a:pt x="475107" y="147955"/>
                  </a:lnTo>
                  <a:lnTo>
                    <a:pt x="489839" y="147955"/>
                  </a:lnTo>
                  <a:lnTo>
                    <a:pt x="491871" y="147828"/>
                  </a:lnTo>
                  <a:lnTo>
                    <a:pt x="493395" y="147447"/>
                  </a:lnTo>
                  <a:lnTo>
                    <a:pt x="494538" y="147193"/>
                  </a:lnTo>
                  <a:lnTo>
                    <a:pt x="495808" y="146812"/>
                  </a:lnTo>
                  <a:lnTo>
                    <a:pt x="496570" y="146304"/>
                  </a:lnTo>
                  <a:lnTo>
                    <a:pt x="497586" y="145288"/>
                  </a:lnTo>
                  <a:lnTo>
                    <a:pt x="497840" y="144653"/>
                  </a:lnTo>
                  <a:lnTo>
                    <a:pt x="497840" y="81280"/>
                  </a:lnTo>
                  <a:lnTo>
                    <a:pt x="502031" y="76581"/>
                  </a:lnTo>
                  <a:lnTo>
                    <a:pt x="506095" y="73025"/>
                  </a:lnTo>
                  <a:lnTo>
                    <a:pt x="509778" y="70485"/>
                  </a:lnTo>
                  <a:lnTo>
                    <a:pt x="513588" y="68072"/>
                  </a:lnTo>
                  <a:lnTo>
                    <a:pt x="517271" y="66802"/>
                  </a:lnTo>
                  <a:lnTo>
                    <a:pt x="523875" y="66802"/>
                  </a:lnTo>
                  <a:lnTo>
                    <a:pt x="534035" y="72771"/>
                  </a:lnTo>
                  <a:lnTo>
                    <a:pt x="535432" y="74549"/>
                  </a:lnTo>
                  <a:lnTo>
                    <a:pt x="536333" y="76581"/>
                  </a:lnTo>
                  <a:lnTo>
                    <a:pt x="536448" y="76835"/>
                  </a:lnTo>
                  <a:lnTo>
                    <a:pt x="537083" y="79375"/>
                  </a:lnTo>
                  <a:lnTo>
                    <a:pt x="537845" y="82042"/>
                  </a:lnTo>
                  <a:lnTo>
                    <a:pt x="538099" y="84963"/>
                  </a:lnTo>
                  <a:lnTo>
                    <a:pt x="538099" y="144653"/>
                  </a:lnTo>
                  <a:lnTo>
                    <a:pt x="538353" y="145288"/>
                  </a:lnTo>
                  <a:lnTo>
                    <a:pt x="539369" y="146304"/>
                  </a:lnTo>
                  <a:lnTo>
                    <a:pt x="540131" y="146812"/>
                  </a:lnTo>
                  <a:lnTo>
                    <a:pt x="541401" y="147193"/>
                  </a:lnTo>
                  <a:lnTo>
                    <a:pt x="542544" y="147447"/>
                  </a:lnTo>
                  <a:lnTo>
                    <a:pt x="544068" y="147828"/>
                  </a:lnTo>
                  <a:lnTo>
                    <a:pt x="546100" y="147955"/>
                  </a:lnTo>
                  <a:lnTo>
                    <a:pt x="560705" y="147955"/>
                  </a:lnTo>
                  <a:lnTo>
                    <a:pt x="562737" y="147828"/>
                  </a:lnTo>
                  <a:lnTo>
                    <a:pt x="564261" y="147447"/>
                  </a:lnTo>
                  <a:lnTo>
                    <a:pt x="565404" y="147193"/>
                  </a:lnTo>
                  <a:lnTo>
                    <a:pt x="566547" y="146812"/>
                  </a:lnTo>
                  <a:lnTo>
                    <a:pt x="567436" y="146304"/>
                  </a:lnTo>
                  <a:lnTo>
                    <a:pt x="568452" y="145288"/>
                  </a:lnTo>
                  <a:lnTo>
                    <a:pt x="568706" y="144653"/>
                  </a:lnTo>
                  <a:lnTo>
                    <a:pt x="568706" y="81280"/>
                  </a:lnTo>
                  <a:lnTo>
                    <a:pt x="573024" y="76581"/>
                  </a:lnTo>
                  <a:lnTo>
                    <a:pt x="577088" y="73025"/>
                  </a:lnTo>
                  <a:lnTo>
                    <a:pt x="580771" y="70485"/>
                  </a:lnTo>
                  <a:lnTo>
                    <a:pt x="584581" y="68072"/>
                  </a:lnTo>
                  <a:lnTo>
                    <a:pt x="588264" y="66802"/>
                  </a:lnTo>
                  <a:lnTo>
                    <a:pt x="594868" y="66802"/>
                  </a:lnTo>
                  <a:lnTo>
                    <a:pt x="597408" y="67310"/>
                  </a:lnTo>
                  <a:lnTo>
                    <a:pt x="601726" y="69342"/>
                  </a:lnTo>
                  <a:lnTo>
                    <a:pt x="603504" y="70866"/>
                  </a:lnTo>
                  <a:lnTo>
                    <a:pt x="604901" y="72771"/>
                  </a:lnTo>
                  <a:lnTo>
                    <a:pt x="606298" y="74549"/>
                  </a:lnTo>
                  <a:lnTo>
                    <a:pt x="607314" y="76581"/>
                  </a:lnTo>
                  <a:lnTo>
                    <a:pt x="607441" y="76835"/>
                  </a:lnTo>
                  <a:lnTo>
                    <a:pt x="608076" y="79375"/>
                  </a:lnTo>
                  <a:lnTo>
                    <a:pt x="608711" y="82042"/>
                  </a:lnTo>
                  <a:lnTo>
                    <a:pt x="609092" y="84963"/>
                  </a:lnTo>
                  <a:lnTo>
                    <a:pt x="609092" y="144653"/>
                  </a:lnTo>
                  <a:lnTo>
                    <a:pt x="609346" y="145288"/>
                  </a:lnTo>
                  <a:lnTo>
                    <a:pt x="613410" y="147447"/>
                  </a:lnTo>
                  <a:lnTo>
                    <a:pt x="614934" y="147828"/>
                  </a:lnTo>
                  <a:lnTo>
                    <a:pt x="616839" y="147955"/>
                  </a:lnTo>
                  <a:lnTo>
                    <a:pt x="631825" y="147955"/>
                  </a:lnTo>
                  <a:lnTo>
                    <a:pt x="639572" y="144653"/>
                  </a:lnTo>
                  <a:lnTo>
                    <a:pt x="639572" y="78232"/>
                  </a:lnTo>
                  <a:close/>
                </a:path>
                <a:path w="770254" h="150495">
                  <a:moveTo>
                    <a:pt x="770001" y="83312"/>
                  </a:moveTo>
                  <a:lnTo>
                    <a:pt x="768985" y="77089"/>
                  </a:lnTo>
                  <a:lnTo>
                    <a:pt x="765175" y="65913"/>
                  </a:lnTo>
                  <a:lnTo>
                    <a:pt x="763054" y="62484"/>
                  </a:lnTo>
                  <a:lnTo>
                    <a:pt x="762127" y="60960"/>
                  </a:lnTo>
                  <a:lnTo>
                    <a:pt x="757936" y="56896"/>
                  </a:lnTo>
                  <a:lnTo>
                    <a:pt x="753872" y="52705"/>
                  </a:lnTo>
                  <a:lnTo>
                    <a:pt x="748538" y="49530"/>
                  </a:lnTo>
                  <a:lnTo>
                    <a:pt x="742416" y="47371"/>
                  </a:lnTo>
                  <a:lnTo>
                    <a:pt x="740537" y="46659"/>
                  </a:lnTo>
                  <a:lnTo>
                    <a:pt x="740537" y="78994"/>
                  </a:lnTo>
                  <a:lnTo>
                    <a:pt x="740410" y="86487"/>
                  </a:lnTo>
                  <a:lnTo>
                    <a:pt x="694690" y="86487"/>
                  </a:lnTo>
                  <a:lnTo>
                    <a:pt x="700786" y="69596"/>
                  </a:lnTo>
                  <a:lnTo>
                    <a:pt x="702691" y="67437"/>
                  </a:lnTo>
                  <a:lnTo>
                    <a:pt x="705104" y="65659"/>
                  </a:lnTo>
                  <a:lnTo>
                    <a:pt x="708025" y="64389"/>
                  </a:lnTo>
                  <a:lnTo>
                    <a:pt x="710819" y="63119"/>
                  </a:lnTo>
                  <a:lnTo>
                    <a:pt x="714248" y="62484"/>
                  </a:lnTo>
                  <a:lnTo>
                    <a:pt x="725805" y="62484"/>
                  </a:lnTo>
                  <a:lnTo>
                    <a:pt x="731520" y="64643"/>
                  </a:lnTo>
                  <a:lnTo>
                    <a:pt x="735203" y="68961"/>
                  </a:lnTo>
                  <a:lnTo>
                    <a:pt x="738886" y="73152"/>
                  </a:lnTo>
                  <a:lnTo>
                    <a:pt x="740537" y="78994"/>
                  </a:lnTo>
                  <a:lnTo>
                    <a:pt x="740537" y="46659"/>
                  </a:lnTo>
                  <a:lnTo>
                    <a:pt x="736041" y="44958"/>
                  </a:lnTo>
                  <a:lnTo>
                    <a:pt x="736561" y="44958"/>
                  </a:lnTo>
                  <a:lnTo>
                    <a:pt x="727964" y="43688"/>
                  </a:lnTo>
                  <a:lnTo>
                    <a:pt x="710311" y="43688"/>
                  </a:lnTo>
                  <a:lnTo>
                    <a:pt x="678307" y="58166"/>
                  </a:lnTo>
                  <a:lnTo>
                    <a:pt x="673481" y="62865"/>
                  </a:lnTo>
                  <a:lnTo>
                    <a:pt x="669798" y="68453"/>
                  </a:lnTo>
                  <a:lnTo>
                    <a:pt x="667258" y="75184"/>
                  </a:lnTo>
                  <a:lnTo>
                    <a:pt x="664845" y="81915"/>
                  </a:lnTo>
                  <a:lnTo>
                    <a:pt x="663575" y="89535"/>
                  </a:lnTo>
                  <a:lnTo>
                    <a:pt x="663575" y="106680"/>
                  </a:lnTo>
                  <a:lnTo>
                    <a:pt x="664718" y="114427"/>
                  </a:lnTo>
                  <a:lnTo>
                    <a:pt x="668096" y="123571"/>
                  </a:lnTo>
                  <a:lnTo>
                    <a:pt x="669544" y="127508"/>
                  </a:lnTo>
                  <a:lnTo>
                    <a:pt x="673100" y="132969"/>
                  </a:lnTo>
                  <a:lnTo>
                    <a:pt x="678053" y="137160"/>
                  </a:lnTo>
                  <a:lnTo>
                    <a:pt x="682879" y="141478"/>
                  </a:lnTo>
                  <a:lnTo>
                    <a:pt x="721487" y="149987"/>
                  </a:lnTo>
                  <a:lnTo>
                    <a:pt x="726821" y="149987"/>
                  </a:lnTo>
                  <a:lnTo>
                    <a:pt x="730669" y="149796"/>
                  </a:lnTo>
                  <a:lnTo>
                    <a:pt x="731443" y="149796"/>
                  </a:lnTo>
                  <a:lnTo>
                    <a:pt x="741299" y="148463"/>
                  </a:lnTo>
                  <a:lnTo>
                    <a:pt x="745490" y="147828"/>
                  </a:lnTo>
                  <a:lnTo>
                    <a:pt x="749046" y="146939"/>
                  </a:lnTo>
                  <a:lnTo>
                    <a:pt x="752729" y="146177"/>
                  </a:lnTo>
                  <a:lnTo>
                    <a:pt x="755777" y="145415"/>
                  </a:lnTo>
                  <a:lnTo>
                    <a:pt x="758063" y="144526"/>
                  </a:lnTo>
                  <a:lnTo>
                    <a:pt x="760476" y="143637"/>
                  </a:lnTo>
                  <a:lnTo>
                    <a:pt x="761873" y="143002"/>
                  </a:lnTo>
                  <a:lnTo>
                    <a:pt x="763397" y="141478"/>
                  </a:lnTo>
                  <a:lnTo>
                    <a:pt x="763651" y="140970"/>
                  </a:lnTo>
                  <a:lnTo>
                    <a:pt x="764032" y="140462"/>
                  </a:lnTo>
                  <a:lnTo>
                    <a:pt x="764286" y="139827"/>
                  </a:lnTo>
                  <a:lnTo>
                    <a:pt x="764413" y="139065"/>
                  </a:lnTo>
                  <a:lnTo>
                    <a:pt x="764413" y="129921"/>
                  </a:lnTo>
                  <a:lnTo>
                    <a:pt x="764413" y="125857"/>
                  </a:lnTo>
                  <a:lnTo>
                    <a:pt x="764032" y="125222"/>
                  </a:lnTo>
                  <a:lnTo>
                    <a:pt x="763778" y="124587"/>
                  </a:lnTo>
                  <a:lnTo>
                    <a:pt x="763270" y="124079"/>
                  </a:lnTo>
                  <a:lnTo>
                    <a:pt x="762889" y="123825"/>
                  </a:lnTo>
                  <a:lnTo>
                    <a:pt x="762381" y="123571"/>
                  </a:lnTo>
                  <a:lnTo>
                    <a:pt x="759282" y="123571"/>
                  </a:lnTo>
                  <a:lnTo>
                    <a:pt x="758190" y="123825"/>
                  </a:lnTo>
                  <a:lnTo>
                    <a:pt x="753948" y="125222"/>
                  </a:lnTo>
                  <a:lnTo>
                    <a:pt x="748423" y="126873"/>
                  </a:lnTo>
                  <a:lnTo>
                    <a:pt x="745998" y="127508"/>
                  </a:lnTo>
                  <a:lnTo>
                    <a:pt x="742442" y="128270"/>
                  </a:lnTo>
                  <a:lnTo>
                    <a:pt x="734314" y="129540"/>
                  </a:lnTo>
                  <a:lnTo>
                    <a:pt x="729615" y="129921"/>
                  </a:lnTo>
                  <a:lnTo>
                    <a:pt x="719074" y="129921"/>
                  </a:lnTo>
                  <a:lnTo>
                    <a:pt x="696341" y="114554"/>
                  </a:lnTo>
                  <a:lnTo>
                    <a:pt x="695198" y="111252"/>
                  </a:lnTo>
                  <a:lnTo>
                    <a:pt x="694690" y="107569"/>
                  </a:lnTo>
                  <a:lnTo>
                    <a:pt x="694690" y="103632"/>
                  </a:lnTo>
                  <a:lnTo>
                    <a:pt x="763524" y="103632"/>
                  </a:lnTo>
                  <a:lnTo>
                    <a:pt x="765810" y="102870"/>
                  </a:lnTo>
                  <a:lnTo>
                    <a:pt x="767461" y="101346"/>
                  </a:lnTo>
                  <a:lnTo>
                    <a:pt x="769112" y="99695"/>
                  </a:lnTo>
                  <a:lnTo>
                    <a:pt x="770001" y="97409"/>
                  </a:lnTo>
                  <a:lnTo>
                    <a:pt x="770001" y="86487"/>
                  </a:lnTo>
                  <a:lnTo>
                    <a:pt x="770001" y="8331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22823" y="6351523"/>
              <a:ext cx="592074" cy="14922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997955" y="6394449"/>
              <a:ext cx="99060" cy="10629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6182614" y="6354825"/>
              <a:ext cx="908050" cy="182245"/>
            </a:xfrm>
            <a:custGeom>
              <a:avLst/>
              <a:gdLst/>
              <a:ahLst/>
              <a:cxnLst/>
              <a:rect l="l" t="t" r="r" b="b"/>
              <a:pathLst>
                <a:path w="908050" h="182245">
                  <a:moveTo>
                    <a:pt x="76708" y="56769"/>
                  </a:moveTo>
                  <a:lnTo>
                    <a:pt x="76581" y="49022"/>
                  </a:lnTo>
                  <a:lnTo>
                    <a:pt x="76327" y="47625"/>
                  </a:lnTo>
                  <a:lnTo>
                    <a:pt x="76200" y="46228"/>
                  </a:lnTo>
                  <a:lnTo>
                    <a:pt x="72644" y="42037"/>
                  </a:lnTo>
                  <a:lnTo>
                    <a:pt x="48260" y="42037"/>
                  </a:lnTo>
                  <a:lnTo>
                    <a:pt x="48260" y="20320"/>
                  </a:lnTo>
                  <a:lnTo>
                    <a:pt x="48006" y="19685"/>
                  </a:lnTo>
                  <a:lnTo>
                    <a:pt x="47498" y="19177"/>
                  </a:lnTo>
                  <a:lnTo>
                    <a:pt x="46990" y="18542"/>
                  </a:lnTo>
                  <a:lnTo>
                    <a:pt x="46228" y="18161"/>
                  </a:lnTo>
                  <a:lnTo>
                    <a:pt x="45085" y="17653"/>
                  </a:lnTo>
                  <a:lnTo>
                    <a:pt x="43942" y="17272"/>
                  </a:lnTo>
                  <a:lnTo>
                    <a:pt x="42418" y="17018"/>
                  </a:lnTo>
                  <a:lnTo>
                    <a:pt x="41325" y="17018"/>
                  </a:lnTo>
                  <a:lnTo>
                    <a:pt x="38481" y="16637"/>
                  </a:lnTo>
                  <a:lnTo>
                    <a:pt x="27559" y="16637"/>
                  </a:lnTo>
                  <a:lnTo>
                    <a:pt x="24511" y="17018"/>
                  </a:lnTo>
                  <a:lnTo>
                    <a:pt x="23622" y="17018"/>
                  </a:lnTo>
                  <a:lnTo>
                    <a:pt x="21971" y="17272"/>
                  </a:lnTo>
                  <a:lnTo>
                    <a:pt x="20828" y="17653"/>
                  </a:lnTo>
                  <a:lnTo>
                    <a:pt x="18796" y="18542"/>
                  </a:lnTo>
                  <a:lnTo>
                    <a:pt x="18415" y="19177"/>
                  </a:lnTo>
                  <a:lnTo>
                    <a:pt x="17907" y="19685"/>
                  </a:lnTo>
                  <a:lnTo>
                    <a:pt x="17780" y="42037"/>
                  </a:lnTo>
                  <a:lnTo>
                    <a:pt x="4064" y="42037"/>
                  </a:lnTo>
                  <a:lnTo>
                    <a:pt x="3302" y="42291"/>
                  </a:lnTo>
                  <a:lnTo>
                    <a:pt x="2794" y="42545"/>
                  </a:lnTo>
                  <a:lnTo>
                    <a:pt x="2159" y="42926"/>
                  </a:lnTo>
                  <a:lnTo>
                    <a:pt x="1651" y="43561"/>
                  </a:lnTo>
                  <a:lnTo>
                    <a:pt x="1270" y="44323"/>
                  </a:lnTo>
                  <a:lnTo>
                    <a:pt x="762" y="45212"/>
                  </a:lnTo>
                  <a:lnTo>
                    <a:pt x="508" y="46228"/>
                  </a:lnTo>
                  <a:lnTo>
                    <a:pt x="254" y="47625"/>
                  </a:lnTo>
                  <a:lnTo>
                    <a:pt x="127" y="49022"/>
                  </a:lnTo>
                  <a:lnTo>
                    <a:pt x="0" y="56769"/>
                  </a:lnTo>
                  <a:lnTo>
                    <a:pt x="381" y="59436"/>
                  </a:lnTo>
                  <a:lnTo>
                    <a:pt x="1270" y="61087"/>
                  </a:lnTo>
                  <a:lnTo>
                    <a:pt x="2032" y="62738"/>
                  </a:lnTo>
                  <a:lnTo>
                    <a:pt x="3175" y="63627"/>
                  </a:lnTo>
                  <a:lnTo>
                    <a:pt x="17780" y="63627"/>
                  </a:lnTo>
                  <a:lnTo>
                    <a:pt x="17780" y="117729"/>
                  </a:lnTo>
                  <a:lnTo>
                    <a:pt x="18199" y="121031"/>
                  </a:lnTo>
                  <a:lnTo>
                    <a:pt x="18224" y="121285"/>
                  </a:lnTo>
                  <a:lnTo>
                    <a:pt x="18338" y="122174"/>
                  </a:lnTo>
                  <a:lnTo>
                    <a:pt x="18453" y="122809"/>
                  </a:lnTo>
                  <a:lnTo>
                    <a:pt x="19850" y="127000"/>
                  </a:lnTo>
                  <a:lnTo>
                    <a:pt x="21209" y="131191"/>
                  </a:lnTo>
                  <a:lnTo>
                    <a:pt x="42227" y="145034"/>
                  </a:lnTo>
                  <a:lnTo>
                    <a:pt x="42646" y="145034"/>
                  </a:lnTo>
                  <a:lnTo>
                    <a:pt x="46990" y="145669"/>
                  </a:lnTo>
                  <a:lnTo>
                    <a:pt x="56540" y="145669"/>
                  </a:lnTo>
                  <a:lnTo>
                    <a:pt x="62103" y="145034"/>
                  </a:lnTo>
                  <a:lnTo>
                    <a:pt x="62865" y="145034"/>
                  </a:lnTo>
                  <a:lnTo>
                    <a:pt x="76606" y="134620"/>
                  </a:lnTo>
                  <a:lnTo>
                    <a:pt x="76581" y="127000"/>
                  </a:lnTo>
                  <a:lnTo>
                    <a:pt x="76327" y="125730"/>
                  </a:lnTo>
                  <a:lnTo>
                    <a:pt x="76200" y="124460"/>
                  </a:lnTo>
                  <a:lnTo>
                    <a:pt x="75946" y="123444"/>
                  </a:lnTo>
                  <a:lnTo>
                    <a:pt x="75692" y="122809"/>
                  </a:lnTo>
                  <a:lnTo>
                    <a:pt x="75565" y="122428"/>
                  </a:lnTo>
                  <a:lnTo>
                    <a:pt x="74168" y="121031"/>
                  </a:lnTo>
                  <a:lnTo>
                    <a:pt x="72136" y="121031"/>
                  </a:lnTo>
                  <a:lnTo>
                    <a:pt x="71374" y="121285"/>
                  </a:lnTo>
                  <a:lnTo>
                    <a:pt x="70739" y="121539"/>
                  </a:lnTo>
                  <a:lnTo>
                    <a:pt x="69850" y="121793"/>
                  </a:lnTo>
                  <a:lnTo>
                    <a:pt x="68834" y="122174"/>
                  </a:lnTo>
                  <a:lnTo>
                    <a:pt x="67818" y="122428"/>
                  </a:lnTo>
                  <a:lnTo>
                    <a:pt x="66040" y="122809"/>
                  </a:lnTo>
                  <a:lnTo>
                    <a:pt x="62865" y="123444"/>
                  </a:lnTo>
                  <a:lnTo>
                    <a:pt x="56578" y="123444"/>
                  </a:lnTo>
                  <a:lnTo>
                    <a:pt x="53276" y="122174"/>
                  </a:lnTo>
                  <a:lnTo>
                    <a:pt x="53047" y="122174"/>
                  </a:lnTo>
                  <a:lnTo>
                    <a:pt x="51054" y="119507"/>
                  </a:lnTo>
                  <a:lnTo>
                    <a:pt x="49149" y="116840"/>
                  </a:lnTo>
                  <a:lnTo>
                    <a:pt x="48260" y="113030"/>
                  </a:lnTo>
                  <a:lnTo>
                    <a:pt x="48260" y="63627"/>
                  </a:lnTo>
                  <a:lnTo>
                    <a:pt x="73533" y="63627"/>
                  </a:lnTo>
                  <a:lnTo>
                    <a:pt x="74676" y="62738"/>
                  </a:lnTo>
                  <a:lnTo>
                    <a:pt x="75438" y="61087"/>
                  </a:lnTo>
                  <a:lnTo>
                    <a:pt x="76327" y="59436"/>
                  </a:lnTo>
                  <a:lnTo>
                    <a:pt x="76708" y="56769"/>
                  </a:lnTo>
                  <a:close/>
                </a:path>
                <a:path w="908050" h="182245">
                  <a:moveTo>
                    <a:pt x="128524" y="45212"/>
                  </a:moveTo>
                  <a:lnTo>
                    <a:pt x="128270" y="44577"/>
                  </a:lnTo>
                  <a:lnTo>
                    <a:pt x="127762" y="44069"/>
                  </a:lnTo>
                  <a:lnTo>
                    <a:pt x="127254" y="43434"/>
                  </a:lnTo>
                  <a:lnTo>
                    <a:pt x="126492" y="43053"/>
                  </a:lnTo>
                  <a:lnTo>
                    <a:pt x="125222" y="42672"/>
                  </a:lnTo>
                  <a:lnTo>
                    <a:pt x="124079" y="42291"/>
                  </a:lnTo>
                  <a:lnTo>
                    <a:pt x="122555" y="41910"/>
                  </a:lnTo>
                  <a:lnTo>
                    <a:pt x="121475" y="41910"/>
                  </a:lnTo>
                  <a:lnTo>
                    <a:pt x="118618" y="41529"/>
                  </a:lnTo>
                  <a:lnTo>
                    <a:pt x="107696" y="41529"/>
                  </a:lnTo>
                  <a:lnTo>
                    <a:pt x="104825" y="41910"/>
                  </a:lnTo>
                  <a:lnTo>
                    <a:pt x="103759" y="41910"/>
                  </a:lnTo>
                  <a:lnTo>
                    <a:pt x="102235" y="42291"/>
                  </a:lnTo>
                  <a:lnTo>
                    <a:pt x="99949" y="43053"/>
                  </a:lnTo>
                  <a:lnTo>
                    <a:pt x="99060" y="43434"/>
                  </a:lnTo>
                  <a:lnTo>
                    <a:pt x="98552" y="44069"/>
                  </a:lnTo>
                  <a:lnTo>
                    <a:pt x="98044" y="44577"/>
                  </a:lnTo>
                  <a:lnTo>
                    <a:pt x="97917" y="45212"/>
                  </a:lnTo>
                  <a:lnTo>
                    <a:pt x="97917" y="140589"/>
                  </a:lnTo>
                  <a:lnTo>
                    <a:pt x="102235" y="143383"/>
                  </a:lnTo>
                  <a:lnTo>
                    <a:pt x="103759" y="143764"/>
                  </a:lnTo>
                  <a:lnTo>
                    <a:pt x="105791" y="143891"/>
                  </a:lnTo>
                  <a:lnTo>
                    <a:pt x="120523" y="143891"/>
                  </a:lnTo>
                  <a:lnTo>
                    <a:pt x="122555" y="143764"/>
                  </a:lnTo>
                  <a:lnTo>
                    <a:pt x="124079" y="143383"/>
                  </a:lnTo>
                  <a:lnTo>
                    <a:pt x="125222" y="143129"/>
                  </a:lnTo>
                  <a:lnTo>
                    <a:pt x="126492" y="142748"/>
                  </a:lnTo>
                  <a:lnTo>
                    <a:pt x="127254" y="142240"/>
                  </a:lnTo>
                  <a:lnTo>
                    <a:pt x="128270" y="141224"/>
                  </a:lnTo>
                  <a:lnTo>
                    <a:pt x="128524" y="140589"/>
                  </a:lnTo>
                  <a:lnTo>
                    <a:pt x="128524" y="45212"/>
                  </a:lnTo>
                  <a:close/>
                </a:path>
                <a:path w="908050" h="182245">
                  <a:moveTo>
                    <a:pt x="130810" y="8636"/>
                  </a:moveTo>
                  <a:lnTo>
                    <a:pt x="129578" y="5207"/>
                  </a:lnTo>
                  <a:lnTo>
                    <a:pt x="127266" y="3175"/>
                  </a:lnTo>
                  <a:lnTo>
                    <a:pt x="124714" y="1016"/>
                  </a:lnTo>
                  <a:lnTo>
                    <a:pt x="120142" y="0"/>
                  </a:lnTo>
                  <a:lnTo>
                    <a:pt x="106426" y="0"/>
                  </a:lnTo>
                  <a:lnTo>
                    <a:pt x="101727" y="1016"/>
                  </a:lnTo>
                  <a:lnTo>
                    <a:pt x="99314" y="3175"/>
                  </a:lnTo>
                  <a:lnTo>
                    <a:pt x="96774" y="5207"/>
                  </a:lnTo>
                  <a:lnTo>
                    <a:pt x="95580" y="8636"/>
                  </a:lnTo>
                  <a:lnTo>
                    <a:pt x="95504" y="19431"/>
                  </a:lnTo>
                  <a:lnTo>
                    <a:pt x="96774" y="22987"/>
                  </a:lnTo>
                  <a:lnTo>
                    <a:pt x="99187" y="24892"/>
                  </a:lnTo>
                  <a:lnTo>
                    <a:pt x="101473" y="26924"/>
                  </a:lnTo>
                  <a:lnTo>
                    <a:pt x="106172" y="27940"/>
                  </a:lnTo>
                  <a:lnTo>
                    <a:pt x="119888" y="27940"/>
                  </a:lnTo>
                  <a:lnTo>
                    <a:pt x="124460" y="26924"/>
                  </a:lnTo>
                  <a:lnTo>
                    <a:pt x="129374" y="22987"/>
                  </a:lnTo>
                  <a:lnTo>
                    <a:pt x="130683" y="19431"/>
                  </a:lnTo>
                  <a:lnTo>
                    <a:pt x="130810" y="8636"/>
                  </a:lnTo>
                  <a:close/>
                </a:path>
                <a:path w="908050" h="182245">
                  <a:moveTo>
                    <a:pt x="331216" y="74168"/>
                  </a:moveTo>
                  <a:lnTo>
                    <a:pt x="330581" y="68961"/>
                  </a:lnTo>
                  <a:lnTo>
                    <a:pt x="328942" y="62738"/>
                  </a:lnTo>
                  <a:lnTo>
                    <a:pt x="328041" y="59309"/>
                  </a:lnTo>
                  <a:lnTo>
                    <a:pt x="326821" y="56896"/>
                  </a:lnTo>
                  <a:lnTo>
                    <a:pt x="325882" y="54991"/>
                  </a:lnTo>
                  <a:lnTo>
                    <a:pt x="322834" y="51435"/>
                  </a:lnTo>
                  <a:lnTo>
                    <a:pt x="299847" y="39624"/>
                  </a:lnTo>
                  <a:lnTo>
                    <a:pt x="289433" y="39624"/>
                  </a:lnTo>
                  <a:lnTo>
                    <a:pt x="255397" y="56896"/>
                  </a:lnTo>
                  <a:lnTo>
                    <a:pt x="255193" y="56515"/>
                  </a:lnTo>
                  <a:lnTo>
                    <a:pt x="254000" y="54229"/>
                  </a:lnTo>
                  <a:lnTo>
                    <a:pt x="252349" y="51943"/>
                  </a:lnTo>
                  <a:lnTo>
                    <a:pt x="248399" y="47752"/>
                  </a:lnTo>
                  <a:lnTo>
                    <a:pt x="248285" y="47625"/>
                  </a:lnTo>
                  <a:lnTo>
                    <a:pt x="245872" y="45847"/>
                  </a:lnTo>
                  <a:lnTo>
                    <a:pt x="240284" y="42799"/>
                  </a:lnTo>
                  <a:lnTo>
                    <a:pt x="237109" y="41656"/>
                  </a:lnTo>
                  <a:lnTo>
                    <a:pt x="234137" y="41021"/>
                  </a:lnTo>
                  <a:lnTo>
                    <a:pt x="229997" y="40005"/>
                  </a:lnTo>
                  <a:lnTo>
                    <a:pt x="225933" y="39624"/>
                  </a:lnTo>
                  <a:lnTo>
                    <a:pt x="215011" y="39624"/>
                  </a:lnTo>
                  <a:lnTo>
                    <a:pt x="184912" y="56515"/>
                  </a:lnTo>
                  <a:lnTo>
                    <a:pt x="184785" y="44323"/>
                  </a:lnTo>
                  <a:lnTo>
                    <a:pt x="184277" y="43815"/>
                  </a:lnTo>
                  <a:lnTo>
                    <a:pt x="183896" y="43307"/>
                  </a:lnTo>
                  <a:lnTo>
                    <a:pt x="183261" y="42799"/>
                  </a:lnTo>
                  <a:lnTo>
                    <a:pt x="182372" y="42545"/>
                  </a:lnTo>
                  <a:lnTo>
                    <a:pt x="181356" y="42164"/>
                  </a:lnTo>
                  <a:lnTo>
                    <a:pt x="180086" y="41910"/>
                  </a:lnTo>
                  <a:lnTo>
                    <a:pt x="178435" y="41656"/>
                  </a:lnTo>
                  <a:lnTo>
                    <a:pt x="165735" y="41656"/>
                  </a:lnTo>
                  <a:lnTo>
                    <a:pt x="164084" y="41910"/>
                  </a:lnTo>
                  <a:lnTo>
                    <a:pt x="162687" y="42164"/>
                  </a:lnTo>
                  <a:lnTo>
                    <a:pt x="161671" y="42545"/>
                  </a:lnTo>
                  <a:lnTo>
                    <a:pt x="160528" y="42799"/>
                  </a:lnTo>
                  <a:lnTo>
                    <a:pt x="159893" y="43307"/>
                  </a:lnTo>
                  <a:lnTo>
                    <a:pt x="159385" y="43815"/>
                  </a:lnTo>
                  <a:lnTo>
                    <a:pt x="159004" y="44323"/>
                  </a:lnTo>
                  <a:lnTo>
                    <a:pt x="159004" y="141224"/>
                  </a:lnTo>
                  <a:lnTo>
                    <a:pt x="160020" y="142240"/>
                  </a:lnTo>
                  <a:lnTo>
                    <a:pt x="160909" y="142748"/>
                  </a:lnTo>
                  <a:lnTo>
                    <a:pt x="162052" y="143129"/>
                  </a:lnTo>
                  <a:lnTo>
                    <a:pt x="163195" y="143383"/>
                  </a:lnTo>
                  <a:lnTo>
                    <a:pt x="164719" y="143764"/>
                  </a:lnTo>
                  <a:lnTo>
                    <a:pt x="166751" y="143891"/>
                  </a:lnTo>
                  <a:lnTo>
                    <a:pt x="181483" y="143891"/>
                  </a:lnTo>
                  <a:lnTo>
                    <a:pt x="183515" y="143764"/>
                  </a:lnTo>
                  <a:lnTo>
                    <a:pt x="185039" y="143383"/>
                  </a:lnTo>
                  <a:lnTo>
                    <a:pt x="186182" y="143129"/>
                  </a:lnTo>
                  <a:lnTo>
                    <a:pt x="187452" y="142748"/>
                  </a:lnTo>
                  <a:lnTo>
                    <a:pt x="188214" y="142240"/>
                  </a:lnTo>
                  <a:lnTo>
                    <a:pt x="189230" y="141224"/>
                  </a:lnTo>
                  <a:lnTo>
                    <a:pt x="189484" y="140589"/>
                  </a:lnTo>
                  <a:lnTo>
                    <a:pt x="189484" y="77216"/>
                  </a:lnTo>
                  <a:lnTo>
                    <a:pt x="193675" y="72517"/>
                  </a:lnTo>
                  <a:lnTo>
                    <a:pt x="197739" y="68961"/>
                  </a:lnTo>
                  <a:lnTo>
                    <a:pt x="201422" y="66421"/>
                  </a:lnTo>
                  <a:lnTo>
                    <a:pt x="205232" y="64008"/>
                  </a:lnTo>
                  <a:lnTo>
                    <a:pt x="208915" y="62738"/>
                  </a:lnTo>
                  <a:lnTo>
                    <a:pt x="215519" y="62738"/>
                  </a:lnTo>
                  <a:lnTo>
                    <a:pt x="225679" y="68707"/>
                  </a:lnTo>
                  <a:lnTo>
                    <a:pt x="227076" y="70485"/>
                  </a:lnTo>
                  <a:lnTo>
                    <a:pt x="227977" y="72517"/>
                  </a:lnTo>
                  <a:lnTo>
                    <a:pt x="228092" y="72771"/>
                  </a:lnTo>
                  <a:lnTo>
                    <a:pt x="228727" y="75311"/>
                  </a:lnTo>
                  <a:lnTo>
                    <a:pt x="229489" y="77978"/>
                  </a:lnTo>
                  <a:lnTo>
                    <a:pt x="229743" y="80899"/>
                  </a:lnTo>
                  <a:lnTo>
                    <a:pt x="229743" y="140589"/>
                  </a:lnTo>
                  <a:lnTo>
                    <a:pt x="229997" y="141224"/>
                  </a:lnTo>
                  <a:lnTo>
                    <a:pt x="231013" y="142240"/>
                  </a:lnTo>
                  <a:lnTo>
                    <a:pt x="231775" y="142748"/>
                  </a:lnTo>
                  <a:lnTo>
                    <a:pt x="233045" y="143129"/>
                  </a:lnTo>
                  <a:lnTo>
                    <a:pt x="234188" y="143383"/>
                  </a:lnTo>
                  <a:lnTo>
                    <a:pt x="235712" y="143764"/>
                  </a:lnTo>
                  <a:lnTo>
                    <a:pt x="237744" y="143891"/>
                  </a:lnTo>
                  <a:lnTo>
                    <a:pt x="252349" y="143891"/>
                  </a:lnTo>
                  <a:lnTo>
                    <a:pt x="254381" y="143764"/>
                  </a:lnTo>
                  <a:lnTo>
                    <a:pt x="255905" y="143383"/>
                  </a:lnTo>
                  <a:lnTo>
                    <a:pt x="257048" y="143129"/>
                  </a:lnTo>
                  <a:lnTo>
                    <a:pt x="258191" y="142748"/>
                  </a:lnTo>
                  <a:lnTo>
                    <a:pt x="259080" y="142240"/>
                  </a:lnTo>
                  <a:lnTo>
                    <a:pt x="260096" y="141224"/>
                  </a:lnTo>
                  <a:lnTo>
                    <a:pt x="260350" y="140589"/>
                  </a:lnTo>
                  <a:lnTo>
                    <a:pt x="260350" y="77216"/>
                  </a:lnTo>
                  <a:lnTo>
                    <a:pt x="264668" y="72517"/>
                  </a:lnTo>
                  <a:lnTo>
                    <a:pt x="268732" y="68961"/>
                  </a:lnTo>
                  <a:lnTo>
                    <a:pt x="272415" y="66421"/>
                  </a:lnTo>
                  <a:lnTo>
                    <a:pt x="276225" y="64008"/>
                  </a:lnTo>
                  <a:lnTo>
                    <a:pt x="279908" y="62738"/>
                  </a:lnTo>
                  <a:lnTo>
                    <a:pt x="286512" y="62738"/>
                  </a:lnTo>
                  <a:lnTo>
                    <a:pt x="289052" y="63246"/>
                  </a:lnTo>
                  <a:lnTo>
                    <a:pt x="293370" y="65278"/>
                  </a:lnTo>
                  <a:lnTo>
                    <a:pt x="295148" y="66802"/>
                  </a:lnTo>
                  <a:lnTo>
                    <a:pt x="296545" y="68707"/>
                  </a:lnTo>
                  <a:lnTo>
                    <a:pt x="297942" y="70485"/>
                  </a:lnTo>
                  <a:lnTo>
                    <a:pt x="298958" y="72517"/>
                  </a:lnTo>
                  <a:lnTo>
                    <a:pt x="299085" y="72771"/>
                  </a:lnTo>
                  <a:lnTo>
                    <a:pt x="299720" y="75311"/>
                  </a:lnTo>
                  <a:lnTo>
                    <a:pt x="300355" y="77978"/>
                  </a:lnTo>
                  <a:lnTo>
                    <a:pt x="300736" y="80899"/>
                  </a:lnTo>
                  <a:lnTo>
                    <a:pt x="300736" y="140589"/>
                  </a:lnTo>
                  <a:lnTo>
                    <a:pt x="300990" y="141224"/>
                  </a:lnTo>
                  <a:lnTo>
                    <a:pt x="305054" y="143383"/>
                  </a:lnTo>
                  <a:lnTo>
                    <a:pt x="306578" y="143764"/>
                  </a:lnTo>
                  <a:lnTo>
                    <a:pt x="308483" y="143891"/>
                  </a:lnTo>
                  <a:lnTo>
                    <a:pt x="323456" y="143891"/>
                  </a:lnTo>
                  <a:lnTo>
                    <a:pt x="331216" y="140589"/>
                  </a:lnTo>
                  <a:lnTo>
                    <a:pt x="331216" y="74168"/>
                  </a:lnTo>
                  <a:close/>
                </a:path>
                <a:path w="908050" h="182245">
                  <a:moveTo>
                    <a:pt x="461632" y="79248"/>
                  </a:moveTo>
                  <a:lnTo>
                    <a:pt x="449580" y="52832"/>
                  </a:lnTo>
                  <a:lnTo>
                    <a:pt x="445516" y="48641"/>
                  </a:lnTo>
                  <a:lnTo>
                    <a:pt x="440182" y="45466"/>
                  </a:lnTo>
                  <a:lnTo>
                    <a:pt x="434060" y="43307"/>
                  </a:lnTo>
                  <a:lnTo>
                    <a:pt x="432181" y="42595"/>
                  </a:lnTo>
                  <a:lnTo>
                    <a:pt x="432181" y="74930"/>
                  </a:lnTo>
                  <a:lnTo>
                    <a:pt x="432054" y="82423"/>
                  </a:lnTo>
                  <a:lnTo>
                    <a:pt x="386334" y="82423"/>
                  </a:lnTo>
                  <a:lnTo>
                    <a:pt x="386448" y="79248"/>
                  </a:lnTo>
                  <a:lnTo>
                    <a:pt x="387083" y="75946"/>
                  </a:lnTo>
                  <a:lnTo>
                    <a:pt x="389128" y="70104"/>
                  </a:lnTo>
                  <a:lnTo>
                    <a:pt x="390525" y="67564"/>
                  </a:lnTo>
                  <a:lnTo>
                    <a:pt x="392430" y="65532"/>
                  </a:lnTo>
                  <a:lnTo>
                    <a:pt x="394335" y="63373"/>
                  </a:lnTo>
                  <a:lnTo>
                    <a:pt x="396735" y="61595"/>
                  </a:lnTo>
                  <a:lnTo>
                    <a:pt x="399656" y="60325"/>
                  </a:lnTo>
                  <a:lnTo>
                    <a:pt x="402463" y="59055"/>
                  </a:lnTo>
                  <a:lnTo>
                    <a:pt x="405892" y="58420"/>
                  </a:lnTo>
                  <a:lnTo>
                    <a:pt x="417449" y="58420"/>
                  </a:lnTo>
                  <a:lnTo>
                    <a:pt x="423164" y="60579"/>
                  </a:lnTo>
                  <a:lnTo>
                    <a:pt x="426834" y="64897"/>
                  </a:lnTo>
                  <a:lnTo>
                    <a:pt x="430530" y="69088"/>
                  </a:lnTo>
                  <a:lnTo>
                    <a:pt x="432181" y="74930"/>
                  </a:lnTo>
                  <a:lnTo>
                    <a:pt x="432181" y="42595"/>
                  </a:lnTo>
                  <a:lnTo>
                    <a:pt x="427685" y="40894"/>
                  </a:lnTo>
                  <a:lnTo>
                    <a:pt x="428205" y="40894"/>
                  </a:lnTo>
                  <a:lnTo>
                    <a:pt x="419608" y="39624"/>
                  </a:lnTo>
                  <a:lnTo>
                    <a:pt x="401955" y="39624"/>
                  </a:lnTo>
                  <a:lnTo>
                    <a:pt x="369951" y="54102"/>
                  </a:lnTo>
                  <a:lnTo>
                    <a:pt x="365125" y="58801"/>
                  </a:lnTo>
                  <a:lnTo>
                    <a:pt x="361442" y="64389"/>
                  </a:lnTo>
                  <a:lnTo>
                    <a:pt x="358902" y="71120"/>
                  </a:lnTo>
                  <a:lnTo>
                    <a:pt x="356489" y="77851"/>
                  </a:lnTo>
                  <a:lnTo>
                    <a:pt x="355206" y="85471"/>
                  </a:lnTo>
                  <a:lnTo>
                    <a:pt x="355206" y="102616"/>
                  </a:lnTo>
                  <a:lnTo>
                    <a:pt x="356362" y="110363"/>
                  </a:lnTo>
                  <a:lnTo>
                    <a:pt x="359740" y="119507"/>
                  </a:lnTo>
                  <a:lnTo>
                    <a:pt x="361188" y="123444"/>
                  </a:lnTo>
                  <a:lnTo>
                    <a:pt x="364731" y="128905"/>
                  </a:lnTo>
                  <a:lnTo>
                    <a:pt x="369684" y="133096"/>
                  </a:lnTo>
                  <a:lnTo>
                    <a:pt x="374510" y="137414"/>
                  </a:lnTo>
                  <a:lnTo>
                    <a:pt x="413131" y="145923"/>
                  </a:lnTo>
                  <a:lnTo>
                    <a:pt x="418465" y="145923"/>
                  </a:lnTo>
                  <a:lnTo>
                    <a:pt x="422313" y="145732"/>
                  </a:lnTo>
                  <a:lnTo>
                    <a:pt x="423087" y="145732"/>
                  </a:lnTo>
                  <a:lnTo>
                    <a:pt x="432930" y="144399"/>
                  </a:lnTo>
                  <a:lnTo>
                    <a:pt x="437134" y="143764"/>
                  </a:lnTo>
                  <a:lnTo>
                    <a:pt x="440690" y="142875"/>
                  </a:lnTo>
                  <a:lnTo>
                    <a:pt x="444360" y="142113"/>
                  </a:lnTo>
                  <a:lnTo>
                    <a:pt x="447408" y="141351"/>
                  </a:lnTo>
                  <a:lnTo>
                    <a:pt x="449707" y="140462"/>
                  </a:lnTo>
                  <a:lnTo>
                    <a:pt x="452107" y="139573"/>
                  </a:lnTo>
                  <a:lnTo>
                    <a:pt x="453517" y="138938"/>
                  </a:lnTo>
                  <a:lnTo>
                    <a:pt x="455041" y="137414"/>
                  </a:lnTo>
                  <a:lnTo>
                    <a:pt x="455282" y="136906"/>
                  </a:lnTo>
                  <a:lnTo>
                    <a:pt x="455676" y="136398"/>
                  </a:lnTo>
                  <a:lnTo>
                    <a:pt x="455930" y="135763"/>
                  </a:lnTo>
                  <a:lnTo>
                    <a:pt x="456018" y="125857"/>
                  </a:lnTo>
                  <a:lnTo>
                    <a:pt x="456057" y="121793"/>
                  </a:lnTo>
                  <a:lnTo>
                    <a:pt x="455676" y="121158"/>
                  </a:lnTo>
                  <a:lnTo>
                    <a:pt x="455409" y="120523"/>
                  </a:lnTo>
                  <a:lnTo>
                    <a:pt x="454914" y="120015"/>
                  </a:lnTo>
                  <a:lnTo>
                    <a:pt x="454533" y="119761"/>
                  </a:lnTo>
                  <a:lnTo>
                    <a:pt x="454025" y="119507"/>
                  </a:lnTo>
                  <a:lnTo>
                    <a:pt x="450926" y="119507"/>
                  </a:lnTo>
                  <a:lnTo>
                    <a:pt x="449834" y="119761"/>
                  </a:lnTo>
                  <a:lnTo>
                    <a:pt x="445592" y="121158"/>
                  </a:lnTo>
                  <a:lnTo>
                    <a:pt x="440067" y="122809"/>
                  </a:lnTo>
                  <a:lnTo>
                    <a:pt x="437642" y="123444"/>
                  </a:lnTo>
                  <a:lnTo>
                    <a:pt x="434086" y="124206"/>
                  </a:lnTo>
                  <a:lnTo>
                    <a:pt x="425958" y="125476"/>
                  </a:lnTo>
                  <a:lnTo>
                    <a:pt x="421259" y="125857"/>
                  </a:lnTo>
                  <a:lnTo>
                    <a:pt x="410705" y="125857"/>
                  </a:lnTo>
                  <a:lnTo>
                    <a:pt x="387985" y="110490"/>
                  </a:lnTo>
                  <a:lnTo>
                    <a:pt x="386842" y="107188"/>
                  </a:lnTo>
                  <a:lnTo>
                    <a:pt x="386334" y="103505"/>
                  </a:lnTo>
                  <a:lnTo>
                    <a:pt x="386334" y="99568"/>
                  </a:lnTo>
                  <a:lnTo>
                    <a:pt x="455155" y="99568"/>
                  </a:lnTo>
                  <a:lnTo>
                    <a:pt x="457454" y="98806"/>
                  </a:lnTo>
                  <a:lnTo>
                    <a:pt x="459105" y="97282"/>
                  </a:lnTo>
                  <a:lnTo>
                    <a:pt x="460756" y="95631"/>
                  </a:lnTo>
                  <a:lnTo>
                    <a:pt x="461632" y="93345"/>
                  </a:lnTo>
                  <a:lnTo>
                    <a:pt x="461632" y="82423"/>
                  </a:lnTo>
                  <a:lnTo>
                    <a:pt x="461632" y="79248"/>
                  </a:lnTo>
                  <a:close/>
                </a:path>
                <a:path w="908050" h="182245">
                  <a:moveTo>
                    <a:pt x="654812" y="44958"/>
                  </a:moveTo>
                  <a:lnTo>
                    <a:pt x="654431" y="44196"/>
                  </a:lnTo>
                  <a:lnTo>
                    <a:pt x="653288" y="43434"/>
                  </a:lnTo>
                  <a:lnTo>
                    <a:pt x="652437" y="42799"/>
                  </a:lnTo>
                  <a:lnTo>
                    <a:pt x="652703" y="42799"/>
                  </a:lnTo>
                  <a:lnTo>
                    <a:pt x="650494" y="42164"/>
                  </a:lnTo>
                  <a:lnTo>
                    <a:pt x="648208" y="41910"/>
                  </a:lnTo>
                  <a:lnTo>
                    <a:pt x="646684" y="41656"/>
                  </a:lnTo>
                  <a:lnTo>
                    <a:pt x="631355" y="41656"/>
                  </a:lnTo>
                  <a:lnTo>
                    <a:pt x="630174" y="41910"/>
                  </a:lnTo>
                  <a:lnTo>
                    <a:pt x="628396" y="42164"/>
                  </a:lnTo>
                  <a:lnTo>
                    <a:pt x="626275" y="42799"/>
                  </a:lnTo>
                  <a:lnTo>
                    <a:pt x="626821" y="42799"/>
                  </a:lnTo>
                  <a:lnTo>
                    <a:pt x="625602" y="43815"/>
                  </a:lnTo>
                  <a:lnTo>
                    <a:pt x="624967" y="44958"/>
                  </a:lnTo>
                  <a:lnTo>
                    <a:pt x="624560" y="46482"/>
                  </a:lnTo>
                  <a:lnTo>
                    <a:pt x="624459" y="46863"/>
                  </a:lnTo>
                  <a:lnTo>
                    <a:pt x="601091" y="111125"/>
                  </a:lnTo>
                  <a:lnTo>
                    <a:pt x="600710" y="111125"/>
                  </a:lnTo>
                  <a:lnTo>
                    <a:pt x="575183" y="48133"/>
                  </a:lnTo>
                  <a:lnTo>
                    <a:pt x="574789" y="46863"/>
                  </a:lnTo>
                  <a:lnTo>
                    <a:pt x="574675" y="46482"/>
                  </a:lnTo>
                  <a:lnTo>
                    <a:pt x="574040" y="45212"/>
                  </a:lnTo>
                  <a:lnTo>
                    <a:pt x="573024" y="43434"/>
                  </a:lnTo>
                  <a:lnTo>
                    <a:pt x="572135" y="42799"/>
                  </a:lnTo>
                  <a:lnTo>
                    <a:pt x="570217" y="42164"/>
                  </a:lnTo>
                  <a:lnTo>
                    <a:pt x="570407" y="42164"/>
                  </a:lnTo>
                  <a:lnTo>
                    <a:pt x="569849" y="41910"/>
                  </a:lnTo>
                  <a:lnTo>
                    <a:pt x="568325" y="41656"/>
                  </a:lnTo>
                  <a:lnTo>
                    <a:pt x="550291" y="41656"/>
                  </a:lnTo>
                  <a:lnTo>
                    <a:pt x="548767" y="41910"/>
                  </a:lnTo>
                  <a:lnTo>
                    <a:pt x="546481" y="42164"/>
                  </a:lnTo>
                  <a:lnTo>
                    <a:pt x="544410" y="42799"/>
                  </a:lnTo>
                  <a:lnTo>
                    <a:pt x="544677" y="42799"/>
                  </a:lnTo>
                  <a:lnTo>
                    <a:pt x="543941" y="43434"/>
                  </a:lnTo>
                  <a:lnTo>
                    <a:pt x="542721" y="44196"/>
                  </a:lnTo>
                  <a:lnTo>
                    <a:pt x="542861" y="44196"/>
                  </a:lnTo>
                  <a:lnTo>
                    <a:pt x="542518" y="44958"/>
                  </a:lnTo>
                  <a:lnTo>
                    <a:pt x="542518" y="48133"/>
                  </a:lnTo>
                  <a:lnTo>
                    <a:pt x="542848" y="49403"/>
                  </a:lnTo>
                  <a:lnTo>
                    <a:pt x="581660" y="139700"/>
                  </a:lnTo>
                  <a:lnTo>
                    <a:pt x="586105" y="143510"/>
                  </a:lnTo>
                  <a:lnTo>
                    <a:pt x="571627" y="175133"/>
                  </a:lnTo>
                  <a:lnTo>
                    <a:pt x="570992" y="176276"/>
                  </a:lnTo>
                  <a:lnTo>
                    <a:pt x="570992" y="179070"/>
                  </a:lnTo>
                  <a:lnTo>
                    <a:pt x="579678" y="181864"/>
                  </a:lnTo>
                  <a:lnTo>
                    <a:pt x="590804" y="181864"/>
                  </a:lnTo>
                  <a:lnTo>
                    <a:pt x="630504" y="111125"/>
                  </a:lnTo>
                  <a:lnTo>
                    <a:pt x="653923" y="51181"/>
                  </a:lnTo>
                  <a:lnTo>
                    <a:pt x="654570" y="49657"/>
                  </a:lnTo>
                  <a:lnTo>
                    <a:pt x="654685" y="49403"/>
                  </a:lnTo>
                  <a:lnTo>
                    <a:pt x="654812" y="44958"/>
                  </a:lnTo>
                  <a:close/>
                </a:path>
                <a:path w="908050" h="182245">
                  <a:moveTo>
                    <a:pt x="782066" y="99822"/>
                  </a:moveTo>
                  <a:lnTo>
                    <a:pt x="774827" y="60706"/>
                  </a:lnTo>
                  <a:lnTo>
                    <a:pt x="772922" y="57658"/>
                  </a:lnTo>
                  <a:lnTo>
                    <a:pt x="763524" y="48768"/>
                  </a:lnTo>
                  <a:lnTo>
                    <a:pt x="757682" y="45339"/>
                  </a:lnTo>
                  <a:lnTo>
                    <a:pt x="750570" y="43053"/>
                  </a:lnTo>
                  <a:lnTo>
                    <a:pt x="750570" y="97917"/>
                  </a:lnTo>
                  <a:lnTo>
                    <a:pt x="750163" y="101473"/>
                  </a:lnTo>
                  <a:lnTo>
                    <a:pt x="750062" y="102362"/>
                  </a:lnTo>
                  <a:lnTo>
                    <a:pt x="748919" y="106299"/>
                  </a:lnTo>
                  <a:lnTo>
                    <a:pt x="747903" y="110109"/>
                  </a:lnTo>
                  <a:lnTo>
                    <a:pt x="746252" y="113538"/>
                  </a:lnTo>
                  <a:lnTo>
                    <a:pt x="744093" y="116205"/>
                  </a:lnTo>
                  <a:lnTo>
                    <a:pt x="741934" y="118999"/>
                  </a:lnTo>
                  <a:lnTo>
                    <a:pt x="739140" y="121031"/>
                  </a:lnTo>
                  <a:lnTo>
                    <a:pt x="736282" y="122301"/>
                  </a:lnTo>
                  <a:lnTo>
                    <a:pt x="735711" y="122301"/>
                  </a:lnTo>
                  <a:lnTo>
                    <a:pt x="735711" y="122555"/>
                  </a:lnTo>
                  <a:lnTo>
                    <a:pt x="732282" y="123952"/>
                  </a:lnTo>
                  <a:lnTo>
                    <a:pt x="728345" y="124714"/>
                  </a:lnTo>
                  <a:lnTo>
                    <a:pt x="718693" y="124714"/>
                  </a:lnTo>
                  <a:lnTo>
                    <a:pt x="714502" y="123952"/>
                  </a:lnTo>
                  <a:lnTo>
                    <a:pt x="711593" y="122555"/>
                  </a:lnTo>
                  <a:lnTo>
                    <a:pt x="735711" y="122555"/>
                  </a:lnTo>
                  <a:lnTo>
                    <a:pt x="735711" y="122301"/>
                  </a:lnTo>
                  <a:lnTo>
                    <a:pt x="711073" y="122301"/>
                  </a:lnTo>
                  <a:lnTo>
                    <a:pt x="707644" y="120777"/>
                  </a:lnTo>
                  <a:lnTo>
                    <a:pt x="697357" y="87630"/>
                  </a:lnTo>
                  <a:lnTo>
                    <a:pt x="697763" y="83947"/>
                  </a:lnTo>
                  <a:lnTo>
                    <a:pt x="697865" y="83058"/>
                  </a:lnTo>
                  <a:lnTo>
                    <a:pt x="699008" y="79248"/>
                  </a:lnTo>
                  <a:lnTo>
                    <a:pt x="700024" y="75311"/>
                  </a:lnTo>
                  <a:lnTo>
                    <a:pt x="712216" y="62865"/>
                  </a:lnTo>
                  <a:lnTo>
                    <a:pt x="715352" y="61468"/>
                  </a:lnTo>
                  <a:lnTo>
                    <a:pt x="714857" y="61468"/>
                  </a:lnTo>
                  <a:lnTo>
                    <a:pt x="719582" y="60706"/>
                  </a:lnTo>
                  <a:lnTo>
                    <a:pt x="729234" y="60706"/>
                  </a:lnTo>
                  <a:lnTo>
                    <a:pt x="733552" y="61468"/>
                  </a:lnTo>
                  <a:lnTo>
                    <a:pt x="736854" y="63119"/>
                  </a:lnTo>
                  <a:lnTo>
                    <a:pt x="740283" y="64770"/>
                  </a:lnTo>
                  <a:lnTo>
                    <a:pt x="749884" y="83058"/>
                  </a:lnTo>
                  <a:lnTo>
                    <a:pt x="749960" y="83439"/>
                  </a:lnTo>
                  <a:lnTo>
                    <a:pt x="750062" y="83947"/>
                  </a:lnTo>
                  <a:lnTo>
                    <a:pt x="750493" y="87630"/>
                  </a:lnTo>
                  <a:lnTo>
                    <a:pt x="750570" y="97917"/>
                  </a:lnTo>
                  <a:lnTo>
                    <a:pt x="750570" y="43053"/>
                  </a:lnTo>
                  <a:lnTo>
                    <a:pt x="744969" y="41554"/>
                  </a:lnTo>
                  <a:lnTo>
                    <a:pt x="739508" y="40601"/>
                  </a:lnTo>
                  <a:lnTo>
                    <a:pt x="740016" y="40601"/>
                  </a:lnTo>
                  <a:lnTo>
                    <a:pt x="732574" y="39865"/>
                  </a:lnTo>
                  <a:lnTo>
                    <a:pt x="733158" y="39865"/>
                  </a:lnTo>
                  <a:lnTo>
                    <a:pt x="725297" y="39624"/>
                  </a:lnTo>
                  <a:lnTo>
                    <a:pt x="685673" y="49784"/>
                  </a:lnTo>
                  <a:lnTo>
                    <a:pt x="680720" y="54610"/>
                  </a:lnTo>
                  <a:lnTo>
                    <a:pt x="675767" y="59309"/>
                  </a:lnTo>
                  <a:lnTo>
                    <a:pt x="672084" y="65024"/>
                  </a:lnTo>
                  <a:lnTo>
                    <a:pt x="669544" y="71755"/>
                  </a:lnTo>
                  <a:lnTo>
                    <a:pt x="667131" y="78359"/>
                  </a:lnTo>
                  <a:lnTo>
                    <a:pt x="665861" y="85725"/>
                  </a:lnTo>
                  <a:lnTo>
                    <a:pt x="665899" y="102362"/>
                  </a:lnTo>
                  <a:lnTo>
                    <a:pt x="667004" y="109474"/>
                  </a:lnTo>
                  <a:lnTo>
                    <a:pt x="670991" y="120777"/>
                  </a:lnTo>
                  <a:lnTo>
                    <a:pt x="671487" y="122301"/>
                  </a:lnTo>
                  <a:lnTo>
                    <a:pt x="704596" y="144780"/>
                  </a:lnTo>
                  <a:lnTo>
                    <a:pt x="712978" y="145923"/>
                  </a:lnTo>
                  <a:lnTo>
                    <a:pt x="722630" y="145923"/>
                  </a:lnTo>
                  <a:lnTo>
                    <a:pt x="762381" y="135763"/>
                  </a:lnTo>
                  <a:lnTo>
                    <a:pt x="773176" y="124714"/>
                  </a:lnTo>
                  <a:lnTo>
                    <a:pt x="775970" y="120396"/>
                  </a:lnTo>
                  <a:lnTo>
                    <a:pt x="780796" y="107188"/>
                  </a:lnTo>
                  <a:lnTo>
                    <a:pt x="782066" y="99822"/>
                  </a:lnTo>
                  <a:close/>
                </a:path>
                <a:path w="908050" h="182245">
                  <a:moveTo>
                    <a:pt x="907796" y="44958"/>
                  </a:moveTo>
                  <a:lnTo>
                    <a:pt x="907542" y="44323"/>
                  </a:lnTo>
                  <a:lnTo>
                    <a:pt x="906526" y="43307"/>
                  </a:lnTo>
                  <a:lnTo>
                    <a:pt x="905764" y="42799"/>
                  </a:lnTo>
                  <a:lnTo>
                    <a:pt x="904621" y="42545"/>
                  </a:lnTo>
                  <a:lnTo>
                    <a:pt x="903478" y="42164"/>
                  </a:lnTo>
                  <a:lnTo>
                    <a:pt x="901954" y="41910"/>
                  </a:lnTo>
                  <a:lnTo>
                    <a:pt x="900049" y="41656"/>
                  </a:lnTo>
                  <a:lnTo>
                    <a:pt x="885190" y="41656"/>
                  </a:lnTo>
                  <a:lnTo>
                    <a:pt x="883285" y="41910"/>
                  </a:lnTo>
                  <a:lnTo>
                    <a:pt x="881634" y="42164"/>
                  </a:lnTo>
                  <a:lnTo>
                    <a:pt x="880491" y="42545"/>
                  </a:lnTo>
                  <a:lnTo>
                    <a:pt x="879348" y="42799"/>
                  </a:lnTo>
                  <a:lnTo>
                    <a:pt x="878586" y="43307"/>
                  </a:lnTo>
                  <a:lnTo>
                    <a:pt x="878078" y="43815"/>
                  </a:lnTo>
                  <a:lnTo>
                    <a:pt x="877697" y="44323"/>
                  </a:lnTo>
                  <a:lnTo>
                    <a:pt x="877443" y="44958"/>
                  </a:lnTo>
                  <a:lnTo>
                    <a:pt x="877443" y="108331"/>
                  </a:lnTo>
                  <a:lnTo>
                    <a:pt x="872998" y="113030"/>
                  </a:lnTo>
                  <a:lnTo>
                    <a:pt x="868807" y="116586"/>
                  </a:lnTo>
                  <a:lnTo>
                    <a:pt x="864870" y="119126"/>
                  </a:lnTo>
                  <a:lnTo>
                    <a:pt x="860933" y="121539"/>
                  </a:lnTo>
                  <a:lnTo>
                    <a:pt x="856996" y="122809"/>
                  </a:lnTo>
                  <a:lnTo>
                    <a:pt x="850011" y="122809"/>
                  </a:lnTo>
                  <a:lnTo>
                    <a:pt x="836803" y="113030"/>
                  </a:lnTo>
                  <a:lnTo>
                    <a:pt x="836676" y="112776"/>
                  </a:lnTo>
                  <a:lnTo>
                    <a:pt x="836104" y="110490"/>
                  </a:lnTo>
                  <a:lnTo>
                    <a:pt x="835279" y="107569"/>
                  </a:lnTo>
                  <a:lnTo>
                    <a:pt x="834898" y="103886"/>
                  </a:lnTo>
                  <a:lnTo>
                    <a:pt x="834898" y="44958"/>
                  </a:lnTo>
                  <a:lnTo>
                    <a:pt x="834644" y="44323"/>
                  </a:lnTo>
                  <a:lnTo>
                    <a:pt x="833628" y="43307"/>
                  </a:lnTo>
                  <a:lnTo>
                    <a:pt x="832866" y="42799"/>
                  </a:lnTo>
                  <a:lnTo>
                    <a:pt x="831723" y="42545"/>
                  </a:lnTo>
                  <a:lnTo>
                    <a:pt x="830453" y="42164"/>
                  </a:lnTo>
                  <a:lnTo>
                    <a:pt x="828929" y="41910"/>
                  </a:lnTo>
                  <a:lnTo>
                    <a:pt x="827024" y="41656"/>
                  </a:lnTo>
                  <a:lnTo>
                    <a:pt x="812165" y="41656"/>
                  </a:lnTo>
                  <a:lnTo>
                    <a:pt x="810260" y="41910"/>
                  </a:lnTo>
                  <a:lnTo>
                    <a:pt x="808609" y="42164"/>
                  </a:lnTo>
                  <a:lnTo>
                    <a:pt x="807466" y="42545"/>
                  </a:lnTo>
                  <a:lnTo>
                    <a:pt x="806323" y="42799"/>
                  </a:lnTo>
                  <a:lnTo>
                    <a:pt x="805561" y="43307"/>
                  </a:lnTo>
                  <a:lnTo>
                    <a:pt x="805053" y="43815"/>
                  </a:lnTo>
                  <a:lnTo>
                    <a:pt x="804672" y="44323"/>
                  </a:lnTo>
                  <a:lnTo>
                    <a:pt x="804418" y="44958"/>
                  </a:lnTo>
                  <a:lnTo>
                    <a:pt x="804418" y="110490"/>
                  </a:lnTo>
                  <a:lnTo>
                    <a:pt x="805053" y="116586"/>
                  </a:lnTo>
                  <a:lnTo>
                    <a:pt x="806475" y="121539"/>
                  </a:lnTo>
                  <a:lnTo>
                    <a:pt x="807720" y="126238"/>
                  </a:lnTo>
                  <a:lnTo>
                    <a:pt x="825373" y="142748"/>
                  </a:lnTo>
                  <a:lnTo>
                    <a:pt x="830453" y="144907"/>
                  </a:lnTo>
                  <a:lnTo>
                    <a:pt x="836676" y="145923"/>
                  </a:lnTo>
                  <a:lnTo>
                    <a:pt x="850773" y="145923"/>
                  </a:lnTo>
                  <a:lnTo>
                    <a:pt x="857250" y="144526"/>
                  </a:lnTo>
                  <a:lnTo>
                    <a:pt x="869569" y="138938"/>
                  </a:lnTo>
                  <a:lnTo>
                    <a:pt x="875665" y="134620"/>
                  </a:lnTo>
                  <a:lnTo>
                    <a:pt x="881634" y="129032"/>
                  </a:lnTo>
                  <a:lnTo>
                    <a:pt x="881684" y="140716"/>
                  </a:lnTo>
                  <a:lnTo>
                    <a:pt x="885317" y="143383"/>
                  </a:lnTo>
                  <a:lnTo>
                    <a:pt x="886587" y="143764"/>
                  </a:lnTo>
                  <a:lnTo>
                    <a:pt x="888238" y="143891"/>
                  </a:lnTo>
                  <a:lnTo>
                    <a:pt x="901065" y="143891"/>
                  </a:lnTo>
                  <a:lnTo>
                    <a:pt x="902716" y="143764"/>
                  </a:lnTo>
                  <a:lnTo>
                    <a:pt x="904113" y="143383"/>
                  </a:lnTo>
                  <a:lnTo>
                    <a:pt x="905129" y="143129"/>
                  </a:lnTo>
                  <a:lnTo>
                    <a:pt x="907796" y="129032"/>
                  </a:lnTo>
                  <a:lnTo>
                    <a:pt x="907796" y="122809"/>
                  </a:lnTo>
                  <a:lnTo>
                    <a:pt x="907796" y="44958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459096" y="6661149"/>
              <a:ext cx="516889" cy="10629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058155" y="6617081"/>
              <a:ext cx="554482" cy="15036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5699505" y="6618223"/>
              <a:ext cx="455295" cy="149225"/>
            </a:xfrm>
            <a:custGeom>
              <a:avLst/>
              <a:gdLst/>
              <a:ahLst/>
              <a:cxnLst/>
              <a:rect l="l" t="t" r="r" b="b"/>
              <a:pathLst>
                <a:path w="455295" h="149225">
                  <a:moveTo>
                    <a:pt x="27686" y="45465"/>
                  </a:moveTo>
                  <a:lnTo>
                    <a:pt x="3746" y="45465"/>
                  </a:lnTo>
                  <a:lnTo>
                    <a:pt x="2603" y="45719"/>
                  </a:lnTo>
                  <a:lnTo>
                    <a:pt x="2751" y="45719"/>
                  </a:lnTo>
                  <a:lnTo>
                    <a:pt x="1481" y="46100"/>
                  </a:lnTo>
                  <a:lnTo>
                    <a:pt x="1651" y="46100"/>
                  </a:lnTo>
                  <a:lnTo>
                    <a:pt x="1016" y="46481"/>
                  </a:lnTo>
                  <a:lnTo>
                    <a:pt x="539" y="46989"/>
                  </a:lnTo>
                  <a:lnTo>
                    <a:pt x="203" y="47497"/>
                  </a:lnTo>
                  <a:lnTo>
                    <a:pt x="101" y="47751"/>
                  </a:lnTo>
                  <a:lnTo>
                    <a:pt x="0" y="49529"/>
                  </a:lnTo>
                  <a:lnTo>
                    <a:pt x="127" y="50545"/>
                  </a:lnTo>
                  <a:lnTo>
                    <a:pt x="381" y="51688"/>
                  </a:lnTo>
                  <a:lnTo>
                    <a:pt x="508" y="52831"/>
                  </a:lnTo>
                  <a:lnTo>
                    <a:pt x="1016" y="54482"/>
                  </a:lnTo>
                  <a:lnTo>
                    <a:pt x="1778" y="56514"/>
                  </a:lnTo>
                  <a:lnTo>
                    <a:pt x="31242" y="142874"/>
                  </a:lnTo>
                  <a:lnTo>
                    <a:pt x="37422" y="146811"/>
                  </a:lnTo>
                  <a:lnTo>
                    <a:pt x="37634" y="146811"/>
                  </a:lnTo>
                  <a:lnTo>
                    <a:pt x="38989" y="147065"/>
                  </a:lnTo>
                  <a:lnTo>
                    <a:pt x="41529" y="147192"/>
                  </a:lnTo>
                  <a:lnTo>
                    <a:pt x="61341" y="147192"/>
                  </a:lnTo>
                  <a:lnTo>
                    <a:pt x="70485" y="144652"/>
                  </a:lnTo>
                  <a:lnTo>
                    <a:pt x="71120" y="143890"/>
                  </a:lnTo>
                  <a:lnTo>
                    <a:pt x="71628" y="142874"/>
                  </a:lnTo>
                  <a:lnTo>
                    <a:pt x="72009" y="141731"/>
                  </a:lnTo>
                  <a:lnTo>
                    <a:pt x="78533" y="119760"/>
                  </a:lnTo>
                  <a:lnTo>
                    <a:pt x="53975" y="119760"/>
                  </a:lnTo>
                  <a:lnTo>
                    <a:pt x="53848" y="118490"/>
                  </a:lnTo>
                  <a:lnTo>
                    <a:pt x="31957" y="49529"/>
                  </a:lnTo>
                  <a:lnTo>
                    <a:pt x="31731" y="48767"/>
                  </a:lnTo>
                  <a:lnTo>
                    <a:pt x="31623" y="48386"/>
                  </a:lnTo>
                  <a:lnTo>
                    <a:pt x="31369" y="47751"/>
                  </a:lnTo>
                  <a:lnTo>
                    <a:pt x="30353" y="46481"/>
                  </a:lnTo>
                  <a:lnTo>
                    <a:pt x="29591" y="46100"/>
                  </a:lnTo>
                  <a:lnTo>
                    <a:pt x="27686" y="45465"/>
                  </a:lnTo>
                  <a:close/>
                </a:path>
                <a:path w="455295" h="149225">
                  <a:moveTo>
                    <a:pt x="116646" y="83565"/>
                  </a:moveTo>
                  <a:lnTo>
                    <a:pt x="89281" y="83565"/>
                  </a:lnTo>
                  <a:lnTo>
                    <a:pt x="89535" y="84454"/>
                  </a:lnTo>
                  <a:lnTo>
                    <a:pt x="108077" y="141731"/>
                  </a:lnTo>
                  <a:lnTo>
                    <a:pt x="108331" y="142874"/>
                  </a:lnTo>
                  <a:lnTo>
                    <a:pt x="118745" y="147192"/>
                  </a:lnTo>
                  <a:lnTo>
                    <a:pt x="138430" y="147192"/>
                  </a:lnTo>
                  <a:lnTo>
                    <a:pt x="147193" y="144652"/>
                  </a:lnTo>
                  <a:lnTo>
                    <a:pt x="147955" y="143890"/>
                  </a:lnTo>
                  <a:lnTo>
                    <a:pt x="148463" y="142874"/>
                  </a:lnTo>
                  <a:lnTo>
                    <a:pt x="148844" y="141731"/>
                  </a:lnTo>
                  <a:lnTo>
                    <a:pt x="156440" y="119760"/>
                  </a:lnTo>
                  <a:lnTo>
                    <a:pt x="128143" y="119760"/>
                  </a:lnTo>
                  <a:lnTo>
                    <a:pt x="127762" y="118617"/>
                  </a:lnTo>
                  <a:lnTo>
                    <a:pt x="116646" y="83565"/>
                  </a:lnTo>
                  <a:close/>
                </a:path>
                <a:path w="455295" h="149225">
                  <a:moveTo>
                    <a:pt x="101219" y="45465"/>
                  </a:moveTo>
                  <a:lnTo>
                    <a:pt x="79121" y="45465"/>
                  </a:lnTo>
                  <a:lnTo>
                    <a:pt x="78359" y="45719"/>
                  </a:lnTo>
                  <a:lnTo>
                    <a:pt x="54229" y="118490"/>
                  </a:lnTo>
                  <a:lnTo>
                    <a:pt x="53975" y="119760"/>
                  </a:lnTo>
                  <a:lnTo>
                    <a:pt x="78533" y="119760"/>
                  </a:lnTo>
                  <a:lnTo>
                    <a:pt x="89281" y="83565"/>
                  </a:lnTo>
                  <a:lnTo>
                    <a:pt x="116646" y="83565"/>
                  </a:lnTo>
                  <a:lnTo>
                    <a:pt x="105611" y="48767"/>
                  </a:lnTo>
                  <a:lnTo>
                    <a:pt x="105257" y="47751"/>
                  </a:lnTo>
                  <a:lnTo>
                    <a:pt x="105156" y="47497"/>
                  </a:lnTo>
                  <a:lnTo>
                    <a:pt x="104648" y="46989"/>
                  </a:lnTo>
                  <a:lnTo>
                    <a:pt x="104267" y="46481"/>
                  </a:lnTo>
                  <a:lnTo>
                    <a:pt x="103378" y="46100"/>
                  </a:lnTo>
                  <a:lnTo>
                    <a:pt x="102362" y="45719"/>
                  </a:lnTo>
                  <a:lnTo>
                    <a:pt x="101219" y="45465"/>
                  </a:lnTo>
                  <a:close/>
                </a:path>
                <a:path w="455295" h="149225">
                  <a:moveTo>
                    <a:pt x="176593" y="45465"/>
                  </a:moveTo>
                  <a:lnTo>
                    <a:pt x="153543" y="45465"/>
                  </a:lnTo>
                  <a:lnTo>
                    <a:pt x="151638" y="46100"/>
                  </a:lnTo>
                  <a:lnTo>
                    <a:pt x="150876" y="46481"/>
                  </a:lnTo>
                  <a:lnTo>
                    <a:pt x="149860" y="47751"/>
                  </a:lnTo>
                  <a:lnTo>
                    <a:pt x="149479" y="48386"/>
                  </a:lnTo>
                  <a:lnTo>
                    <a:pt x="149352" y="49275"/>
                  </a:lnTo>
                  <a:lnTo>
                    <a:pt x="128397" y="118490"/>
                  </a:lnTo>
                  <a:lnTo>
                    <a:pt x="128143" y="119760"/>
                  </a:lnTo>
                  <a:lnTo>
                    <a:pt x="156440" y="119760"/>
                  </a:lnTo>
                  <a:lnTo>
                    <a:pt x="178308" y="56514"/>
                  </a:lnTo>
                  <a:lnTo>
                    <a:pt x="179843" y="47497"/>
                  </a:lnTo>
                  <a:lnTo>
                    <a:pt x="179546" y="46989"/>
                  </a:lnTo>
                  <a:lnTo>
                    <a:pt x="179070" y="46481"/>
                  </a:lnTo>
                  <a:lnTo>
                    <a:pt x="178435" y="46100"/>
                  </a:lnTo>
                  <a:lnTo>
                    <a:pt x="177503" y="45719"/>
                  </a:lnTo>
                  <a:lnTo>
                    <a:pt x="177736" y="45719"/>
                  </a:lnTo>
                  <a:lnTo>
                    <a:pt x="176593" y="45465"/>
                  </a:lnTo>
                  <a:close/>
                </a:path>
                <a:path w="455295" h="149225">
                  <a:moveTo>
                    <a:pt x="223774" y="45211"/>
                  </a:moveTo>
                  <a:lnTo>
                    <a:pt x="204724" y="45211"/>
                  </a:lnTo>
                  <a:lnTo>
                    <a:pt x="203200" y="45592"/>
                  </a:lnTo>
                  <a:lnTo>
                    <a:pt x="198755" y="48513"/>
                  </a:lnTo>
                  <a:lnTo>
                    <a:pt x="198755" y="143890"/>
                  </a:lnTo>
                  <a:lnTo>
                    <a:pt x="203200" y="146684"/>
                  </a:lnTo>
                  <a:lnTo>
                    <a:pt x="204724" y="147065"/>
                  </a:lnTo>
                  <a:lnTo>
                    <a:pt x="206756" y="147192"/>
                  </a:lnTo>
                  <a:lnTo>
                    <a:pt x="221869" y="147192"/>
                  </a:lnTo>
                  <a:lnTo>
                    <a:pt x="229870" y="143890"/>
                  </a:lnTo>
                  <a:lnTo>
                    <a:pt x="229870" y="48513"/>
                  </a:lnTo>
                  <a:lnTo>
                    <a:pt x="229616" y="47878"/>
                  </a:lnTo>
                  <a:lnTo>
                    <a:pt x="229108" y="47370"/>
                  </a:lnTo>
                  <a:lnTo>
                    <a:pt x="228600" y="46735"/>
                  </a:lnTo>
                  <a:lnTo>
                    <a:pt x="227838" y="46354"/>
                  </a:lnTo>
                  <a:lnTo>
                    <a:pt x="226568" y="45973"/>
                  </a:lnTo>
                  <a:lnTo>
                    <a:pt x="225425" y="45592"/>
                  </a:lnTo>
                  <a:lnTo>
                    <a:pt x="223774" y="45211"/>
                  </a:lnTo>
                  <a:close/>
                </a:path>
                <a:path w="455295" h="149225">
                  <a:moveTo>
                    <a:pt x="219837" y="44830"/>
                  </a:moveTo>
                  <a:lnTo>
                    <a:pt x="208788" y="44830"/>
                  </a:lnTo>
                  <a:lnTo>
                    <a:pt x="205740" y="45211"/>
                  </a:lnTo>
                  <a:lnTo>
                    <a:pt x="222885" y="45211"/>
                  </a:lnTo>
                  <a:lnTo>
                    <a:pt x="219837" y="44830"/>
                  </a:lnTo>
                  <a:close/>
                </a:path>
                <a:path w="455295" h="149225">
                  <a:moveTo>
                    <a:pt x="221361" y="3301"/>
                  </a:moveTo>
                  <a:lnTo>
                    <a:pt x="207391" y="3301"/>
                  </a:lnTo>
                  <a:lnTo>
                    <a:pt x="202692" y="4317"/>
                  </a:lnTo>
                  <a:lnTo>
                    <a:pt x="200152" y="6476"/>
                  </a:lnTo>
                  <a:lnTo>
                    <a:pt x="197612" y="8508"/>
                  </a:lnTo>
                  <a:lnTo>
                    <a:pt x="196429" y="11937"/>
                  </a:lnTo>
                  <a:lnTo>
                    <a:pt x="196342" y="22732"/>
                  </a:lnTo>
                  <a:lnTo>
                    <a:pt x="197612" y="26288"/>
                  </a:lnTo>
                  <a:lnTo>
                    <a:pt x="200025" y="28193"/>
                  </a:lnTo>
                  <a:lnTo>
                    <a:pt x="202438" y="30225"/>
                  </a:lnTo>
                  <a:lnTo>
                    <a:pt x="207137" y="31241"/>
                  </a:lnTo>
                  <a:lnTo>
                    <a:pt x="221107" y="31241"/>
                  </a:lnTo>
                  <a:lnTo>
                    <a:pt x="225806" y="30225"/>
                  </a:lnTo>
                  <a:lnTo>
                    <a:pt x="230727" y="26288"/>
                  </a:lnTo>
                  <a:lnTo>
                    <a:pt x="232029" y="22732"/>
                  </a:lnTo>
                  <a:lnTo>
                    <a:pt x="232156" y="11937"/>
                  </a:lnTo>
                  <a:lnTo>
                    <a:pt x="231053" y="8508"/>
                  </a:lnTo>
                  <a:lnTo>
                    <a:pt x="226060" y="4317"/>
                  </a:lnTo>
                  <a:lnTo>
                    <a:pt x="221361" y="3301"/>
                  </a:lnTo>
                  <a:close/>
                </a:path>
                <a:path w="455295" h="149225">
                  <a:moveTo>
                    <a:pt x="313182" y="148335"/>
                  </a:moveTo>
                  <a:lnTo>
                    <a:pt x="293369" y="148335"/>
                  </a:lnTo>
                  <a:lnTo>
                    <a:pt x="297815" y="148970"/>
                  </a:lnTo>
                  <a:lnTo>
                    <a:pt x="307467" y="148970"/>
                  </a:lnTo>
                  <a:lnTo>
                    <a:pt x="313182" y="148335"/>
                  </a:lnTo>
                  <a:close/>
                </a:path>
                <a:path w="455295" h="149225">
                  <a:moveTo>
                    <a:pt x="299085" y="66928"/>
                  </a:moveTo>
                  <a:lnTo>
                    <a:pt x="268097" y="66928"/>
                  </a:lnTo>
                  <a:lnTo>
                    <a:pt x="268097" y="121030"/>
                  </a:lnTo>
                  <a:lnTo>
                    <a:pt x="268520" y="124332"/>
                  </a:lnTo>
                  <a:lnTo>
                    <a:pt x="268618" y="125094"/>
                  </a:lnTo>
                  <a:lnTo>
                    <a:pt x="268732" y="125983"/>
                  </a:lnTo>
                  <a:lnTo>
                    <a:pt x="270170" y="130301"/>
                  </a:lnTo>
                  <a:lnTo>
                    <a:pt x="271526" y="134492"/>
                  </a:lnTo>
                  <a:lnTo>
                    <a:pt x="273685" y="137921"/>
                  </a:lnTo>
                  <a:lnTo>
                    <a:pt x="276733" y="140715"/>
                  </a:lnTo>
                  <a:lnTo>
                    <a:pt x="279654" y="143509"/>
                  </a:lnTo>
                  <a:lnTo>
                    <a:pt x="283464" y="145541"/>
                  </a:lnTo>
                  <a:lnTo>
                    <a:pt x="287909" y="146938"/>
                  </a:lnTo>
                  <a:lnTo>
                    <a:pt x="292938" y="148335"/>
                  </a:lnTo>
                  <a:lnTo>
                    <a:pt x="313901" y="148335"/>
                  </a:lnTo>
                  <a:lnTo>
                    <a:pt x="319151" y="147319"/>
                  </a:lnTo>
                  <a:lnTo>
                    <a:pt x="320389" y="146938"/>
                  </a:lnTo>
                  <a:lnTo>
                    <a:pt x="322199" y="146303"/>
                  </a:lnTo>
                  <a:lnTo>
                    <a:pt x="323723" y="145795"/>
                  </a:lnTo>
                  <a:lnTo>
                    <a:pt x="324739" y="145160"/>
                  </a:lnTo>
                  <a:lnTo>
                    <a:pt x="326263" y="143890"/>
                  </a:lnTo>
                  <a:lnTo>
                    <a:pt x="326898" y="142747"/>
                  </a:lnTo>
                  <a:lnTo>
                    <a:pt x="327279" y="141096"/>
                  </a:lnTo>
                  <a:lnTo>
                    <a:pt x="327787" y="139445"/>
                  </a:lnTo>
                  <a:lnTo>
                    <a:pt x="327947" y="137921"/>
                  </a:lnTo>
                  <a:lnTo>
                    <a:pt x="327914" y="130301"/>
                  </a:lnTo>
                  <a:lnTo>
                    <a:pt x="327660" y="129031"/>
                  </a:lnTo>
                  <a:lnTo>
                    <a:pt x="327533" y="127761"/>
                  </a:lnTo>
                  <a:lnTo>
                    <a:pt x="327279" y="126745"/>
                  </a:lnTo>
                  <a:lnTo>
                    <a:pt x="307555" y="126745"/>
                  </a:lnTo>
                  <a:lnTo>
                    <a:pt x="304126" y="125475"/>
                  </a:lnTo>
                  <a:lnTo>
                    <a:pt x="303879" y="125475"/>
                  </a:lnTo>
                  <a:lnTo>
                    <a:pt x="301879" y="122808"/>
                  </a:lnTo>
                  <a:lnTo>
                    <a:pt x="299974" y="120141"/>
                  </a:lnTo>
                  <a:lnTo>
                    <a:pt x="299085" y="116331"/>
                  </a:lnTo>
                  <a:lnTo>
                    <a:pt x="299085" y="66928"/>
                  </a:lnTo>
                  <a:close/>
                </a:path>
                <a:path w="455295" h="149225">
                  <a:moveTo>
                    <a:pt x="325501" y="124332"/>
                  </a:moveTo>
                  <a:lnTo>
                    <a:pt x="323342" y="124332"/>
                  </a:lnTo>
                  <a:lnTo>
                    <a:pt x="322580" y="124586"/>
                  </a:lnTo>
                  <a:lnTo>
                    <a:pt x="321945" y="124840"/>
                  </a:lnTo>
                  <a:lnTo>
                    <a:pt x="321056" y="125094"/>
                  </a:lnTo>
                  <a:lnTo>
                    <a:pt x="320040" y="125475"/>
                  </a:lnTo>
                  <a:lnTo>
                    <a:pt x="319024" y="125729"/>
                  </a:lnTo>
                  <a:lnTo>
                    <a:pt x="317881" y="125983"/>
                  </a:lnTo>
                  <a:lnTo>
                    <a:pt x="313880" y="126745"/>
                  </a:lnTo>
                  <a:lnTo>
                    <a:pt x="327279" y="126745"/>
                  </a:lnTo>
                  <a:lnTo>
                    <a:pt x="327025" y="125983"/>
                  </a:lnTo>
                  <a:lnTo>
                    <a:pt x="326923" y="125729"/>
                  </a:lnTo>
                  <a:lnTo>
                    <a:pt x="326821" y="125475"/>
                  </a:lnTo>
                  <a:lnTo>
                    <a:pt x="326580" y="125094"/>
                  </a:lnTo>
                  <a:lnTo>
                    <a:pt x="326390" y="124840"/>
                  </a:lnTo>
                  <a:lnTo>
                    <a:pt x="326009" y="124586"/>
                  </a:lnTo>
                  <a:lnTo>
                    <a:pt x="325501" y="124332"/>
                  </a:lnTo>
                  <a:close/>
                </a:path>
                <a:path w="455295" h="149225">
                  <a:moveTo>
                    <a:pt x="323850" y="45338"/>
                  </a:moveTo>
                  <a:lnTo>
                    <a:pt x="254127" y="45338"/>
                  </a:lnTo>
                  <a:lnTo>
                    <a:pt x="253365" y="45592"/>
                  </a:lnTo>
                  <a:lnTo>
                    <a:pt x="250317" y="50926"/>
                  </a:lnTo>
                  <a:lnTo>
                    <a:pt x="250063" y="52323"/>
                  </a:lnTo>
                  <a:lnTo>
                    <a:pt x="249936" y="54101"/>
                  </a:lnTo>
                  <a:lnTo>
                    <a:pt x="249936" y="60070"/>
                  </a:lnTo>
                  <a:lnTo>
                    <a:pt x="250444" y="62737"/>
                  </a:lnTo>
                  <a:lnTo>
                    <a:pt x="251206" y="64388"/>
                  </a:lnTo>
                  <a:lnTo>
                    <a:pt x="252095" y="66039"/>
                  </a:lnTo>
                  <a:lnTo>
                    <a:pt x="253238" y="66928"/>
                  </a:lnTo>
                  <a:lnTo>
                    <a:pt x="324739" y="66928"/>
                  </a:lnTo>
                  <a:lnTo>
                    <a:pt x="325882" y="66039"/>
                  </a:lnTo>
                  <a:lnTo>
                    <a:pt x="326771" y="64388"/>
                  </a:lnTo>
                  <a:lnTo>
                    <a:pt x="327533" y="62737"/>
                  </a:lnTo>
                  <a:lnTo>
                    <a:pt x="328041" y="60070"/>
                  </a:lnTo>
                  <a:lnTo>
                    <a:pt x="327914" y="52323"/>
                  </a:lnTo>
                  <a:lnTo>
                    <a:pt x="327660" y="50926"/>
                  </a:lnTo>
                  <a:lnTo>
                    <a:pt x="327533" y="49529"/>
                  </a:lnTo>
                  <a:lnTo>
                    <a:pt x="324612" y="45592"/>
                  </a:lnTo>
                  <a:lnTo>
                    <a:pt x="323850" y="45338"/>
                  </a:lnTo>
                  <a:close/>
                </a:path>
                <a:path w="455295" h="149225">
                  <a:moveTo>
                    <a:pt x="293116" y="20319"/>
                  </a:moveTo>
                  <a:lnTo>
                    <a:pt x="273939" y="20319"/>
                  </a:lnTo>
                  <a:lnTo>
                    <a:pt x="272415" y="20573"/>
                  </a:lnTo>
                  <a:lnTo>
                    <a:pt x="271145" y="20954"/>
                  </a:lnTo>
                  <a:lnTo>
                    <a:pt x="269113" y="21843"/>
                  </a:lnTo>
                  <a:lnTo>
                    <a:pt x="268732" y="22478"/>
                  </a:lnTo>
                  <a:lnTo>
                    <a:pt x="268224" y="22986"/>
                  </a:lnTo>
                  <a:lnTo>
                    <a:pt x="268097" y="45338"/>
                  </a:lnTo>
                  <a:lnTo>
                    <a:pt x="299085" y="45338"/>
                  </a:lnTo>
                  <a:lnTo>
                    <a:pt x="299085" y="23621"/>
                  </a:lnTo>
                  <a:lnTo>
                    <a:pt x="298831" y="22986"/>
                  </a:lnTo>
                  <a:lnTo>
                    <a:pt x="298323" y="22478"/>
                  </a:lnTo>
                  <a:lnTo>
                    <a:pt x="297815" y="21843"/>
                  </a:lnTo>
                  <a:lnTo>
                    <a:pt x="297053" y="21462"/>
                  </a:lnTo>
                  <a:lnTo>
                    <a:pt x="295910" y="20954"/>
                  </a:lnTo>
                  <a:lnTo>
                    <a:pt x="294640" y="20573"/>
                  </a:lnTo>
                  <a:lnTo>
                    <a:pt x="293116" y="20319"/>
                  </a:lnTo>
                  <a:close/>
                </a:path>
                <a:path w="455295" h="149225">
                  <a:moveTo>
                    <a:pt x="289052" y="19938"/>
                  </a:moveTo>
                  <a:lnTo>
                    <a:pt x="278003" y="19938"/>
                  </a:lnTo>
                  <a:lnTo>
                    <a:pt x="274955" y="20319"/>
                  </a:lnTo>
                  <a:lnTo>
                    <a:pt x="292099" y="20319"/>
                  </a:lnTo>
                  <a:lnTo>
                    <a:pt x="289052" y="19938"/>
                  </a:lnTo>
                  <a:close/>
                </a:path>
                <a:path w="455295" h="149225">
                  <a:moveTo>
                    <a:pt x="372745" y="0"/>
                  </a:moveTo>
                  <a:lnTo>
                    <a:pt x="357632" y="0"/>
                  </a:lnTo>
                  <a:lnTo>
                    <a:pt x="355600" y="253"/>
                  </a:lnTo>
                  <a:lnTo>
                    <a:pt x="349631" y="3555"/>
                  </a:lnTo>
                  <a:lnTo>
                    <a:pt x="349631" y="143890"/>
                  </a:lnTo>
                  <a:lnTo>
                    <a:pt x="354076" y="146684"/>
                  </a:lnTo>
                  <a:lnTo>
                    <a:pt x="355600" y="147065"/>
                  </a:lnTo>
                  <a:lnTo>
                    <a:pt x="357632" y="147192"/>
                  </a:lnTo>
                  <a:lnTo>
                    <a:pt x="372745" y="147192"/>
                  </a:lnTo>
                  <a:lnTo>
                    <a:pt x="380746" y="143890"/>
                  </a:lnTo>
                  <a:lnTo>
                    <a:pt x="380746" y="80517"/>
                  </a:lnTo>
                  <a:lnTo>
                    <a:pt x="385064" y="75818"/>
                  </a:lnTo>
                  <a:lnTo>
                    <a:pt x="389255" y="72262"/>
                  </a:lnTo>
                  <a:lnTo>
                    <a:pt x="393319" y="69722"/>
                  </a:lnTo>
                  <a:lnTo>
                    <a:pt x="397383" y="67309"/>
                  </a:lnTo>
                  <a:lnTo>
                    <a:pt x="401447" y="66039"/>
                  </a:lnTo>
                  <a:lnTo>
                    <a:pt x="452400" y="66039"/>
                  </a:lnTo>
                  <a:lnTo>
                    <a:pt x="451358" y="62737"/>
                  </a:lnTo>
                  <a:lnTo>
                    <a:pt x="449072" y="58419"/>
                  </a:lnTo>
                  <a:lnTo>
                    <a:pt x="447320" y="56387"/>
                  </a:lnTo>
                  <a:lnTo>
                    <a:pt x="380746" y="56387"/>
                  </a:lnTo>
                  <a:lnTo>
                    <a:pt x="380746" y="3555"/>
                  </a:lnTo>
                  <a:lnTo>
                    <a:pt x="380492" y="2920"/>
                  </a:lnTo>
                  <a:lnTo>
                    <a:pt x="379984" y="2412"/>
                  </a:lnTo>
                  <a:lnTo>
                    <a:pt x="379476" y="1777"/>
                  </a:lnTo>
                  <a:lnTo>
                    <a:pt x="378714" y="1269"/>
                  </a:lnTo>
                  <a:lnTo>
                    <a:pt x="377444" y="888"/>
                  </a:lnTo>
                  <a:lnTo>
                    <a:pt x="376301" y="507"/>
                  </a:lnTo>
                  <a:lnTo>
                    <a:pt x="374650" y="253"/>
                  </a:lnTo>
                  <a:lnTo>
                    <a:pt x="372745" y="0"/>
                  </a:lnTo>
                  <a:close/>
                </a:path>
                <a:path w="455295" h="149225">
                  <a:moveTo>
                    <a:pt x="452400" y="66039"/>
                  </a:moveTo>
                  <a:lnTo>
                    <a:pt x="408432" y="66039"/>
                  </a:lnTo>
                  <a:lnTo>
                    <a:pt x="411226" y="66547"/>
                  </a:lnTo>
                  <a:lnTo>
                    <a:pt x="413512" y="67563"/>
                  </a:lnTo>
                  <a:lnTo>
                    <a:pt x="421767" y="75818"/>
                  </a:lnTo>
                  <a:lnTo>
                    <a:pt x="421894" y="76072"/>
                  </a:lnTo>
                  <a:lnTo>
                    <a:pt x="422656" y="78612"/>
                  </a:lnTo>
                  <a:lnTo>
                    <a:pt x="423545" y="81279"/>
                  </a:lnTo>
                  <a:lnTo>
                    <a:pt x="423926" y="84835"/>
                  </a:lnTo>
                  <a:lnTo>
                    <a:pt x="423926" y="143890"/>
                  </a:lnTo>
                  <a:lnTo>
                    <a:pt x="424180" y="144525"/>
                  </a:lnTo>
                  <a:lnTo>
                    <a:pt x="424688" y="145033"/>
                  </a:lnTo>
                  <a:lnTo>
                    <a:pt x="425069" y="145541"/>
                  </a:lnTo>
                  <a:lnTo>
                    <a:pt x="425958" y="146049"/>
                  </a:lnTo>
                  <a:lnTo>
                    <a:pt x="427101" y="146430"/>
                  </a:lnTo>
                  <a:lnTo>
                    <a:pt x="429895" y="147065"/>
                  </a:lnTo>
                  <a:lnTo>
                    <a:pt x="431927" y="147192"/>
                  </a:lnTo>
                  <a:lnTo>
                    <a:pt x="446913" y="147192"/>
                  </a:lnTo>
                  <a:lnTo>
                    <a:pt x="454914" y="143890"/>
                  </a:lnTo>
                  <a:lnTo>
                    <a:pt x="454914" y="78612"/>
                  </a:lnTo>
                  <a:lnTo>
                    <a:pt x="454279" y="72516"/>
                  </a:lnTo>
                  <a:lnTo>
                    <a:pt x="452882" y="67563"/>
                  </a:lnTo>
                  <a:lnTo>
                    <a:pt x="452400" y="66039"/>
                  </a:lnTo>
                  <a:close/>
                </a:path>
                <a:path w="455295" h="149225">
                  <a:moveTo>
                    <a:pt x="422021" y="42925"/>
                  </a:moveTo>
                  <a:lnTo>
                    <a:pt x="408432" y="42925"/>
                  </a:lnTo>
                  <a:lnTo>
                    <a:pt x="402717" y="44068"/>
                  </a:lnTo>
                  <a:lnTo>
                    <a:pt x="397129" y="46227"/>
                  </a:lnTo>
                  <a:lnTo>
                    <a:pt x="391541" y="48513"/>
                  </a:lnTo>
                  <a:lnTo>
                    <a:pt x="386080" y="51815"/>
                  </a:lnTo>
                  <a:lnTo>
                    <a:pt x="380746" y="56387"/>
                  </a:lnTo>
                  <a:lnTo>
                    <a:pt x="447320" y="56387"/>
                  </a:lnTo>
                  <a:lnTo>
                    <a:pt x="442722" y="51053"/>
                  </a:lnTo>
                  <a:lnTo>
                    <a:pt x="438658" y="48259"/>
                  </a:lnTo>
                  <a:lnTo>
                    <a:pt x="428669" y="44068"/>
                  </a:lnTo>
                  <a:lnTo>
                    <a:pt x="429164" y="44068"/>
                  </a:lnTo>
                  <a:lnTo>
                    <a:pt x="422021" y="42925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46495" y="6661149"/>
              <a:ext cx="100710" cy="10629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440551" y="6617081"/>
              <a:ext cx="792479" cy="15036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463669" y="6883907"/>
              <a:ext cx="945514" cy="178435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502275" y="6884161"/>
              <a:ext cx="763270" cy="150495"/>
            </a:xfrm>
            <a:custGeom>
              <a:avLst/>
              <a:gdLst/>
              <a:ahLst/>
              <a:cxnLst/>
              <a:rect l="l" t="t" r="r" b="b"/>
              <a:pathLst>
                <a:path w="763270" h="150495">
                  <a:moveTo>
                    <a:pt x="47625" y="1016"/>
                  </a:moveTo>
                  <a:lnTo>
                    <a:pt x="46863" y="635"/>
                  </a:lnTo>
                  <a:lnTo>
                    <a:pt x="46228" y="254"/>
                  </a:lnTo>
                  <a:lnTo>
                    <a:pt x="45212" y="0"/>
                  </a:lnTo>
                  <a:lnTo>
                    <a:pt x="31623" y="0"/>
                  </a:lnTo>
                  <a:lnTo>
                    <a:pt x="30353" y="254"/>
                  </a:lnTo>
                  <a:lnTo>
                    <a:pt x="28829" y="635"/>
                  </a:lnTo>
                  <a:lnTo>
                    <a:pt x="29032" y="635"/>
                  </a:lnTo>
                  <a:lnTo>
                    <a:pt x="27559" y="1270"/>
                  </a:lnTo>
                  <a:lnTo>
                    <a:pt x="25654" y="2794"/>
                  </a:lnTo>
                  <a:lnTo>
                    <a:pt x="25146" y="3556"/>
                  </a:lnTo>
                  <a:lnTo>
                    <a:pt x="9017" y="24003"/>
                  </a:lnTo>
                  <a:lnTo>
                    <a:pt x="2032" y="35941"/>
                  </a:lnTo>
                  <a:lnTo>
                    <a:pt x="1270" y="37973"/>
                  </a:lnTo>
                  <a:lnTo>
                    <a:pt x="762" y="40132"/>
                  </a:lnTo>
                  <a:lnTo>
                    <a:pt x="254" y="44704"/>
                  </a:lnTo>
                  <a:lnTo>
                    <a:pt x="0" y="47244"/>
                  </a:lnTo>
                  <a:lnTo>
                    <a:pt x="0" y="52324"/>
                  </a:lnTo>
                  <a:lnTo>
                    <a:pt x="10795" y="60960"/>
                  </a:lnTo>
                  <a:lnTo>
                    <a:pt x="21336" y="60960"/>
                  </a:lnTo>
                  <a:lnTo>
                    <a:pt x="32766" y="52324"/>
                  </a:lnTo>
                  <a:lnTo>
                    <a:pt x="32766" y="33401"/>
                  </a:lnTo>
                  <a:lnTo>
                    <a:pt x="47625" y="3556"/>
                  </a:lnTo>
                  <a:lnTo>
                    <a:pt x="47625" y="1016"/>
                  </a:lnTo>
                  <a:close/>
                </a:path>
                <a:path w="763270" h="150495">
                  <a:moveTo>
                    <a:pt x="129921" y="53086"/>
                  </a:moveTo>
                  <a:lnTo>
                    <a:pt x="125984" y="46101"/>
                  </a:lnTo>
                  <a:lnTo>
                    <a:pt x="101727" y="46101"/>
                  </a:lnTo>
                  <a:lnTo>
                    <a:pt x="101727" y="24384"/>
                  </a:lnTo>
                  <a:lnTo>
                    <a:pt x="96012" y="21082"/>
                  </a:lnTo>
                  <a:lnTo>
                    <a:pt x="94919" y="21082"/>
                  </a:lnTo>
                  <a:lnTo>
                    <a:pt x="92075" y="20701"/>
                  </a:lnTo>
                  <a:lnTo>
                    <a:pt x="81280" y="20701"/>
                  </a:lnTo>
                  <a:lnTo>
                    <a:pt x="78232" y="21082"/>
                  </a:lnTo>
                  <a:lnTo>
                    <a:pt x="77343" y="21082"/>
                  </a:lnTo>
                  <a:lnTo>
                    <a:pt x="72263" y="23241"/>
                  </a:lnTo>
                  <a:lnTo>
                    <a:pt x="71755" y="23749"/>
                  </a:lnTo>
                  <a:lnTo>
                    <a:pt x="71501" y="24384"/>
                  </a:lnTo>
                  <a:lnTo>
                    <a:pt x="71501" y="46101"/>
                  </a:lnTo>
                  <a:lnTo>
                    <a:pt x="57912" y="46101"/>
                  </a:lnTo>
                  <a:lnTo>
                    <a:pt x="53975" y="60833"/>
                  </a:lnTo>
                  <a:lnTo>
                    <a:pt x="54356" y="63500"/>
                  </a:lnTo>
                  <a:lnTo>
                    <a:pt x="55118" y="65151"/>
                  </a:lnTo>
                  <a:lnTo>
                    <a:pt x="56007" y="66802"/>
                  </a:lnTo>
                  <a:lnTo>
                    <a:pt x="57150" y="67691"/>
                  </a:lnTo>
                  <a:lnTo>
                    <a:pt x="71501" y="67691"/>
                  </a:lnTo>
                  <a:lnTo>
                    <a:pt x="71501" y="121793"/>
                  </a:lnTo>
                  <a:lnTo>
                    <a:pt x="72009" y="125095"/>
                  </a:lnTo>
                  <a:lnTo>
                    <a:pt x="72085" y="125603"/>
                  </a:lnTo>
                  <a:lnTo>
                    <a:pt x="72174" y="126238"/>
                  </a:lnTo>
                  <a:lnTo>
                    <a:pt x="72263" y="126746"/>
                  </a:lnTo>
                  <a:lnTo>
                    <a:pt x="73571" y="131064"/>
                  </a:lnTo>
                  <a:lnTo>
                    <a:pt x="74930" y="135255"/>
                  </a:lnTo>
                  <a:lnTo>
                    <a:pt x="77089" y="138684"/>
                  </a:lnTo>
                  <a:lnTo>
                    <a:pt x="80010" y="141478"/>
                  </a:lnTo>
                  <a:lnTo>
                    <a:pt x="82804" y="144272"/>
                  </a:lnTo>
                  <a:lnTo>
                    <a:pt x="86487" y="146304"/>
                  </a:lnTo>
                  <a:lnTo>
                    <a:pt x="90932" y="147701"/>
                  </a:lnTo>
                  <a:lnTo>
                    <a:pt x="95377" y="148971"/>
                  </a:lnTo>
                  <a:lnTo>
                    <a:pt x="100584" y="149733"/>
                  </a:lnTo>
                  <a:lnTo>
                    <a:pt x="110058" y="149733"/>
                  </a:lnTo>
                  <a:lnTo>
                    <a:pt x="116408" y="148971"/>
                  </a:lnTo>
                  <a:lnTo>
                    <a:pt x="116840" y="148971"/>
                  </a:lnTo>
                  <a:lnTo>
                    <a:pt x="127508" y="145288"/>
                  </a:lnTo>
                  <a:lnTo>
                    <a:pt x="128270" y="144653"/>
                  </a:lnTo>
                  <a:lnTo>
                    <a:pt x="128905" y="143510"/>
                  </a:lnTo>
                  <a:lnTo>
                    <a:pt x="129286" y="141859"/>
                  </a:lnTo>
                  <a:lnTo>
                    <a:pt x="129794" y="140208"/>
                  </a:lnTo>
                  <a:lnTo>
                    <a:pt x="129921" y="131064"/>
                  </a:lnTo>
                  <a:lnTo>
                    <a:pt x="129413" y="128524"/>
                  </a:lnTo>
                  <a:lnTo>
                    <a:pt x="129286" y="127508"/>
                  </a:lnTo>
                  <a:lnTo>
                    <a:pt x="129032" y="126746"/>
                  </a:lnTo>
                  <a:lnTo>
                    <a:pt x="128930" y="126492"/>
                  </a:lnTo>
                  <a:lnTo>
                    <a:pt x="128828" y="126238"/>
                  </a:lnTo>
                  <a:lnTo>
                    <a:pt x="128587" y="125857"/>
                  </a:lnTo>
                  <a:lnTo>
                    <a:pt x="128397" y="125603"/>
                  </a:lnTo>
                  <a:lnTo>
                    <a:pt x="128016" y="125349"/>
                  </a:lnTo>
                  <a:lnTo>
                    <a:pt x="127508" y="125095"/>
                  </a:lnTo>
                  <a:lnTo>
                    <a:pt x="125349" y="125095"/>
                  </a:lnTo>
                  <a:lnTo>
                    <a:pt x="124079" y="125603"/>
                  </a:lnTo>
                  <a:lnTo>
                    <a:pt x="123190" y="125857"/>
                  </a:lnTo>
                  <a:lnTo>
                    <a:pt x="122174" y="126238"/>
                  </a:lnTo>
                  <a:lnTo>
                    <a:pt x="121158" y="126492"/>
                  </a:lnTo>
                  <a:lnTo>
                    <a:pt x="120015" y="126746"/>
                  </a:lnTo>
                  <a:lnTo>
                    <a:pt x="116205" y="127508"/>
                  </a:lnTo>
                  <a:lnTo>
                    <a:pt x="110045" y="127508"/>
                  </a:lnTo>
                  <a:lnTo>
                    <a:pt x="106743" y="126238"/>
                  </a:lnTo>
                  <a:lnTo>
                    <a:pt x="106514" y="126238"/>
                  </a:lnTo>
                  <a:lnTo>
                    <a:pt x="104521" y="123571"/>
                  </a:lnTo>
                  <a:lnTo>
                    <a:pt x="102743" y="120904"/>
                  </a:lnTo>
                  <a:lnTo>
                    <a:pt x="101727" y="117094"/>
                  </a:lnTo>
                  <a:lnTo>
                    <a:pt x="101727" y="67691"/>
                  </a:lnTo>
                  <a:lnTo>
                    <a:pt x="126746" y="67691"/>
                  </a:lnTo>
                  <a:lnTo>
                    <a:pt x="128016" y="66802"/>
                  </a:lnTo>
                  <a:lnTo>
                    <a:pt x="129540" y="63500"/>
                  </a:lnTo>
                  <a:lnTo>
                    <a:pt x="129921" y="60833"/>
                  </a:lnTo>
                  <a:lnTo>
                    <a:pt x="129921" y="53086"/>
                  </a:lnTo>
                  <a:close/>
                </a:path>
                <a:path w="763270" h="150495">
                  <a:moveTo>
                    <a:pt x="250952" y="83312"/>
                  </a:moveTo>
                  <a:lnTo>
                    <a:pt x="250063" y="77089"/>
                  </a:lnTo>
                  <a:lnTo>
                    <a:pt x="248069" y="71628"/>
                  </a:lnTo>
                  <a:lnTo>
                    <a:pt x="246126" y="65913"/>
                  </a:lnTo>
                  <a:lnTo>
                    <a:pt x="244005" y="62484"/>
                  </a:lnTo>
                  <a:lnTo>
                    <a:pt x="243078" y="60960"/>
                  </a:lnTo>
                  <a:lnTo>
                    <a:pt x="239014" y="56896"/>
                  </a:lnTo>
                  <a:lnTo>
                    <a:pt x="234950" y="52705"/>
                  </a:lnTo>
                  <a:lnTo>
                    <a:pt x="229743" y="49530"/>
                  </a:lnTo>
                  <a:lnTo>
                    <a:pt x="223621" y="47371"/>
                  </a:lnTo>
                  <a:lnTo>
                    <a:pt x="221869" y="46710"/>
                  </a:lnTo>
                  <a:lnTo>
                    <a:pt x="221869" y="78994"/>
                  </a:lnTo>
                  <a:lnTo>
                    <a:pt x="221830" y="80010"/>
                  </a:lnTo>
                  <a:lnTo>
                    <a:pt x="221716" y="83312"/>
                  </a:lnTo>
                  <a:lnTo>
                    <a:pt x="221615" y="86487"/>
                  </a:lnTo>
                  <a:lnTo>
                    <a:pt x="176276" y="86487"/>
                  </a:lnTo>
                  <a:lnTo>
                    <a:pt x="182372" y="69596"/>
                  </a:lnTo>
                  <a:lnTo>
                    <a:pt x="184277" y="67437"/>
                  </a:lnTo>
                  <a:lnTo>
                    <a:pt x="186563" y="65659"/>
                  </a:lnTo>
                  <a:lnTo>
                    <a:pt x="189484" y="64389"/>
                  </a:lnTo>
                  <a:lnTo>
                    <a:pt x="192278" y="63119"/>
                  </a:lnTo>
                  <a:lnTo>
                    <a:pt x="195707" y="62484"/>
                  </a:lnTo>
                  <a:lnTo>
                    <a:pt x="207137" y="62484"/>
                  </a:lnTo>
                  <a:lnTo>
                    <a:pt x="212852" y="64643"/>
                  </a:lnTo>
                  <a:lnTo>
                    <a:pt x="216408" y="68961"/>
                  </a:lnTo>
                  <a:lnTo>
                    <a:pt x="220091" y="73152"/>
                  </a:lnTo>
                  <a:lnTo>
                    <a:pt x="221869" y="78994"/>
                  </a:lnTo>
                  <a:lnTo>
                    <a:pt x="221869" y="46710"/>
                  </a:lnTo>
                  <a:lnTo>
                    <a:pt x="217246" y="44958"/>
                  </a:lnTo>
                  <a:lnTo>
                    <a:pt x="217754" y="44958"/>
                  </a:lnTo>
                  <a:lnTo>
                    <a:pt x="209296" y="43688"/>
                  </a:lnTo>
                  <a:lnTo>
                    <a:pt x="191770" y="43688"/>
                  </a:lnTo>
                  <a:lnTo>
                    <a:pt x="155321" y="62865"/>
                  </a:lnTo>
                  <a:lnTo>
                    <a:pt x="149225" y="75184"/>
                  </a:lnTo>
                  <a:lnTo>
                    <a:pt x="146685" y="81915"/>
                  </a:lnTo>
                  <a:lnTo>
                    <a:pt x="145415" y="89535"/>
                  </a:lnTo>
                  <a:lnTo>
                    <a:pt x="145415" y="106680"/>
                  </a:lnTo>
                  <a:lnTo>
                    <a:pt x="159905" y="137287"/>
                  </a:lnTo>
                  <a:lnTo>
                    <a:pt x="164592" y="141478"/>
                  </a:lnTo>
                  <a:lnTo>
                    <a:pt x="170561" y="144780"/>
                  </a:lnTo>
                  <a:lnTo>
                    <a:pt x="178206" y="146939"/>
                  </a:lnTo>
                  <a:lnTo>
                    <a:pt x="184912" y="148971"/>
                  </a:lnTo>
                  <a:lnTo>
                    <a:pt x="193294" y="149987"/>
                  </a:lnTo>
                  <a:lnTo>
                    <a:pt x="208153" y="149987"/>
                  </a:lnTo>
                  <a:lnTo>
                    <a:pt x="213233" y="149733"/>
                  </a:lnTo>
                  <a:lnTo>
                    <a:pt x="222504" y="148463"/>
                  </a:lnTo>
                  <a:lnTo>
                    <a:pt x="226568" y="147828"/>
                  </a:lnTo>
                  <a:lnTo>
                    <a:pt x="230251" y="146939"/>
                  </a:lnTo>
                  <a:lnTo>
                    <a:pt x="233807" y="146177"/>
                  </a:lnTo>
                  <a:lnTo>
                    <a:pt x="245364" y="139065"/>
                  </a:lnTo>
                  <a:lnTo>
                    <a:pt x="245618" y="138176"/>
                  </a:lnTo>
                  <a:lnTo>
                    <a:pt x="245745" y="137287"/>
                  </a:lnTo>
                  <a:lnTo>
                    <a:pt x="245745" y="129921"/>
                  </a:lnTo>
                  <a:lnTo>
                    <a:pt x="243332" y="123571"/>
                  </a:lnTo>
                  <a:lnTo>
                    <a:pt x="240271" y="123571"/>
                  </a:lnTo>
                  <a:lnTo>
                    <a:pt x="239268" y="123825"/>
                  </a:lnTo>
                  <a:lnTo>
                    <a:pt x="235051" y="125222"/>
                  </a:lnTo>
                  <a:lnTo>
                    <a:pt x="233045" y="125857"/>
                  </a:lnTo>
                  <a:lnTo>
                    <a:pt x="210947" y="129921"/>
                  </a:lnTo>
                  <a:lnTo>
                    <a:pt x="200406" y="129921"/>
                  </a:lnTo>
                  <a:lnTo>
                    <a:pt x="183134" y="122936"/>
                  </a:lnTo>
                  <a:lnTo>
                    <a:pt x="180721" y="120650"/>
                  </a:lnTo>
                  <a:lnTo>
                    <a:pt x="178943" y="117856"/>
                  </a:lnTo>
                  <a:lnTo>
                    <a:pt x="177927" y="114554"/>
                  </a:lnTo>
                  <a:lnTo>
                    <a:pt x="176784" y="111252"/>
                  </a:lnTo>
                  <a:lnTo>
                    <a:pt x="176276" y="107569"/>
                  </a:lnTo>
                  <a:lnTo>
                    <a:pt x="176276" y="103632"/>
                  </a:lnTo>
                  <a:lnTo>
                    <a:pt x="244602" y="103632"/>
                  </a:lnTo>
                  <a:lnTo>
                    <a:pt x="246888" y="102870"/>
                  </a:lnTo>
                  <a:lnTo>
                    <a:pt x="248539" y="101346"/>
                  </a:lnTo>
                  <a:lnTo>
                    <a:pt x="250190" y="99695"/>
                  </a:lnTo>
                  <a:lnTo>
                    <a:pt x="250952" y="97409"/>
                  </a:lnTo>
                  <a:lnTo>
                    <a:pt x="250952" y="86487"/>
                  </a:lnTo>
                  <a:lnTo>
                    <a:pt x="250952" y="83312"/>
                  </a:lnTo>
                  <a:close/>
                </a:path>
                <a:path w="763270" h="150495">
                  <a:moveTo>
                    <a:pt x="305562" y="4318"/>
                  </a:moveTo>
                  <a:lnTo>
                    <a:pt x="305308" y="3683"/>
                  </a:lnTo>
                  <a:lnTo>
                    <a:pt x="304800" y="3175"/>
                  </a:lnTo>
                  <a:lnTo>
                    <a:pt x="304292" y="2540"/>
                  </a:lnTo>
                  <a:lnTo>
                    <a:pt x="303530" y="2032"/>
                  </a:lnTo>
                  <a:lnTo>
                    <a:pt x="302260" y="1651"/>
                  </a:lnTo>
                  <a:lnTo>
                    <a:pt x="301117" y="1270"/>
                  </a:lnTo>
                  <a:lnTo>
                    <a:pt x="299593" y="1016"/>
                  </a:lnTo>
                  <a:lnTo>
                    <a:pt x="297688" y="762"/>
                  </a:lnTo>
                  <a:lnTo>
                    <a:pt x="282956" y="762"/>
                  </a:lnTo>
                  <a:lnTo>
                    <a:pt x="281051" y="1016"/>
                  </a:lnTo>
                  <a:lnTo>
                    <a:pt x="279527" y="1270"/>
                  </a:lnTo>
                  <a:lnTo>
                    <a:pt x="278384" y="1651"/>
                  </a:lnTo>
                  <a:lnTo>
                    <a:pt x="277114" y="2032"/>
                  </a:lnTo>
                  <a:lnTo>
                    <a:pt x="276352" y="2540"/>
                  </a:lnTo>
                  <a:lnTo>
                    <a:pt x="275844" y="3175"/>
                  </a:lnTo>
                  <a:lnTo>
                    <a:pt x="275336" y="3683"/>
                  </a:lnTo>
                  <a:lnTo>
                    <a:pt x="275336" y="145288"/>
                  </a:lnTo>
                  <a:lnTo>
                    <a:pt x="276352" y="146304"/>
                  </a:lnTo>
                  <a:lnTo>
                    <a:pt x="277114" y="146812"/>
                  </a:lnTo>
                  <a:lnTo>
                    <a:pt x="278384" y="147193"/>
                  </a:lnTo>
                  <a:lnTo>
                    <a:pt x="279527" y="147447"/>
                  </a:lnTo>
                  <a:lnTo>
                    <a:pt x="281051" y="147828"/>
                  </a:lnTo>
                  <a:lnTo>
                    <a:pt x="282956" y="147955"/>
                  </a:lnTo>
                  <a:lnTo>
                    <a:pt x="297688" y="147955"/>
                  </a:lnTo>
                  <a:lnTo>
                    <a:pt x="299593" y="147828"/>
                  </a:lnTo>
                  <a:lnTo>
                    <a:pt x="301117" y="147447"/>
                  </a:lnTo>
                  <a:lnTo>
                    <a:pt x="302260" y="147193"/>
                  </a:lnTo>
                  <a:lnTo>
                    <a:pt x="303530" y="146812"/>
                  </a:lnTo>
                  <a:lnTo>
                    <a:pt x="304292" y="146304"/>
                  </a:lnTo>
                  <a:lnTo>
                    <a:pt x="305308" y="145288"/>
                  </a:lnTo>
                  <a:lnTo>
                    <a:pt x="305562" y="144653"/>
                  </a:lnTo>
                  <a:lnTo>
                    <a:pt x="305562" y="4318"/>
                  </a:lnTo>
                  <a:close/>
                </a:path>
                <a:path w="763270" h="150495">
                  <a:moveTo>
                    <a:pt x="366522" y="4318"/>
                  </a:moveTo>
                  <a:lnTo>
                    <a:pt x="366268" y="3683"/>
                  </a:lnTo>
                  <a:lnTo>
                    <a:pt x="365760" y="3175"/>
                  </a:lnTo>
                  <a:lnTo>
                    <a:pt x="365252" y="2540"/>
                  </a:lnTo>
                  <a:lnTo>
                    <a:pt x="364490" y="2032"/>
                  </a:lnTo>
                  <a:lnTo>
                    <a:pt x="363220" y="1651"/>
                  </a:lnTo>
                  <a:lnTo>
                    <a:pt x="362077" y="1270"/>
                  </a:lnTo>
                  <a:lnTo>
                    <a:pt x="360553" y="1016"/>
                  </a:lnTo>
                  <a:lnTo>
                    <a:pt x="358648" y="762"/>
                  </a:lnTo>
                  <a:lnTo>
                    <a:pt x="343916" y="762"/>
                  </a:lnTo>
                  <a:lnTo>
                    <a:pt x="342011" y="1016"/>
                  </a:lnTo>
                  <a:lnTo>
                    <a:pt x="340487" y="1270"/>
                  </a:lnTo>
                  <a:lnTo>
                    <a:pt x="339344" y="1651"/>
                  </a:lnTo>
                  <a:lnTo>
                    <a:pt x="338074" y="2032"/>
                  </a:lnTo>
                  <a:lnTo>
                    <a:pt x="337312" y="2540"/>
                  </a:lnTo>
                  <a:lnTo>
                    <a:pt x="336804" y="3175"/>
                  </a:lnTo>
                  <a:lnTo>
                    <a:pt x="336296" y="3683"/>
                  </a:lnTo>
                  <a:lnTo>
                    <a:pt x="336296" y="145288"/>
                  </a:lnTo>
                  <a:lnTo>
                    <a:pt x="337312" y="146304"/>
                  </a:lnTo>
                  <a:lnTo>
                    <a:pt x="338074" y="146812"/>
                  </a:lnTo>
                  <a:lnTo>
                    <a:pt x="339344" y="147193"/>
                  </a:lnTo>
                  <a:lnTo>
                    <a:pt x="340487" y="147447"/>
                  </a:lnTo>
                  <a:lnTo>
                    <a:pt x="342011" y="147828"/>
                  </a:lnTo>
                  <a:lnTo>
                    <a:pt x="343916" y="147955"/>
                  </a:lnTo>
                  <a:lnTo>
                    <a:pt x="358648" y="147955"/>
                  </a:lnTo>
                  <a:lnTo>
                    <a:pt x="360553" y="147828"/>
                  </a:lnTo>
                  <a:lnTo>
                    <a:pt x="362077" y="147447"/>
                  </a:lnTo>
                  <a:lnTo>
                    <a:pt x="363220" y="147193"/>
                  </a:lnTo>
                  <a:lnTo>
                    <a:pt x="364490" y="146812"/>
                  </a:lnTo>
                  <a:lnTo>
                    <a:pt x="365252" y="146304"/>
                  </a:lnTo>
                  <a:lnTo>
                    <a:pt x="366268" y="145288"/>
                  </a:lnTo>
                  <a:lnTo>
                    <a:pt x="366522" y="144653"/>
                  </a:lnTo>
                  <a:lnTo>
                    <a:pt x="366522" y="4318"/>
                  </a:lnTo>
                  <a:close/>
                </a:path>
                <a:path w="763270" h="150495">
                  <a:moveTo>
                    <a:pt x="635000" y="78232"/>
                  </a:moveTo>
                  <a:lnTo>
                    <a:pt x="634365" y="73025"/>
                  </a:lnTo>
                  <a:lnTo>
                    <a:pt x="632726" y="66802"/>
                  </a:lnTo>
                  <a:lnTo>
                    <a:pt x="631825" y="63373"/>
                  </a:lnTo>
                  <a:lnTo>
                    <a:pt x="630618" y="60960"/>
                  </a:lnTo>
                  <a:lnTo>
                    <a:pt x="629666" y="59055"/>
                  </a:lnTo>
                  <a:lnTo>
                    <a:pt x="623697" y="51816"/>
                  </a:lnTo>
                  <a:lnTo>
                    <a:pt x="619937" y="49149"/>
                  </a:lnTo>
                  <a:lnTo>
                    <a:pt x="618299" y="48387"/>
                  </a:lnTo>
                  <a:lnTo>
                    <a:pt x="614807" y="46863"/>
                  </a:lnTo>
                  <a:lnTo>
                    <a:pt x="609981" y="44704"/>
                  </a:lnTo>
                  <a:lnTo>
                    <a:pt x="603885" y="43688"/>
                  </a:lnTo>
                  <a:lnTo>
                    <a:pt x="593598" y="43688"/>
                  </a:lnTo>
                  <a:lnTo>
                    <a:pt x="559943" y="60960"/>
                  </a:lnTo>
                  <a:lnTo>
                    <a:pt x="559739" y="60579"/>
                  </a:lnTo>
                  <a:lnTo>
                    <a:pt x="558546" y="58293"/>
                  </a:lnTo>
                  <a:lnTo>
                    <a:pt x="556895" y="56007"/>
                  </a:lnTo>
                  <a:lnTo>
                    <a:pt x="552945" y="51816"/>
                  </a:lnTo>
                  <a:lnTo>
                    <a:pt x="552831" y="51689"/>
                  </a:lnTo>
                  <a:lnTo>
                    <a:pt x="550418" y="49911"/>
                  </a:lnTo>
                  <a:lnTo>
                    <a:pt x="544830" y="46863"/>
                  </a:lnTo>
                  <a:lnTo>
                    <a:pt x="541782" y="45720"/>
                  </a:lnTo>
                  <a:lnTo>
                    <a:pt x="538810" y="45085"/>
                  </a:lnTo>
                  <a:lnTo>
                    <a:pt x="534670" y="44069"/>
                  </a:lnTo>
                  <a:lnTo>
                    <a:pt x="530733" y="43688"/>
                  </a:lnTo>
                  <a:lnTo>
                    <a:pt x="519811" y="43688"/>
                  </a:lnTo>
                  <a:lnTo>
                    <a:pt x="489966" y="60579"/>
                  </a:lnTo>
                  <a:lnTo>
                    <a:pt x="489839" y="48387"/>
                  </a:lnTo>
                  <a:lnTo>
                    <a:pt x="489077" y="47371"/>
                  </a:lnTo>
                  <a:lnTo>
                    <a:pt x="488315" y="46863"/>
                  </a:lnTo>
                  <a:lnTo>
                    <a:pt x="487426" y="46609"/>
                  </a:lnTo>
                  <a:lnTo>
                    <a:pt x="486537" y="46228"/>
                  </a:lnTo>
                  <a:lnTo>
                    <a:pt x="485267" y="45974"/>
                  </a:lnTo>
                  <a:lnTo>
                    <a:pt x="483489" y="45720"/>
                  </a:lnTo>
                  <a:lnTo>
                    <a:pt x="470916" y="45720"/>
                  </a:lnTo>
                  <a:lnTo>
                    <a:pt x="469265" y="45974"/>
                  </a:lnTo>
                  <a:lnTo>
                    <a:pt x="467995" y="46228"/>
                  </a:lnTo>
                  <a:lnTo>
                    <a:pt x="466852" y="46609"/>
                  </a:lnTo>
                  <a:lnTo>
                    <a:pt x="465836" y="46863"/>
                  </a:lnTo>
                  <a:lnTo>
                    <a:pt x="465074" y="47371"/>
                  </a:lnTo>
                  <a:lnTo>
                    <a:pt x="464312" y="48387"/>
                  </a:lnTo>
                  <a:lnTo>
                    <a:pt x="464312" y="145288"/>
                  </a:lnTo>
                  <a:lnTo>
                    <a:pt x="465328" y="146304"/>
                  </a:lnTo>
                  <a:lnTo>
                    <a:pt x="466090" y="146812"/>
                  </a:lnTo>
                  <a:lnTo>
                    <a:pt x="467360" y="147193"/>
                  </a:lnTo>
                  <a:lnTo>
                    <a:pt x="468503" y="147447"/>
                  </a:lnTo>
                  <a:lnTo>
                    <a:pt x="470027" y="147828"/>
                  </a:lnTo>
                  <a:lnTo>
                    <a:pt x="471932" y="147955"/>
                  </a:lnTo>
                  <a:lnTo>
                    <a:pt x="486664" y="147955"/>
                  </a:lnTo>
                  <a:lnTo>
                    <a:pt x="488569" y="147828"/>
                  </a:lnTo>
                  <a:lnTo>
                    <a:pt x="490093" y="147447"/>
                  </a:lnTo>
                  <a:lnTo>
                    <a:pt x="491236" y="147193"/>
                  </a:lnTo>
                  <a:lnTo>
                    <a:pt x="492506" y="146812"/>
                  </a:lnTo>
                  <a:lnTo>
                    <a:pt x="493268" y="146304"/>
                  </a:lnTo>
                  <a:lnTo>
                    <a:pt x="494284" y="145288"/>
                  </a:lnTo>
                  <a:lnTo>
                    <a:pt x="494538" y="144653"/>
                  </a:lnTo>
                  <a:lnTo>
                    <a:pt x="494538" y="81280"/>
                  </a:lnTo>
                  <a:lnTo>
                    <a:pt x="498729" y="76581"/>
                  </a:lnTo>
                  <a:lnTo>
                    <a:pt x="502666" y="73025"/>
                  </a:lnTo>
                  <a:lnTo>
                    <a:pt x="506349" y="70485"/>
                  </a:lnTo>
                  <a:lnTo>
                    <a:pt x="510159" y="68072"/>
                  </a:lnTo>
                  <a:lnTo>
                    <a:pt x="513842" y="66802"/>
                  </a:lnTo>
                  <a:lnTo>
                    <a:pt x="520319" y="66802"/>
                  </a:lnTo>
                  <a:lnTo>
                    <a:pt x="522859" y="67310"/>
                  </a:lnTo>
                  <a:lnTo>
                    <a:pt x="525018" y="68326"/>
                  </a:lnTo>
                  <a:lnTo>
                    <a:pt x="527304" y="69342"/>
                  </a:lnTo>
                  <a:lnTo>
                    <a:pt x="528955" y="70866"/>
                  </a:lnTo>
                  <a:lnTo>
                    <a:pt x="530352" y="72644"/>
                  </a:lnTo>
                  <a:lnTo>
                    <a:pt x="531749" y="74549"/>
                  </a:lnTo>
                  <a:lnTo>
                    <a:pt x="532650" y="76581"/>
                  </a:lnTo>
                  <a:lnTo>
                    <a:pt x="532765" y="76835"/>
                  </a:lnTo>
                  <a:lnTo>
                    <a:pt x="533400" y="79375"/>
                  </a:lnTo>
                  <a:lnTo>
                    <a:pt x="534162" y="82042"/>
                  </a:lnTo>
                  <a:lnTo>
                    <a:pt x="534416" y="84963"/>
                  </a:lnTo>
                  <a:lnTo>
                    <a:pt x="534416" y="144653"/>
                  </a:lnTo>
                  <a:lnTo>
                    <a:pt x="534670" y="145288"/>
                  </a:lnTo>
                  <a:lnTo>
                    <a:pt x="535686" y="146304"/>
                  </a:lnTo>
                  <a:lnTo>
                    <a:pt x="536448" y="146812"/>
                  </a:lnTo>
                  <a:lnTo>
                    <a:pt x="537718" y="147193"/>
                  </a:lnTo>
                  <a:lnTo>
                    <a:pt x="538861" y="147447"/>
                  </a:lnTo>
                  <a:lnTo>
                    <a:pt x="540385" y="147828"/>
                  </a:lnTo>
                  <a:lnTo>
                    <a:pt x="542290" y="147955"/>
                  </a:lnTo>
                  <a:lnTo>
                    <a:pt x="556895" y="147955"/>
                  </a:lnTo>
                  <a:lnTo>
                    <a:pt x="558800" y="147828"/>
                  </a:lnTo>
                  <a:lnTo>
                    <a:pt x="560324" y="147447"/>
                  </a:lnTo>
                  <a:lnTo>
                    <a:pt x="561467" y="147193"/>
                  </a:lnTo>
                  <a:lnTo>
                    <a:pt x="562737" y="146812"/>
                  </a:lnTo>
                  <a:lnTo>
                    <a:pt x="563499" y="146304"/>
                  </a:lnTo>
                  <a:lnTo>
                    <a:pt x="564515" y="145288"/>
                  </a:lnTo>
                  <a:lnTo>
                    <a:pt x="564769" y="144653"/>
                  </a:lnTo>
                  <a:lnTo>
                    <a:pt x="564769" y="81280"/>
                  </a:lnTo>
                  <a:lnTo>
                    <a:pt x="569087" y="76581"/>
                  </a:lnTo>
                  <a:lnTo>
                    <a:pt x="573024" y="73025"/>
                  </a:lnTo>
                  <a:lnTo>
                    <a:pt x="576707" y="70485"/>
                  </a:lnTo>
                  <a:lnTo>
                    <a:pt x="580390" y="68072"/>
                  </a:lnTo>
                  <a:lnTo>
                    <a:pt x="584073" y="66802"/>
                  </a:lnTo>
                  <a:lnTo>
                    <a:pt x="590677" y="66802"/>
                  </a:lnTo>
                  <a:lnTo>
                    <a:pt x="603008" y="76581"/>
                  </a:lnTo>
                  <a:lnTo>
                    <a:pt x="603123" y="76835"/>
                  </a:lnTo>
                  <a:lnTo>
                    <a:pt x="603758" y="79375"/>
                  </a:lnTo>
                  <a:lnTo>
                    <a:pt x="604520" y="82042"/>
                  </a:lnTo>
                  <a:lnTo>
                    <a:pt x="604774" y="84963"/>
                  </a:lnTo>
                  <a:lnTo>
                    <a:pt x="604774" y="144653"/>
                  </a:lnTo>
                  <a:lnTo>
                    <a:pt x="605028" y="145288"/>
                  </a:lnTo>
                  <a:lnTo>
                    <a:pt x="605536" y="145796"/>
                  </a:lnTo>
                  <a:lnTo>
                    <a:pt x="605917" y="146304"/>
                  </a:lnTo>
                  <a:lnTo>
                    <a:pt x="606679" y="146812"/>
                  </a:lnTo>
                  <a:lnTo>
                    <a:pt x="607949" y="147193"/>
                  </a:lnTo>
                  <a:lnTo>
                    <a:pt x="609092" y="147447"/>
                  </a:lnTo>
                  <a:lnTo>
                    <a:pt x="610616" y="147828"/>
                  </a:lnTo>
                  <a:lnTo>
                    <a:pt x="612521" y="147955"/>
                  </a:lnTo>
                  <a:lnTo>
                    <a:pt x="627380" y="147955"/>
                  </a:lnTo>
                  <a:lnTo>
                    <a:pt x="629285" y="147828"/>
                  </a:lnTo>
                  <a:lnTo>
                    <a:pt x="630809" y="147447"/>
                  </a:lnTo>
                  <a:lnTo>
                    <a:pt x="631952" y="147193"/>
                  </a:lnTo>
                  <a:lnTo>
                    <a:pt x="633095" y="146812"/>
                  </a:lnTo>
                  <a:lnTo>
                    <a:pt x="633857" y="146304"/>
                  </a:lnTo>
                  <a:lnTo>
                    <a:pt x="634873" y="145288"/>
                  </a:lnTo>
                  <a:lnTo>
                    <a:pt x="635000" y="78232"/>
                  </a:lnTo>
                  <a:close/>
                </a:path>
                <a:path w="763270" h="150495">
                  <a:moveTo>
                    <a:pt x="763016" y="83312"/>
                  </a:moveTo>
                  <a:lnTo>
                    <a:pt x="762127" y="77089"/>
                  </a:lnTo>
                  <a:lnTo>
                    <a:pt x="760133" y="71628"/>
                  </a:lnTo>
                  <a:lnTo>
                    <a:pt x="758190" y="65913"/>
                  </a:lnTo>
                  <a:lnTo>
                    <a:pt x="756069" y="62484"/>
                  </a:lnTo>
                  <a:lnTo>
                    <a:pt x="755142" y="60960"/>
                  </a:lnTo>
                  <a:lnTo>
                    <a:pt x="751078" y="56896"/>
                  </a:lnTo>
                  <a:lnTo>
                    <a:pt x="747014" y="52705"/>
                  </a:lnTo>
                  <a:lnTo>
                    <a:pt x="741807" y="49530"/>
                  </a:lnTo>
                  <a:lnTo>
                    <a:pt x="735685" y="47371"/>
                  </a:lnTo>
                  <a:lnTo>
                    <a:pt x="733933" y="46710"/>
                  </a:lnTo>
                  <a:lnTo>
                    <a:pt x="733933" y="78994"/>
                  </a:lnTo>
                  <a:lnTo>
                    <a:pt x="733894" y="80010"/>
                  </a:lnTo>
                  <a:lnTo>
                    <a:pt x="733780" y="83312"/>
                  </a:lnTo>
                  <a:lnTo>
                    <a:pt x="733679" y="86487"/>
                  </a:lnTo>
                  <a:lnTo>
                    <a:pt x="688340" y="86487"/>
                  </a:lnTo>
                  <a:lnTo>
                    <a:pt x="694436" y="69596"/>
                  </a:lnTo>
                  <a:lnTo>
                    <a:pt x="696341" y="67437"/>
                  </a:lnTo>
                  <a:lnTo>
                    <a:pt x="698627" y="65659"/>
                  </a:lnTo>
                  <a:lnTo>
                    <a:pt x="701548" y="64389"/>
                  </a:lnTo>
                  <a:lnTo>
                    <a:pt x="704342" y="63119"/>
                  </a:lnTo>
                  <a:lnTo>
                    <a:pt x="707771" y="62484"/>
                  </a:lnTo>
                  <a:lnTo>
                    <a:pt x="719201" y="62484"/>
                  </a:lnTo>
                  <a:lnTo>
                    <a:pt x="724916" y="64643"/>
                  </a:lnTo>
                  <a:lnTo>
                    <a:pt x="728472" y="68961"/>
                  </a:lnTo>
                  <a:lnTo>
                    <a:pt x="732155" y="73152"/>
                  </a:lnTo>
                  <a:lnTo>
                    <a:pt x="733933" y="78994"/>
                  </a:lnTo>
                  <a:lnTo>
                    <a:pt x="733933" y="46710"/>
                  </a:lnTo>
                  <a:lnTo>
                    <a:pt x="729310" y="44958"/>
                  </a:lnTo>
                  <a:lnTo>
                    <a:pt x="729818" y="44958"/>
                  </a:lnTo>
                  <a:lnTo>
                    <a:pt x="721360" y="43688"/>
                  </a:lnTo>
                  <a:lnTo>
                    <a:pt x="703834" y="43688"/>
                  </a:lnTo>
                  <a:lnTo>
                    <a:pt x="667385" y="62865"/>
                  </a:lnTo>
                  <a:lnTo>
                    <a:pt x="661289" y="75184"/>
                  </a:lnTo>
                  <a:lnTo>
                    <a:pt x="658749" y="81915"/>
                  </a:lnTo>
                  <a:lnTo>
                    <a:pt x="657479" y="89535"/>
                  </a:lnTo>
                  <a:lnTo>
                    <a:pt x="657479" y="106680"/>
                  </a:lnTo>
                  <a:lnTo>
                    <a:pt x="671830" y="137160"/>
                  </a:lnTo>
                  <a:lnTo>
                    <a:pt x="676656" y="141478"/>
                  </a:lnTo>
                  <a:lnTo>
                    <a:pt x="682625" y="144780"/>
                  </a:lnTo>
                  <a:lnTo>
                    <a:pt x="690270" y="146939"/>
                  </a:lnTo>
                  <a:lnTo>
                    <a:pt x="696976" y="148971"/>
                  </a:lnTo>
                  <a:lnTo>
                    <a:pt x="705358" y="149987"/>
                  </a:lnTo>
                  <a:lnTo>
                    <a:pt x="720217" y="149987"/>
                  </a:lnTo>
                  <a:lnTo>
                    <a:pt x="725297" y="149733"/>
                  </a:lnTo>
                  <a:lnTo>
                    <a:pt x="734568" y="148463"/>
                  </a:lnTo>
                  <a:lnTo>
                    <a:pt x="738632" y="147828"/>
                  </a:lnTo>
                  <a:lnTo>
                    <a:pt x="742315" y="146939"/>
                  </a:lnTo>
                  <a:lnTo>
                    <a:pt x="745871" y="146177"/>
                  </a:lnTo>
                  <a:lnTo>
                    <a:pt x="757428" y="139065"/>
                  </a:lnTo>
                  <a:lnTo>
                    <a:pt x="757682" y="138176"/>
                  </a:lnTo>
                  <a:lnTo>
                    <a:pt x="757682" y="129921"/>
                  </a:lnTo>
                  <a:lnTo>
                    <a:pt x="757682" y="126873"/>
                  </a:lnTo>
                  <a:lnTo>
                    <a:pt x="757428" y="125857"/>
                  </a:lnTo>
                  <a:lnTo>
                    <a:pt x="757174" y="125222"/>
                  </a:lnTo>
                  <a:lnTo>
                    <a:pt x="756793" y="124587"/>
                  </a:lnTo>
                  <a:lnTo>
                    <a:pt x="756412" y="124079"/>
                  </a:lnTo>
                  <a:lnTo>
                    <a:pt x="755396" y="123571"/>
                  </a:lnTo>
                  <a:lnTo>
                    <a:pt x="752348" y="123571"/>
                  </a:lnTo>
                  <a:lnTo>
                    <a:pt x="751332" y="123825"/>
                  </a:lnTo>
                  <a:lnTo>
                    <a:pt x="747115" y="125222"/>
                  </a:lnTo>
                  <a:lnTo>
                    <a:pt x="745109" y="125857"/>
                  </a:lnTo>
                  <a:lnTo>
                    <a:pt x="723011" y="129921"/>
                  </a:lnTo>
                  <a:lnTo>
                    <a:pt x="712470" y="129921"/>
                  </a:lnTo>
                  <a:lnTo>
                    <a:pt x="695198" y="122936"/>
                  </a:lnTo>
                  <a:lnTo>
                    <a:pt x="692785" y="120650"/>
                  </a:lnTo>
                  <a:lnTo>
                    <a:pt x="691007" y="117856"/>
                  </a:lnTo>
                  <a:lnTo>
                    <a:pt x="689991" y="114554"/>
                  </a:lnTo>
                  <a:lnTo>
                    <a:pt x="688848" y="111252"/>
                  </a:lnTo>
                  <a:lnTo>
                    <a:pt x="688340" y="107569"/>
                  </a:lnTo>
                  <a:lnTo>
                    <a:pt x="688340" y="103632"/>
                  </a:lnTo>
                  <a:lnTo>
                    <a:pt x="756666" y="103632"/>
                  </a:lnTo>
                  <a:lnTo>
                    <a:pt x="758952" y="102870"/>
                  </a:lnTo>
                  <a:lnTo>
                    <a:pt x="760603" y="101346"/>
                  </a:lnTo>
                  <a:lnTo>
                    <a:pt x="762254" y="99695"/>
                  </a:lnTo>
                  <a:lnTo>
                    <a:pt x="763016" y="97409"/>
                  </a:lnTo>
                  <a:lnTo>
                    <a:pt x="763016" y="86487"/>
                  </a:lnTo>
                  <a:lnTo>
                    <a:pt x="763016" y="8331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349872" y="6884923"/>
              <a:ext cx="588391" cy="14922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020432" y="6927849"/>
              <a:ext cx="98171" cy="106299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4457446" y="7151623"/>
              <a:ext cx="1363980" cy="185420"/>
            </a:xfrm>
            <a:custGeom>
              <a:avLst/>
              <a:gdLst/>
              <a:ahLst/>
              <a:cxnLst/>
              <a:rect l="l" t="t" r="r" b="b"/>
              <a:pathLst>
                <a:path w="1363979" h="185420">
                  <a:moveTo>
                    <a:pt x="76708" y="60071"/>
                  </a:moveTo>
                  <a:lnTo>
                    <a:pt x="76581" y="52324"/>
                  </a:lnTo>
                  <a:lnTo>
                    <a:pt x="76327" y="50927"/>
                  </a:lnTo>
                  <a:lnTo>
                    <a:pt x="76200" y="49530"/>
                  </a:lnTo>
                  <a:lnTo>
                    <a:pt x="72644" y="45339"/>
                  </a:lnTo>
                  <a:lnTo>
                    <a:pt x="48260" y="45339"/>
                  </a:lnTo>
                  <a:lnTo>
                    <a:pt x="48260" y="23622"/>
                  </a:lnTo>
                  <a:lnTo>
                    <a:pt x="48006" y="22987"/>
                  </a:lnTo>
                  <a:lnTo>
                    <a:pt x="47498" y="22479"/>
                  </a:lnTo>
                  <a:lnTo>
                    <a:pt x="46990" y="21844"/>
                  </a:lnTo>
                  <a:lnTo>
                    <a:pt x="46228" y="21463"/>
                  </a:lnTo>
                  <a:lnTo>
                    <a:pt x="45085" y="20955"/>
                  </a:lnTo>
                  <a:lnTo>
                    <a:pt x="43942" y="20574"/>
                  </a:lnTo>
                  <a:lnTo>
                    <a:pt x="42418" y="20320"/>
                  </a:lnTo>
                  <a:lnTo>
                    <a:pt x="41325" y="20320"/>
                  </a:lnTo>
                  <a:lnTo>
                    <a:pt x="38481" y="19939"/>
                  </a:lnTo>
                  <a:lnTo>
                    <a:pt x="27559" y="19939"/>
                  </a:lnTo>
                  <a:lnTo>
                    <a:pt x="24511" y="20320"/>
                  </a:lnTo>
                  <a:lnTo>
                    <a:pt x="23622" y="20320"/>
                  </a:lnTo>
                  <a:lnTo>
                    <a:pt x="21971" y="20574"/>
                  </a:lnTo>
                  <a:lnTo>
                    <a:pt x="20828" y="20955"/>
                  </a:lnTo>
                  <a:lnTo>
                    <a:pt x="18796" y="21844"/>
                  </a:lnTo>
                  <a:lnTo>
                    <a:pt x="18415" y="22479"/>
                  </a:lnTo>
                  <a:lnTo>
                    <a:pt x="17907" y="22987"/>
                  </a:lnTo>
                  <a:lnTo>
                    <a:pt x="17780" y="45339"/>
                  </a:lnTo>
                  <a:lnTo>
                    <a:pt x="4064" y="45339"/>
                  </a:lnTo>
                  <a:lnTo>
                    <a:pt x="3302" y="45593"/>
                  </a:lnTo>
                  <a:lnTo>
                    <a:pt x="2794" y="45847"/>
                  </a:lnTo>
                  <a:lnTo>
                    <a:pt x="2159" y="46228"/>
                  </a:lnTo>
                  <a:lnTo>
                    <a:pt x="1651" y="46863"/>
                  </a:lnTo>
                  <a:lnTo>
                    <a:pt x="1270" y="47625"/>
                  </a:lnTo>
                  <a:lnTo>
                    <a:pt x="762" y="48514"/>
                  </a:lnTo>
                  <a:lnTo>
                    <a:pt x="508" y="49530"/>
                  </a:lnTo>
                  <a:lnTo>
                    <a:pt x="254" y="50927"/>
                  </a:lnTo>
                  <a:lnTo>
                    <a:pt x="127" y="52324"/>
                  </a:lnTo>
                  <a:lnTo>
                    <a:pt x="0" y="60071"/>
                  </a:lnTo>
                  <a:lnTo>
                    <a:pt x="381" y="62738"/>
                  </a:lnTo>
                  <a:lnTo>
                    <a:pt x="1270" y="64389"/>
                  </a:lnTo>
                  <a:lnTo>
                    <a:pt x="2032" y="66040"/>
                  </a:lnTo>
                  <a:lnTo>
                    <a:pt x="3175" y="66929"/>
                  </a:lnTo>
                  <a:lnTo>
                    <a:pt x="17780" y="66929"/>
                  </a:lnTo>
                  <a:lnTo>
                    <a:pt x="17780" y="121031"/>
                  </a:lnTo>
                  <a:lnTo>
                    <a:pt x="18199" y="124333"/>
                  </a:lnTo>
                  <a:lnTo>
                    <a:pt x="18300" y="125095"/>
                  </a:lnTo>
                  <a:lnTo>
                    <a:pt x="18415" y="125984"/>
                  </a:lnTo>
                  <a:lnTo>
                    <a:pt x="19850" y="130302"/>
                  </a:lnTo>
                  <a:lnTo>
                    <a:pt x="21209" y="134493"/>
                  </a:lnTo>
                  <a:lnTo>
                    <a:pt x="23368" y="137922"/>
                  </a:lnTo>
                  <a:lnTo>
                    <a:pt x="29210" y="143510"/>
                  </a:lnTo>
                  <a:lnTo>
                    <a:pt x="32893" y="145542"/>
                  </a:lnTo>
                  <a:lnTo>
                    <a:pt x="37338" y="146939"/>
                  </a:lnTo>
                  <a:lnTo>
                    <a:pt x="42214" y="148336"/>
                  </a:lnTo>
                  <a:lnTo>
                    <a:pt x="42646" y="148336"/>
                  </a:lnTo>
                  <a:lnTo>
                    <a:pt x="46990" y="148971"/>
                  </a:lnTo>
                  <a:lnTo>
                    <a:pt x="56540" y="148971"/>
                  </a:lnTo>
                  <a:lnTo>
                    <a:pt x="62103" y="148336"/>
                  </a:lnTo>
                  <a:lnTo>
                    <a:pt x="62865" y="148336"/>
                  </a:lnTo>
                  <a:lnTo>
                    <a:pt x="76581" y="130302"/>
                  </a:lnTo>
                  <a:lnTo>
                    <a:pt x="76327" y="129032"/>
                  </a:lnTo>
                  <a:lnTo>
                    <a:pt x="76200" y="127762"/>
                  </a:lnTo>
                  <a:lnTo>
                    <a:pt x="75946" y="126746"/>
                  </a:lnTo>
                  <a:lnTo>
                    <a:pt x="75692" y="125984"/>
                  </a:lnTo>
                  <a:lnTo>
                    <a:pt x="75590" y="125730"/>
                  </a:lnTo>
                  <a:lnTo>
                    <a:pt x="75488" y="125476"/>
                  </a:lnTo>
                  <a:lnTo>
                    <a:pt x="75247" y="125095"/>
                  </a:lnTo>
                  <a:lnTo>
                    <a:pt x="75057" y="124841"/>
                  </a:lnTo>
                  <a:lnTo>
                    <a:pt x="74676" y="124587"/>
                  </a:lnTo>
                  <a:lnTo>
                    <a:pt x="74168" y="124333"/>
                  </a:lnTo>
                  <a:lnTo>
                    <a:pt x="72136" y="124333"/>
                  </a:lnTo>
                  <a:lnTo>
                    <a:pt x="71374" y="124587"/>
                  </a:lnTo>
                  <a:lnTo>
                    <a:pt x="70739" y="124841"/>
                  </a:lnTo>
                  <a:lnTo>
                    <a:pt x="69850" y="125095"/>
                  </a:lnTo>
                  <a:lnTo>
                    <a:pt x="68834" y="125476"/>
                  </a:lnTo>
                  <a:lnTo>
                    <a:pt x="67818" y="125730"/>
                  </a:lnTo>
                  <a:lnTo>
                    <a:pt x="66675" y="125984"/>
                  </a:lnTo>
                  <a:lnTo>
                    <a:pt x="62865" y="126746"/>
                  </a:lnTo>
                  <a:lnTo>
                    <a:pt x="56591" y="126746"/>
                  </a:lnTo>
                  <a:lnTo>
                    <a:pt x="53276" y="125476"/>
                  </a:lnTo>
                  <a:lnTo>
                    <a:pt x="53047" y="125476"/>
                  </a:lnTo>
                  <a:lnTo>
                    <a:pt x="51054" y="122809"/>
                  </a:lnTo>
                  <a:lnTo>
                    <a:pt x="49149" y="120142"/>
                  </a:lnTo>
                  <a:lnTo>
                    <a:pt x="48260" y="116332"/>
                  </a:lnTo>
                  <a:lnTo>
                    <a:pt x="48260" y="66929"/>
                  </a:lnTo>
                  <a:lnTo>
                    <a:pt x="73533" y="66929"/>
                  </a:lnTo>
                  <a:lnTo>
                    <a:pt x="74676" y="66040"/>
                  </a:lnTo>
                  <a:lnTo>
                    <a:pt x="75438" y="64389"/>
                  </a:lnTo>
                  <a:lnTo>
                    <a:pt x="76327" y="62738"/>
                  </a:lnTo>
                  <a:lnTo>
                    <a:pt x="76708" y="60071"/>
                  </a:lnTo>
                  <a:close/>
                </a:path>
                <a:path w="1363979" h="185420">
                  <a:moveTo>
                    <a:pt x="128524" y="48514"/>
                  </a:moveTo>
                  <a:lnTo>
                    <a:pt x="128270" y="47879"/>
                  </a:lnTo>
                  <a:lnTo>
                    <a:pt x="127762" y="47371"/>
                  </a:lnTo>
                  <a:lnTo>
                    <a:pt x="127254" y="46736"/>
                  </a:lnTo>
                  <a:lnTo>
                    <a:pt x="126492" y="46355"/>
                  </a:lnTo>
                  <a:lnTo>
                    <a:pt x="125222" y="45974"/>
                  </a:lnTo>
                  <a:lnTo>
                    <a:pt x="124079" y="45593"/>
                  </a:lnTo>
                  <a:lnTo>
                    <a:pt x="122555" y="45212"/>
                  </a:lnTo>
                  <a:lnTo>
                    <a:pt x="121475" y="45212"/>
                  </a:lnTo>
                  <a:lnTo>
                    <a:pt x="118618" y="44831"/>
                  </a:lnTo>
                  <a:lnTo>
                    <a:pt x="107696" y="44831"/>
                  </a:lnTo>
                  <a:lnTo>
                    <a:pt x="104838" y="45212"/>
                  </a:lnTo>
                  <a:lnTo>
                    <a:pt x="103759" y="45212"/>
                  </a:lnTo>
                  <a:lnTo>
                    <a:pt x="102235" y="45593"/>
                  </a:lnTo>
                  <a:lnTo>
                    <a:pt x="99949" y="46355"/>
                  </a:lnTo>
                  <a:lnTo>
                    <a:pt x="99060" y="46736"/>
                  </a:lnTo>
                  <a:lnTo>
                    <a:pt x="98552" y="47371"/>
                  </a:lnTo>
                  <a:lnTo>
                    <a:pt x="98044" y="47879"/>
                  </a:lnTo>
                  <a:lnTo>
                    <a:pt x="98044" y="144526"/>
                  </a:lnTo>
                  <a:lnTo>
                    <a:pt x="99060" y="145542"/>
                  </a:lnTo>
                  <a:lnTo>
                    <a:pt x="99949" y="146050"/>
                  </a:lnTo>
                  <a:lnTo>
                    <a:pt x="101092" y="146431"/>
                  </a:lnTo>
                  <a:lnTo>
                    <a:pt x="102235" y="146685"/>
                  </a:lnTo>
                  <a:lnTo>
                    <a:pt x="103759" y="147066"/>
                  </a:lnTo>
                  <a:lnTo>
                    <a:pt x="105791" y="147193"/>
                  </a:lnTo>
                  <a:lnTo>
                    <a:pt x="120523" y="147193"/>
                  </a:lnTo>
                  <a:lnTo>
                    <a:pt x="122555" y="147066"/>
                  </a:lnTo>
                  <a:lnTo>
                    <a:pt x="124079" y="146685"/>
                  </a:lnTo>
                  <a:lnTo>
                    <a:pt x="125222" y="146431"/>
                  </a:lnTo>
                  <a:lnTo>
                    <a:pt x="126492" y="146050"/>
                  </a:lnTo>
                  <a:lnTo>
                    <a:pt x="127254" y="145542"/>
                  </a:lnTo>
                  <a:lnTo>
                    <a:pt x="128270" y="144526"/>
                  </a:lnTo>
                  <a:lnTo>
                    <a:pt x="128524" y="143891"/>
                  </a:lnTo>
                  <a:lnTo>
                    <a:pt x="128524" y="48514"/>
                  </a:lnTo>
                  <a:close/>
                </a:path>
                <a:path w="1363979" h="185420">
                  <a:moveTo>
                    <a:pt x="130810" y="11938"/>
                  </a:moveTo>
                  <a:lnTo>
                    <a:pt x="129578" y="8509"/>
                  </a:lnTo>
                  <a:lnTo>
                    <a:pt x="127266" y="6477"/>
                  </a:lnTo>
                  <a:lnTo>
                    <a:pt x="124714" y="4318"/>
                  </a:lnTo>
                  <a:lnTo>
                    <a:pt x="120142" y="3302"/>
                  </a:lnTo>
                  <a:lnTo>
                    <a:pt x="106426" y="3302"/>
                  </a:lnTo>
                  <a:lnTo>
                    <a:pt x="101727" y="4318"/>
                  </a:lnTo>
                  <a:lnTo>
                    <a:pt x="99314" y="6477"/>
                  </a:lnTo>
                  <a:lnTo>
                    <a:pt x="96774" y="8509"/>
                  </a:lnTo>
                  <a:lnTo>
                    <a:pt x="95580" y="11938"/>
                  </a:lnTo>
                  <a:lnTo>
                    <a:pt x="95504" y="22733"/>
                  </a:lnTo>
                  <a:lnTo>
                    <a:pt x="96774" y="26289"/>
                  </a:lnTo>
                  <a:lnTo>
                    <a:pt x="99187" y="28194"/>
                  </a:lnTo>
                  <a:lnTo>
                    <a:pt x="101473" y="30226"/>
                  </a:lnTo>
                  <a:lnTo>
                    <a:pt x="106172" y="31242"/>
                  </a:lnTo>
                  <a:lnTo>
                    <a:pt x="119888" y="31242"/>
                  </a:lnTo>
                  <a:lnTo>
                    <a:pt x="124460" y="30226"/>
                  </a:lnTo>
                  <a:lnTo>
                    <a:pt x="129374" y="26289"/>
                  </a:lnTo>
                  <a:lnTo>
                    <a:pt x="130683" y="22733"/>
                  </a:lnTo>
                  <a:lnTo>
                    <a:pt x="130810" y="11938"/>
                  </a:lnTo>
                  <a:close/>
                </a:path>
                <a:path w="1363979" h="185420">
                  <a:moveTo>
                    <a:pt x="331216" y="77470"/>
                  </a:moveTo>
                  <a:lnTo>
                    <a:pt x="330581" y="72263"/>
                  </a:lnTo>
                  <a:lnTo>
                    <a:pt x="328942" y="66040"/>
                  </a:lnTo>
                  <a:lnTo>
                    <a:pt x="328041" y="62611"/>
                  </a:lnTo>
                  <a:lnTo>
                    <a:pt x="326834" y="60198"/>
                  </a:lnTo>
                  <a:lnTo>
                    <a:pt x="325882" y="58293"/>
                  </a:lnTo>
                  <a:lnTo>
                    <a:pt x="322834" y="54737"/>
                  </a:lnTo>
                  <a:lnTo>
                    <a:pt x="299847" y="42926"/>
                  </a:lnTo>
                  <a:lnTo>
                    <a:pt x="289433" y="42926"/>
                  </a:lnTo>
                  <a:lnTo>
                    <a:pt x="255397" y="60198"/>
                  </a:lnTo>
                  <a:lnTo>
                    <a:pt x="255193" y="59817"/>
                  </a:lnTo>
                  <a:lnTo>
                    <a:pt x="254000" y="57531"/>
                  </a:lnTo>
                  <a:lnTo>
                    <a:pt x="252349" y="55245"/>
                  </a:lnTo>
                  <a:lnTo>
                    <a:pt x="248399" y="51054"/>
                  </a:lnTo>
                  <a:lnTo>
                    <a:pt x="248285" y="50927"/>
                  </a:lnTo>
                  <a:lnTo>
                    <a:pt x="245872" y="49149"/>
                  </a:lnTo>
                  <a:lnTo>
                    <a:pt x="240284" y="46101"/>
                  </a:lnTo>
                  <a:lnTo>
                    <a:pt x="237109" y="44958"/>
                  </a:lnTo>
                  <a:lnTo>
                    <a:pt x="234137" y="44323"/>
                  </a:lnTo>
                  <a:lnTo>
                    <a:pt x="229997" y="43307"/>
                  </a:lnTo>
                  <a:lnTo>
                    <a:pt x="225933" y="42926"/>
                  </a:lnTo>
                  <a:lnTo>
                    <a:pt x="215011" y="42926"/>
                  </a:lnTo>
                  <a:lnTo>
                    <a:pt x="184912" y="59817"/>
                  </a:lnTo>
                  <a:lnTo>
                    <a:pt x="184912" y="48387"/>
                  </a:lnTo>
                  <a:lnTo>
                    <a:pt x="184785" y="47625"/>
                  </a:lnTo>
                  <a:lnTo>
                    <a:pt x="184277" y="47117"/>
                  </a:lnTo>
                  <a:lnTo>
                    <a:pt x="183896" y="46609"/>
                  </a:lnTo>
                  <a:lnTo>
                    <a:pt x="183261" y="46101"/>
                  </a:lnTo>
                  <a:lnTo>
                    <a:pt x="182372" y="45847"/>
                  </a:lnTo>
                  <a:lnTo>
                    <a:pt x="181356" y="45466"/>
                  </a:lnTo>
                  <a:lnTo>
                    <a:pt x="180086" y="45212"/>
                  </a:lnTo>
                  <a:lnTo>
                    <a:pt x="178435" y="44958"/>
                  </a:lnTo>
                  <a:lnTo>
                    <a:pt x="165735" y="44958"/>
                  </a:lnTo>
                  <a:lnTo>
                    <a:pt x="164084" y="45212"/>
                  </a:lnTo>
                  <a:lnTo>
                    <a:pt x="162687" y="45466"/>
                  </a:lnTo>
                  <a:lnTo>
                    <a:pt x="161671" y="45847"/>
                  </a:lnTo>
                  <a:lnTo>
                    <a:pt x="160528" y="46101"/>
                  </a:lnTo>
                  <a:lnTo>
                    <a:pt x="159893" y="46609"/>
                  </a:lnTo>
                  <a:lnTo>
                    <a:pt x="159385" y="47117"/>
                  </a:lnTo>
                  <a:lnTo>
                    <a:pt x="159004" y="47625"/>
                  </a:lnTo>
                  <a:lnTo>
                    <a:pt x="159004" y="144526"/>
                  </a:lnTo>
                  <a:lnTo>
                    <a:pt x="160020" y="145542"/>
                  </a:lnTo>
                  <a:lnTo>
                    <a:pt x="160909" y="146050"/>
                  </a:lnTo>
                  <a:lnTo>
                    <a:pt x="162052" y="146431"/>
                  </a:lnTo>
                  <a:lnTo>
                    <a:pt x="163195" y="146685"/>
                  </a:lnTo>
                  <a:lnTo>
                    <a:pt x="164719" y="147066"/>
                  </a:lnTo>
                  <a:lnTo>
                    <a:pt x="166751" y="147193"/>
                  </a:lnTo>
                  <a:lnTo>
                    <a:pt x="181483" y="147193"/>
                  </a:lnTo>
                  <a:lnTo>
                    <a:pt x="183515" y="147066"/>
                  </a:lnTo>
                  <a:lnTo>
                    <a:pt x="185039" y="146685"/>
                  </a:lnTo>
                  <a:lnTo>
                    <a:pt x="186182" y="146431"/>
                  </a:lnTo>
                  <a:lnTo>
                    <a:pt x="187452" y="146050"/>
                  </a:lnTo>
                  <a:lnTo>
                    <a:pt x="188214" y="145542"/>
                  </a:lnTo>
                  <a:lnTo>
                    <a:pt x="189230" y="144526"/>
                  </a:lnTo>
                  <a:lnTo>
                    <a:pt x="189484" y="143891"/>
                  </a:lnTo>
                  <a:lnTo>
                    <a:pt x="189484" y="80518"/>
                  </a:lnTo>
                  <a:lnTo>
                    <a:pt x="193675" y="75819"/>
                  </a:lnTo>
                  <a:lnTo>
                    <a:pt x="197739" y="72263"/>
                  </a:lnTo>
                  <a:lnTo>
                    <a:pt x="201422" y="69723"/>
                  </a:lnTo>
                  <a:lnTo>
                    <a:pt x="205232" y="67310"/>
                  </a:lnTo>
                  <a:lnTo>
                    <a:pt x="208915" y="66040"/>
                  </a:lnTo>
                  <a:lnTo>
                    <a:pt x="215519" y="66040"/>
                  </a:lnTo>
                  <a:lnTo>
                    <a:pt x="227977" y="75819"/>
                  </a:lnTo>
                  <a:lnTo>
                    <a:pt x="228092" y="76073"/>
                  </a:lnTo>
                  <a:lnTo>
                    <a:pt x="228727" y="78613"/>
                  </a:lnTo>
                  <a:lnTo>
                    <a:pt x="229489" y="81280"/>
                  </a:lnTo>
                  <a:lnTo>
                    <a:pt x="229743" y="84201"/>
                  </a:lnTo>
                  <a:lnTo>
                    <a:pt x="229743" y="143891"/>
                  </a:lnTo>
                  <a:lnTo>
                    <a:pt x="229997" y="144526"/>
                  </a:lnTo>
                  <a:lnTo>
                    <a:pt x="231013" y="145542"/>
                  </a:lnTo>
                  <a:lnTo>
                    <a:pt x="231775" y="146050"/>
                  </a:lnTo>
                  <a:lnTo>
                    <a:pt x="233045" y="146431"/>
                  </a:lnTo>
                  <a:lnTo>
                    <a:pt x="234188" y="146685"/>
                  </a:lnTo>
                  <a:lnTo>
                    <a:pt x="235712" y="147066"/>
                  </a:lnTo>
                  <a:lnTo>
                    <a:pt x="237744" y="147193"/>
                  </a:lnTo>
                  <a:lnTo>
                    <a:pt x="252349" y="147193"/>
                  </a:lnTo>
                  <a:lnTo>
                    <a:pt x="254381" y="147066"/>
                  </a:lnTo>
                  <a:lnTo>
                    <a:pt x="255905" y="146685"/>
                  </a:lnTo>
                  <a:lnTo>
                    <a:pt x="257048" y="146431"/>
                  </a:lnTo>
                  <a:lnTo>
                    <a:pt x="258191" y="146050"/>
                  </a:lnTo>
                  <a:lnTo>
                    <a:pt x="259080" y="145542"/>
                  </a:lnTo>
                  <a:lnTo>
                    <a:pt x="260096" y="144526"/>
                  </a:lnTo>
                  <a:lnTo>
                    <a:pt x="260350" y="143891"/>
                  </a:lnTo>
                  <a:lnTo>
                    <a:pt x="260350" y="80518"/>
                  </a:lnTo>
                  <a:lnTo>
                    <a:pt x="264668" y="75819"/>
                  </a:lnTo>
                  <a:lnTo>
                    <a:pt x="268732" y="72263"/>
                  </a:lnTo>
                  <a:lnTo>
                    <a:pt x="272415" y="69723"/>
                  </a:lnTo>
                  <a:lnTo>
                    <a:pt x="276225" y="67310"/>
                  </a:lnTo>
                  <a:lnTo>
                    <a:pt x="279908" y="66040"/>
                  </a:lnTo>
                  <a:lnTo>
                    <a:pt x="286512" y="66040"/>
                  </a:lnTo>
                  <a:lnTo>
                    <a:pt x="298958" y="75819"/>
                  </a:lnTo>
                  <a:lnTo>
                    <a:pt x="299085" y="76073"/>
                  </a:lnTo>
                  <a:lnTo>
                    <a:pt x="299720" y="78613"/>
                  </a:lnTo>
                  <a:lnTo>
                    <a:pt x="300355" y="81280"/>
                  </a:lnTo>
                  <a:lnTo>
                    <a:pt x="300736" y="84201"/>
                  </a:lnTo>
                  <a:lnTo>
                    <a:pt x="300736" y="143891"/>
                  </a:lnTo>
                  <a:lnTo>
                    <a:pt x="300990" y="144526"/>
                  </a:lnTo>
                  <a:lnTo>
                    <a:pt x="305054" y="146685"/>
                  </a:lnTo>
                  <a:lnTo>
                    <a:pt x="306578" y="147066"/>
                  </a:lnTo>
                  <a:lnTo>
                    <a:pt x="308483" y="147193"/>
                  </a:lnTo>
                  <a:lnTo>
                    <a:pt x="323469" y="147193"/>
                  </a:lnTo>
                  <a:lnTo>
                    <a:pt x="331216" y="143891"/>
                  </a:lnTo>
                  <a:lnTo>
                    <a:pt x="331216" y="77470"/>
                  </a:lnTo>
                  <a:close/>
                </a:path>
                <a:path w="1363979" h="185420">
                  <a:moveTo>
                    <a:pt x="461645" y="82550"/>
                  </a:moveTo>
                  <a:lnTo>
                    <a:pt x="460629" y="76327"/>
                  </a:lnTo>
                  <a:lnTo>
                    <a:pt x="456819" y="65151"/>
                  </a:lnTo>
                  <a:lnTo>
                    <a:pt x="454698" y="61722"/>
                  </a:lnTo>
                  <a:lnTo>
                    <a:pt x="453771" y="60198"/>
                  </a:lnTo>
                  <a:lnTo>
                    <a:pt x="449580" y="56134"/>
                  </a:lnTo>
                  <a:lnTo>
                    <a:pt x="445516" y="51943"/>
                  </a:lnTo>
                  <a:lnTo>
                    <a:pt x="440182" y="48768"/>
                  </a:lnTo>
                  <a:lnTo>
                    <a:pt x="434060" y="46609"/>
                  </a:lnTo>
                  <a:lnTo>
                    <a:pt x="432181" y="45897"/>
                  </a:lnTo>
                  <a:lnTo>
                    <a:pt x="432181" y="78232"/>
                  </a:lnTo>
                  <a:lnTo>
                    <a:pt x="432054" y="85725"/>
                  </a:lnTo>
                  <a:lnTo>
                    <a:pt x="386334" y="85725"/>
                  </a:lnTo>
                  <a:lnTo>
                    <a:pt x="392430" y="68834"/>
                  </a:lnTo>
                  <a:lnTo>
                    <a:pt x="394335" y="66675"/>
                  </a:lnTo>
                  <a:lnTo>
                    <a:pt x="396748" y="64897"/>
                  </a:lnTo>
                  <a:lnTo>
                    <a:pt x="399669" y="63627"/>
                  </a:lnTo>
                  <a:lnTo>
                    <a:pt x="402463" y="62357"/>
                  </a:lnTo>
                  <a:lnTo>
                    <a:pt x="405892" y="61722"/>
                  </a:lnTo>
                  <a:lnTo>
                    <a:pt x="417449" y="61722"/>
                  </a:lnTo>
                  <a:lnTo>
                    <a:pt x="423164" y="63881"/>
                  </a:lnTo>
                  <a:lnTo>
                    <a:pt x="426847" y="68199"/>
                  </a:lnTo>
                  <a:lnTo>
                    <a:pt x="430530" y="72390"/>
                  </a:lnTo>
                  <a:lnTo>
                    <a:pt x="432181" y="78232"/>
                  </a:lnTo>
                  <a:lnTo>
                    <a:pt x="432181" y="45897"/>
                  </a:lnTo>
                  <a:lnTo>
                    <a:pt x="427685" y="44196"/>
                  </a:lnTo>
                  <a:lnTo>
                    <a:pt x="428205" y="44196"/>
                  </a:lnTo>
                  <a:lnTo>
                    <a:pt x="419608" y="42926"/>
                  </a:lnTo>
                  <a:lnTo>
                    <a:pt x="401955" y="42926"/>
                  </a:lnTo>
                  <a:lnTo>
                    <a:pt x="369951" y="57404"/>
                  </a:lnTo>
                  <a:lnTo>
                    <a:pt x="365125" y="62103"/>
                  </a:lnTo>
                  <a:lnTo>
                    <a:pt x="361442" y="67691"/>
                  </a:lnTo>
                  <a:lnTo>
                    <a:pt x="358902" y="74422"/>
                  </a:lnTo>
                  <a:lnTo>
                    <a:pt x="356489" y="81153"/>
                  </a:lnTo>
                  <a:lnTo>
                    <a:pt x="355219" y="88773"/>
                  </a:lnTo>
                  <a:lnTo>
                    <a:pt x="355219" y="105918"/>
                  </a:lnTo>
                  <a:lnTo>
                    <a:pt x="356362" y="113665"/>
                  </a:lnTo>
                  <a:lnTo>
                    <a:pt x="359740" y="122809"/>
                  </a:lnTo>
                  <a:lnTo>
                    <a:pt x="361188" y="126746"/>
                  </a:lnTo>
                  <a:lnTo>
                    <a:pt x="364744" y="132207"/>
                  </a:lnTo>
                  <a:lnTo>
                    <a:pt x="369836" y="136525"/>
                  </a:lnTo>
                  <a:lnTo>
                    <a:pt x="374523" y="140716"/>
                  </a:lnTo>
                  <a:lnTo>
                    <a:pt x="413131" y="149225"/>
                  </a:lnTo>
                  <a:lnTo>
                    <a:pt x="418465" y="149225"/>
                  </a:lnTo>
                  <a:lnTo>
                    <a:pt x="422313" y="149034"/>
                  </a:lnTo>
                  <a:lnTo>
                    <a:pt x="423087" y="149034"/>
                  </a:lnTo>
                  <a:lnTo>
                    <a:pt x="432943" y="147701"/>
                  </a:lnTo>
                  <a:lnTo>
                    <a:pt x="437134" y="147066"/>
                  </a:lnTo>
                  <a:lnTo>
                    <a:pt x="440690" y="146177"/>
                  </a:lnTo>
                  <a:lnTo>
                    <a:pt x="444373" y="145415"/>
                  </a:lnTo>
                  <a:lnTo>
                    <a:pt x="447421" y="144653"/>
                  </a:lnTo>
                  <a:lnTo>
                    <a:pt x="449707" y="143764"/>
                  </a:lnTo>
                  <a:lnTo>
                    <a:pt x="452120" y="142875"/>
                  </a:lnTo>
                  <a:lnTo>
                    <a:pt x="453517" y="142240"/>
                  </a:lnTo>
                  <a:lnTo>
                    <a:pt x="455041" y="140716"/>
                  </a:lnTo>
                  <a:lnTo>
                    <a:pt x="455295" y="140208"/>
                  </a:lnTo>
                  <a:lnTo>
                    <a:pt x="455676" y="139700"/>
                  </a:lnTo>
                  <a:lnTo>
                    <a:pt x="455930" y="139065"/>
                  </a:lnTo>
                  <a:lnTo>
                    <a:pt x="456311" y="136525"/>
                  </a:lnTo>
                  <a:lnTo>
                    <a:pt x="456311" y="129159"/>
                  </a:lnTo>
                  <a:lnTo>
                    <a:pt x="456196" y="126111"/>
                  </a:lnTo>
                  <a:lnTo>
                    <a:pt x="456057" y="125095"/>
                  </a:lnTo>
                  <a:lnTo>
                    <a:pt x="455676" y="124460"/>
                  </a:lnTo>
                  <a:lnTo>
                    <a:pt x="455422" y="123825"/>
                  </a:lnTo>
                  <a:lnTo>
                    <a:pt x="454914" y="123317"/>
                  </a:lnTo>
                  <a:lnTo>
                    <a:pt x="454533" y="123063"/>
                  </a:lnTo>
                  <a:lnTo>
                    <a:pt x="454025" y="122809"/>
                  </a:lnTo>
                  <a:lnTo>
                    <a:pt x="450926" y="122809"/>
                  </a:lnTo>
                  <a:lnTo>
                    <a:pt x="449834" y="123063"/>
                  </a:lnTo>
                  <a:lnTo>
                    <a:pt x="445592" y="124460"/>
                  </a:lnTo>
                  <a:lnTo>
                    <a:pt x="440067" y="126111"/>
                  </a:lnTo>
                  <a:lnTo>
                    <a:pt x="437642" y="126746"/>
                  </a:lnTo>
                  <a:lnTo>
                    <a:pt x="434086" y="127508"/>
                  </a:lnTo>
                  <a:lnTo>
                    <a:pt x="425958" y="128778"/>
                  </a:lnTo>
                  <a:lnTo>
                    <a:pt x="421259" y="129159"/>
                  </a:lnTo>
                  <a:lnTo>
                    <a:pt x="410718" y="129159"/>
                  </a:lnTo>
                  <a:lnTo>
                    <a:pt x="387985" y="113792"/>
                  </a:lnTo>
                  <a:lnTo>
                    <a:pt x="386842" y="110490"/>
                  </a:lnTo>
                  <a:lnTo>
                    <a:pt x="386334" y="106807"/>
                  </a:lnTo>
                  <a:lnTo>
                    <a:pt x="386334" y="102870"/>
                  </a:lnTo>
                  <a:lnTo>
                    <a:pt x="455168" y="102870"/>
                  </a:lnTo>
                  <a:lnTo>
                    <a:pt x="457454" y="102108"/>
                  </a:lnTo>
                  <a:lnTo>
                    <a:pt x="459105" y="100584"/>
                  </a:lnTo>
                  <a:lnTo>
                    <a:pt x="460756" y="98933"/>
                  </a:lnTo>
                  <a:lnTo>
                    <a:pt x="461645" y="96647"/>
                  </a:lnTo>
                  <a:lnTo>
                    <a:pt x="461645" y="85725"/>
                  </a:lnTo>
                  <a:lnTo>
                    <a:pt x="461645" y="82550"/>
                  </a:lnTo>
                  <a:close/>
                </a:path>
                <a:path w="1363979" h="185420">
                  <a:moveTo>
                    <a:pt x="654888" y="51435"/>
                  </a:moveTo>
                  <a:lnTo>
                    <a:pt x="654812" y="48260"/>
                  </a:lnTo>
                  <a:lnTo>
                    <a:pt x="654431" y="47498"/>
                  </a:lnTo>
                  <a:lnTo>
                    <a:pt x="653288" y="46736"/>
                  </a:lnTo>
                  <a:lnTo>
                    <a:pt x="652437" y="46101"/>
                  </a:lnTo>
                  <a:lnTo>
                    <a:pt x="652703" y="46101"/>
                  </a:lnTo>
                  <a:lnTo>
                    <a:pt x="650494" y="45466"/>
                  </a:lnTo>
                  <a:lnTo>
                    <a:pt x="648208" y="45212"/>
                  </a:lnTo>
                  <a:lnTo>
                    <a:pt x="646684" y="44958"/>
                  </a:lnTo>
                  <a:lnTo>
                    <a:pt x="631355" y="44958"/>
                  </a:lnTo>
                  <a:lnTo>
                    <a:pt x="630174" y="45212"/>
                  </a:lnTo>
                  <a:lnTo>
                    <a:pt x="628396" y="45466"/>
                  </a:lnTo>
                  <a:lnTo>
                    <a:pt x="626275" y="46101"/>
                  </a:lnTo>
                  <a:lnTo>
                    <a:pt x="626821" y="46101"/>
                  </a:lnTo>
                  <a:lnTo>
                    <a:pt x="625602" y="47117"/>
                  </a:lnTo>
                  <a:lnTo>
                    <a:pt x="624967" y="48260"/>
                  </a:lnTo>
                  <a:lnTo>
                    <a:pt x="624547" y="49784"/>
                  </a:lnTo>
                  <a:lnTo>
                    <a:pt x="624459" y="50165"/>
                  </a:lnTo>
                  <a:lnTo>
                    <a:pt x="601091" y="114427"/>
                  </a:lnTo>
                  <a:lnTo>
                    <a:pt x="600710" y="114427"/>
                  </a:lnTo>
                  <a:lnTo>
                    <a:pt x="575183" y="51435"/>
                  </a:lnTo>
                  <a:lnTo>
                    <a:pt x="574789" y="50165"/>
                  </a:lnTo>
                  <a:lnTo>
                    <a:pt x="574675" y="49784"/>
                  </a:lnTo>
                  <a:lnTo>
                    <a:pt x="574040" y="48514"/>
                  </a:lnTo>
                  <a:lnTo>
                    <a:pt x="573024" y="46736"/>
                  </a:lnTo>
                  <a:lnTo>
                    <a:pt x="572135" y="46101"/>
                  </a:lnTo>
                  <a:lnTo>
                    <a:pt x="570217" y="45466"/>
                  </a:lnTo>
                  <a:lnTo>
                    <a:pt x="570407" y="45466"/>
                  </a:lnTo>
                  <a:lnTo>
                    <a:pt x="569849" y="45212"/>
                  </a:lnTo>
                  <a:lnTo>
                    <a:pt x="568325" y="44958"/>
                  </a:lnTo>
                  <a:lnTo>
                    <a:pt x="550291" y="44958"/>
                  </a:lnTo>
                  <a:lnTo>
                    <a:pt x="548767" y="45212"/>
                  </a:lnTo>
                  <a:lnTo>
                    <a:pt x="546481" y="45466"/>
                  </a:lnTo>
                  <a:lnTo>
                    <a:pt x="544410" y="46101"/>
                  </a:lnTo>
                  <a:lnTo>
                    <a:pt x="544677" y="46101"/>
                  </a:lnTo>
                  <a:lnTo>
                    <a:pt x="543941" y="46736"/>
                  </a:lnTo>
                  <a:lnTo>
                    <a:pt x="542721" y="47498"/>
                  </a:lnTo>
                  <a:lnTo>
                    <a:pt x="542861" y="47498"/>
                  </a:lnTo>
                  <a:lnTo>
                    <a:pt x="542518" y="48260"/>
                  </a:lnTo>
                  <a:lnTo>
                    <a:pt x="542518" y="51435"/>
                  </a:lnTo>
                  <a:lnTo>
                    <a:pt x="542848" y="52705"/>
                  </a:lnTo>
                  <a:lnTo>
                    <a:pt x="581660" y="143002"/>
                  </a:lnTo>
                  <a:lnTo>
                    <a:pt x="586105" y="146812"/>
                  </a:lnTo>
                  <a:lnTo>
                    <a:pt x="571627" y="178435"/>
                  </a:lnTo>
                  <a:lnTo>
                    <a:pt x="570992" y="179578"/>
                  </a:lnTo>
                  <a:lnTo>
                    <a:pt x="570992" y="182372"/>
                  </a:lnTo>
                  <a:lnTo>
                    <a:pt x="579691" y="185166"/>
                  </a:lnTo>
                  <a:lnTo>
                    <a:pt x="590804" y="185166"/>
                  </a:lnTo>
                  <a:lnTo>
                    <a:pt x="630504" y="114427"/>
                  </a:lnTo>
                  <a:lnTo>
                    <a:pt x="653923" y="54483"/>
                  </a:lnTo>
                  <a:lnTo>
                    <a:pt x="654570" y="52959"/>
                  </a:lnTo>
                  <a:lnTo>
                    <a:pt x="654685" y="52705"/>
                  </a:lnTo>
                  <a:lnTo>
                    <a:pt x="654888" y="51435"/>
                  </a:lnTo>
                  <a:close/>
                </a:path>
                <a:path w="1363979" h="185420">
                  <a:moveTo>
                    <a:pt x="782066" y="103124"/>
                  </a:moveTo>
                  <a:lnTo>
                    <a:pt x="774827" y="64008"/>
                  </a:lnTo>
                  <a:lnTo>
                    <a:pt x="772922" y="60960"/>
                  </a:lnTo>
                  <a:lnTo>
                    <a:pt x="763524" y="52070"/>
                  </a:lnTo>
                  <a:lnTo>
                    <a:pt x="757682" y="48641"/>
                  </a:lnTo>
                  <a:lnTo>
                    <a:pt x="750570" y="46355"/>
                  </a:lnTo>
                  <a:lnTo>
                    <a:pt x="750570" y="101219"/>
                  </a:lnTo>
                  <a:lnTo>
                    <a:pt x="750163" y="104775"/>
                  </a:lnTo>
                  <a:lnTo>
                    <a:pt x="750062" y="105664"/>
                  </a:lnTo>
                  <a:lnTo>
                    <a:pt x="748919" y="109601"/>
                  </a:lnTo>
                  <a:lnTo>
                    <a:pt x="747903" y="113411"/>
                  </a:lnTo>
                  <a:lnTo>
                    <a:pt x="746252" y="116840"/>
                  </a:lnTo>
                  <a:lnTo>
                    <a:pt x="744093" y="119507"/>
                  </a:lnTo>
                  <a:lnTo>
                    <a:pt x="741934" y="122301"/>
                  </a:lnTo>
                  <a:lnTo>
                    <a:pt x="739140" y="124333"/>
                  </a:lnTo>
                  <a:lnTo>
                    <a:pt x="736282" y="125603"/>
                  </a:lnTo>
                  <a:lnTo>
                    <a:pt x="735711" y="125603"/>
                  </a:lnTo>
                  <a:lnTo>
                    <a:pt x="735711" y="125857"/>
                  </a:lnTo>
                  <a:lnTo>
                    <a:pt x="732282" y="127254"/>
                  </a:lnTo>
                  <a:lnTo>
                    <a:pt x="728345" y="128016"/>
                  </a:lnTo>
                  <a:lnTo>
                    <a:pt x="718693" y="128016"/>
                  </a:lnTo>
                  <a:lnTo>
                    <a:pt x="714502" y="127254"/>
                  </a:lnTo>
                  <a:lnTo>
                    <a:pt x="711593" y="125857"/>
                  </a:lnTo>
                  <a:lnTo>
                    <a:pt x="735711" y="125857"/>
                  </a:lnTo>
                  <a:lnTo>
                    <a:pt x="735711" y="125603"/>
                  </a:lnTo>
                  <a:lnTo>
                    <a:pt x="711073" y="125603"/>
                  </a:lnTo>
                  <a:lnTo>
                    <a:pt x="707644" y="124079"/>
                  </a:lnTo>
                  <a:lnTo>
                    <a:pt x="697357" y="90932"/>
                  </a:lnTo>
                  <a:lnTo>
                    <a:pt x="697763" y="87249"/>
                  </a:lnTo>
                  <a:lnTo>
                    <a:pt x="697865" y="86360"/>
                  </a:lnTo>
                  <a:lnTo>
                    <a:pt x="699008" y="82550"/>
                  </a:lnTo>
                  <a:lnTo>
                    <a:pt x="700024" y="78613"/>
                  </a:lnTo>
                  <a:lnTo>
                    <a:pt x="712216" y="66167"/>
                  </a:lnTo>
                  <a:lnTo>
                    <a:pt x="715352" y="64770"/>
                  </a:lnTo>
                  <a:lnTo>
                    <a:pt x="714857" y="64770"/>
                  </a:lnTo>
                  <a:lnTo>
                    <a:pt x="719582" y="64008"/>
                  </a:lnTo>
                  <a:lnTo>
                    <a:pt x="729234" y="64008"/>
                  </a:lnTo>
                  <a:lnTo>
                    <a:pt x="733552" y="64770"/>
                  </a:lnTo>
                  <a:lnTo>
                    <a:pt x="736854" y="66421"/>
                  </a:lnTo>
                  <a:lnTo>
                    <a:pt x="740283" y="68072"/>
                  </a:lnTo>
                  <a:lnTo>
                    <a:pt x="749884" y="86360"/>
                  </a:lnTo>
                  <a:lnTo>
                    <a:pt x="749960" y="86741"/>
                  </a:lnTo>
                  <a:lnTo>
                    <a:pt x="750062" y="87249"/>
                  </a:lnTo>
                  <a:lnTo>
                    <a:pt x="750493" y="90932"/>
                  </a:lnTo>
                  <a:lnTo>
                    <a:pt x="750570" y="101219"/>
                  </a:lnTo>
                  <a:lnTo>
                    <a:pt x="750570" y="46355"/>
                  </a:lnTo>
                  <a:lnTo>
                    <a:pt x="744969" y="44856"/>
                  </a:lnTo>
                  <a:lnTo>
                    <a:pt x="739508" y="43903"/>
                  </a:lnTo>
                  <a:lnTo>
                    <a:pt x="740016" y="43903"/>
                  </a:lnTo>
                  <a:lnTo>
                    <a:pt x="732574" y="43167"/>
                  </a:lnTo>
                  <a:lnTo>
                    <a:pt x="733158" y="43167"/>
                  </a:lnTo>
                  <a:lnTo>
                    <a:pt x="725297" y="42926"/>
                  </a:lnTo>
                  <a:lnTo>
                    <a:pt x="685673" y="53086"/>
                  </a:lnTo>
                  <a:lnTo>
                    <a:pt x="680720" y="57912"/>
                  </a:lnTo>
                  <a:lnTo>
                    <a:pt x="675767" y="62611"/>
                  </a:lnTo>
                  <a:lnTo>
                    <a:pt x="672084" y="68326"/>
                  </a:lnTo>
                  <a:lnTo>
                    <a:pt x="669544" y="75057"/>
                  </a:lnTo>
                  <a:lnTo>
                    <a:pt x="667131" y="81661"/>
                  </a:lnTo>
                  <a:lnTo>
                    <a:pt x="665861" y="89027"/>
                  </a:lnTo>
                  <a:lnTo>
                    <a:pt x="665899" y="105664"/>
                  </a:lnTo>
                  <a:lnTo>
                    <a:pt x="667004" y="112776"/>
                  </a:lnTo>
                  <a:lnTo>
                    <a:pt x="670991" y="124079"/>
                  </a:lnTo>
                  <a:lnTo>
                    <a:pt x="671487" y="125603"/>
                  </a:lnTo>
                  <a:lnTo>
                    <a:pt x="704596" y="148082"/>
                  </a:lnTo>
                  <a:lnTo>
                    <a:pt x="712978" y="149225"/>
                  </a:lnTo>
                  <a:lnTo>
                    <a:pt x="722630" y="149225"/>
                  </a:lnTo>
                  <a:lnTo>
                    <a:pt x="762381" y="139065"/>
                  </a:lnTo>
                  <a:lnTo>
                    <a:pt x="773176" y="128016"/>
                  </a:lnTo>
                  <a:lnTo>
                    <a:pt x="775970" y="123698"/>
                  </a:lnTo>
                  <a:lnTo>
                    <a:pt x="780796" y="110490"/>
                  </a:lnTo>
                  <a:lnTo>
                    <a:pt x="782066" y="103124"/>
                  </a:lnTo>
                  <a:close/>
                </a:path>
                <a:path w="1363979" h="185420">
                  <a:moveTo>
                    <a:pt x="907796" y="48260"/>
                  </a:moveTo>
                  <a:lnTo>
                    <a:pt x="907542" y="47625"/>
                  </a:lnTo>
                  <a:lnTo>
                    <a:pt x="906526" y="46609"/>
                  </a:lnTo>
                  <a:lnTo>
                    <a:pt x="905764" y="46101"/>
                  </a:lnTo>
                  <a:lnTo>
                    <a:pt x="904621" y="45847"/>
                  </a:lnTo>
                  <a:lnTo>
                    <a:pt x="903478" y="45466"/>
                  </a:lnTo>
                  <a:lnTo>
                    <a:pt x="901954" y="45212"/>
                  </a:lnTo>
                  <a:lnTo>
                    <a:pt x="900049" y="44958"/>
                  </a:lnTo>
                  <a:lnTo>
                    <a:pt x="885190" y="44958"/>
                  </a:lnTo>
                  <a:lnTo>
                    <a:pt x="883285" y="45212"/>
                  </a:lnTo>
                  <a:lnTo>
                    <a:pt x="881634" y="45466"/>
                  </a:lnTo>
                  <a:lnTo>
                    <a:pt x="880491" y="45847"/>
                  </a:lnTo>
                  <a:lnTo>
                    <a:pt x="879348" y="46101"/>
                  </a:lnTo>
                  <a:lnTo>
                    <a:pt x="878586" y="46609"/>
                  </a:lnTo>
                  <a:lnTo>
                    <a:pt x="878078" y="47117"/>
                  </a:lnTo>
                  <a:lnTo>
                    <a:pt x="877697" y="47625"/>
                  </a:lnTo>
                  <a:lnTo>
                    <a:pt x="877443" y="48260"/>
                  </a:lnTo>
                  <a:lnTo>
                    <a:pt x="877443" y="111633"/>
                  </a:lnTo>
                  <a:lnTo>
                    <a:pt x="872998" y="116332"/>
                  </a:lnTo>
                  <a:lnTo>
                    <a:pt x="868807" y="119888"/>
                  </a:lnTo>
                  <a:lnTo>
                    <a:pt x="864870" y="122428"/>
                  </a:lnTo>
                  <a:lnTo>
                    <a:pt x="860933" y="124841"/>
                  </a:lnTo>
                  <a:lnTo>
                    <a:pt x="856996" y="126111"/>
                  </a:lnTo>
                  <a:lnTo>
                    <a:pt x="850011" y="126111"/>
                  </a:lnTo>
                  <a:lnTo>
                    <a:pt x="836803" y="116332"/>
                  </a:lnTo>
                  <a:lnTo>
                    <a:pt x="836676" y="116078"/>
                  </a:lnTo>
                  <a:lnTo>
                    <a:pt x="836104" y="113792"/>
                  </a:lnTo>
                  <a:lnTo>
                    <a:pt x="835279" y="110871"/>
                  </a:lnTo>
                  <a:lnTo>
                    <a:pt x="834898" y="107188"/>
                  </a:lnTo>
                  <a:lnTo>
                    <a:pt x="834898" y="48260"/>
                  </a:lnTo>
                  <a:lnTo>
                    <a:pt x="834644" y="47625"/>
                  </a:lnTo>
                  <a:lnTo>
                    <a:pt x="833628" y="46609"/>
                  </a:lnTo>
                  <a:lnTo>
                    <a:pt x="832866" y="46101"/>
                  </a:lnTo>
                  <a:lnTo>
                    <a:pt x="831723" y="45847"/>
                  </a:lnTo>
                  <a:lnTo>
                    <a:pt x="830453" y="45466"/>
                  </a:lnTo>
                  <a:lnTo>
                    <a:pt x="828929" y="45212"/>
                  </a:lnTo>
                  <a:lnTo>
                    <a:pt x="827024" y="44958"/>
                  </a:lnTo>
                  <a:lnTo>
                    <a:pt x="812165" y="44958"/>
                  </a:lnTo>
                  <a:lnTo>
                    <a:pt x="810260" y="45212"/>
                  </a:lnTo>
                  <a:lnTo>
                    <a:pt x="808609" y="45466"/>
                  </a:lnTo>
                  <a:lnTo>
                    <a:pt x="807466" y="45847"/>
                  </a:lnTo>
                  <a:lnTo>
                    <a:pt x="806323" y="46101"/>
                  </a:lnTo>
                  <a:lnTo>
                    <a:pt x="805561" y="46609"/>
                  </a:lnTo>
                  <a:lnTo>
                    <a:pt x="805053" y="47117"/>
                  </a:lnTo>
                  <a:lnTo>
                    <a:pt x="804672" y="47625"/>
                  </a:lnTo>
                  <a:lnTo>
                    <a:pt x="804418" y="48260"/>
                  </a:lnTo>
                  <a:lnTo>
                    <a:pt x="804418" y="113792"/>
                  </a:lnTo>
                  <a:lnTo>
                    <a:pt x="805053" y="119888"/>
                  </a:lnTo>
                  <a:lnTo>
                    <a:pt x="806475" y="124841"/>
                  </a:lnTo>
                  <a:lnTo>
                    <a:pt x="807720" y="129540"/>
                  </a:lnTo>
                  <a:lnTo>
                    <a:pt x="825373" y="146050"/>
                  </a:lnTo>
                  <a:lnTo>
                    <a:pt x="830453" y="148209"/>
                  </a:lnTo>
                  <a:lnTo>
                    <a:pt x="836676" y="149225"/>
                  </a:lnTo>
                  <a:lnTo>
                    <a:pt x="850773" y="149225"/>
                  </a:lnTo>
                  <a:lnTo>
                    <a:pt x="857250" y="147828"/>
                  </a:lnTo>
                  <a:lnTo>
                    <a:pt x="869569" y="142240"/>
                  </a:lnTo>
                  <a:lnTo>
                    <a:pt x="875665" y="137922"/>
                  </a:lnTo>
                  <a:lnTo>
                    <a:pt x="881634" y="132334"/>
                  </a:lnTo>
                  <a:lnTo>
                    <a:pt x="881684" y="144018"/>
                  </a:lnTo>
                  <a:lnTo>
                    <a:pt x="885317" y="146685"/>
                  </a:lnTo>
                  <a:lnTo>
                    <a:pt x="886587" y="147066"/>
                  </a:lnTo>
                  <a:lnTo>
                    <a:pt x="888238" y="147193"/>
                  </a:lnTo>
                  <a:lnTo>
                    <a:pt x="901065" y="147193"/>
                  </a:lnTo>
                  <a:lnTo>
                    <a:pt x="902716" y="147066"/>
                  </a:lnTo>
                  <a:lnTo>
                    <a:pt x="904113" y="146685"/>
                  </a:lnTo>
                  <a:lnTo>
                    <a:pt x="905129" y="146431"/>
                  </a:lnTo>
                  <a:lnTo>
                    <a:pt x="907796" y="132334"/>
                  </a:lnTo>
                  <a:lnTo>
                    <a:pt x="907796" y="126111"/>
                  </a:lnTo>
                  <a:lnTo>
                    <a:pt x="907796" y="48260"/>
                  </a:lnTo>
                  <a:close/>
                </a:path>
                <a:path w="1363979" h="185420">
                  <a:moveTo>
                    <a:pt x="1109726" y="78613"/>
                  </a:moveTo>
                  <a:lnTo>
                    <a:pt x="1108964" y="72517"/>
                  </a:lnTo>
                  <a:lnTo>
                    <a:pt x="1107694" y="67564"/>
                  </a:lnTo>
                  <a:lnTo>
                    <a:pt x="1107249" y="66040"/>
                  </a:lnTo>
                  <a:lnTo>
                    <a:pt x="1106297" y="62738"/>
                  </a:lnTo>
                  <a:lnTo>
                    <a:pt x="1104011" y="58420"/>
                  </a:lnTo>
                  <a:lnTo>
                    <a:pt x="1102258" y="56388"/>
                  </a:lnTo>
                  <a:lnTo>
                    <a:pt x="1100836" y="54737"/>
                  </a:lnTo>
                  <a:lnTo>
                    <a:pt x="1097788" y="51054"/>
                  </a:lnTo>
                  <a:lnTo>
                    <a:pt x="1093724" y="48260"/>
                  </a:lnTo>
                  <a:lnTo>
                    <a:pt x="1083856" y="44069"/>
                  </a:lnTo>
                  <a:lnTo>
                    <a:pt x="1084338" y="44069"/>
                  </a:lnTo>
                  <a:lnTo>
                    <a:pt x="1077341" y="42926"/>
                  </a:lnTo>
                  <a:lnTo>
                    <a:pt x="1064006" y="42926"/>
                  </a:lnTo>
                  <a:lnTo>
                    <a:pt x="1036828" y="56388"/>
                  </a:lnTo>
                  <a:lnTo>
                    <a:pt x="1036828" y="3556"/>
                  </a:lnTo>
                  <a:lnTo>
                    <a:pt x="1036574" y="2921"/>
                  </a:lnTo>
                  <a:lnTo>
                    <a:pt x="1036066" y="2413"/>
                  </a:lnTo>
                  <a:lnTo>
                    <a:pt x="1035558" y="1778"/>
                  </a:lnTo>
                  <a:lnTo>
                    <a:pt x="1034796" y="1270"/>
                  </a:lnTo>
                  <a:lnTo>
                    <a:pt x="1033526" y="889"/>
                  </a:lnTo>
                  <a:lnTo>
                    <a:pt x="1032383" y="508"/>
                  </a:lnTo>
                  <a:lnTo>
                    <a:pt x="1030859" y="254"/>
                  </a:lnTo>
                  <a:lnTo>
                    <a:pt x="1028827" y="0"/>
                  </a:lnTo>
                  <a:lnTo>
                    <a:pt x="1014095" y="0"/>
                  </a:lnTo>
                  <a:lnTo>
                    <a:pt x="1006856" y="2413"/>
                  </a:lnTo>
                  <a:lnTo>
                    <a:pt x="1006348" y="2921"/>
                  </a:lnTo>
                  <a:lnTo>
                    <a:pt x="1006221" y="3556"/>
                  </a:lnTo>
                  <a:lnTo>
                    <a:pt x="1006221" y="143891"/>
                  </a:lnTo>
                  <a:lnTo>
                    <a:pt x="1010539" y="146685"/>
                  </a:lnTo>
                  <a:lnTo>
                    <a:pt x="1012063" y="147066"/>
                  </a:lnTo>
                  <a:lnTo>
                    <a:pt x="1014095" y="147193"/>
                  </a:lnTo>
                  <a:lnTo>
                    <a:pt x="1028827" y="147193"/>
                  </a:lnTo>
                  <a:lnTo>
                    <a:pt x="1030859" y="147066"/>
                  </a:lnTo>
                  <a:lnTo>
                    <a:pt x="1032383" y="146685"/>
                  </a:lnTo>
                  <a:lnTo>
                    <a:pt x="1033526" y="146431"/>
                  </a:lnTo>
                  <a:lnTo>
                    <a:pt x="1034796" y="146050"/>
                  </a:lnTo>
                  <a:lnTo>
                    <a:pt x="1035558" y="145542"/>
                  </a:lnTo>
                  <a:lnTo>
                    <a:pt x="1036574" y="144526"/>
                  </a:lnTo>
                  <a:lnTo>
                    <a:pt x="1036828" y="143891"/>
                  </a:lnTo>
                  <a:lnTo>
                    <a:pt x="1036828" y="80518"/>
                  </a:lnTo>
                  <a:lnTo>
                    <a:pt x="1041019" y="75819"/>
                  </a:lnTo>
                  <a:lnTo>
                    <a:pt x="1045210" y="72263"/>
                  </a:lnTo>
                  <a:lnTo>
                    <a:pt x="1049147" y="69723"/>
                  </a:lnTo>
                  <a:lnTo>
                    <a:pt x="1053211" y="67310"/>
                  </a:lnTo>
                  <a:lnTo>
                    <a:pt x="1057021" y="66040"/>
                  </a:lnTo>
                  <a:lnTo>
                    <a:pt x="1064006" y="66040"/>
                  </a:lnTo>
                  <a:lnTo>
                    <a:pt x="1077099" y="75819"/>
                  </a:lnTo>
                  <a:lnTo>
                    <a:pt x="1077214" y="76073"/>
                  </a:lnTo>
                  <a:lnTo>
                    <a:pt x="1078103" y="78613"/>
                  </a:lnTo>
                  <a:lnTo>
                    <a:pt x="1078865" y="81280"/>
                  </a:lnTo>
                  <a:lnTo>
                    <a:pt x="1079246" y="84836"/>
                  </a:lnTo>
                  <a:lnTo>
                    <a:pt x="1079246" y="143891"/>
                  </a:lnTo>
                  <a:lnTo>
                    <a:pt x="1079500" y="144526"/>
                  </a:lnTo>
                  <a:lnTo>
                    <a:pt x="1086993" y="147193"/>
                  </a:lnTo>
                  <a:lnTo>
                    <a:pt x="1101852" y="147193"/>
                  </a:lnTo>
                  <a:lnTo>
                    <a:pt x="1103884" y="147066"/>
                  </a:lnTo>
                  <a:lnTo>
                    <a:pt x="1105408" y="146685"/>
                  </a:lnTo>
                  <a:lnTo>
                    <a:pt x="1106551" y="146431"/>
                  </a:lnTo>
                  <a:lnTo>
                    <a:pt x="1107694" y="146050"/>
                  </a:lnTo>
                  <a:lnTo>
                    <a:pt x="1108456" y="145542"/>
                  </a:lnTo>
                  <a:lnTo>
                    <a:pt x="1109472" y="144526"/>
                  </a:lnTo>
                  <a:lnTo>
                    <a:pt x="1109726" y="143891"/>
                  </a:lnTo>
                  <a:lnTo>
                    <a:pt x="1109726" y="78613"/>
                  </a:lnTo>
                  <a:close/>
                </a:path>
                <a:path w="1363979" h="185420">
                  <a:moveTo>
                    <a:pt x="1231138" y="103124"/>
                  </a:moveTo>
                  <a:lnTo>
                    <a:pt x="1231036" y="73025"/>
                  </a:lnTo>
                  <a:lnTo>
                    <a:pt x="1230249" y="68072"/>
                  </a:lnTo>
                  <a:lnTo>
                    <a:pt x="1228369" y="63119"/>
                  </a:lnTo>
                  <a:lnTo>
                    <a:pt x="1226693" y="58674"/>
                  </a:lnTo>
                  <a:lnTo>
                    <a:pt x="1191768" y="42926"/>
                  </a:lnTo>
                  <a:lnTo>
                    <a:pt x="1178433" y="42926"/>
                  </a:lnTo>
                  <a:lnTo>
                    <a:pt x="1139825" y="54356"/>
                  </a:lnTo>
                  <a:lnTo>
                    <a:pt x="1138682" y="56769"/>
                  </a:lnTo>
                  <a:lnTo>
                    <a:pt x="1138174" y="58039"/>
                  </a:lnTo>
                  <a:lnTo>
                    <a:pt x="1138262" y="65532"/>
                  </a:lnTo>
                  <a:lnTo>
                    <a:pt x="1138631" y="67437"/>
                  </a:lnTo>
                  <a:lnTo>
                    <a:pt x="1138682" y="67691"/>
                  </a:lnTo>
                  <a:lnTo>
                    <a:pt x="1138758" y="68072"/>
                  </a:lnTo>
                  <a:lnTo>
                    <a:pt x="1139075" y="69088"/>
                  </a:lnTo>
                  <a:lnTo>
                    <a:pt x="1139444" y="69723"/>
                  </a:lnTo>
                  <a:lnTo>
                    <a:pt x="1139825" y="70739"/>
                  </a:lnTo>
                  <a:lnTo>
                    <a:pt x="1140460" y="71374"/>
                  </a:lnTo>
                  <a:lnTo>
                    <a:pt x="1141095" y="71882"/>
                  </a:lnTo>
                  <a:lnTo>
                    <a:pt x="1141857" y="72390"/>
                  </a:lnTo>
                  <a:lnTo>
                    <a:pt x="1142619" y="72644"/>
                  </a:lnTo>
                  <a:lnTo>
                    <a:pt x="1144778" y="72644"/>
                  </a:lnTo>
                  <a:lnTo>
                    <a:pt x="1146429" y="72136"/>
                  </a:lnTo>
                  <a:lnTo>
                    <a:pt x="1148588" y="71120"/>
                  </a:lnTo>
                  <a:lnTo>
                    <a:pt x="1150620" y="70104"/>
                  </a:lnTo>
                  <a:lnTo>
                    <a:pt x="1153160" y="69088"/>
                  </a:lnTo>
                  <a:lnTo>
                    <a:pt x="1156208" y="67818"/>
                  </a:lnTo>
                  <a:lnTo>
                    <a:pt x="1159383" y="66675"/>
                  </a:lnTo>
                  <a:lnTo>
                    <a:pt x="1162812" y="65532"/>
                  </a:lnTo>
                  <a:lnTo>
                    <a:pt x="1166876" y="64643"/>
                  </a:lnTo>
                  <a:lnTo>
                    <a:pt x="1170940" y="63627"/>
                  </a:lnTo>
                  <a:lnTo>
                    <a:pt x="1175512" y="63119"/>
                  </a:lnTo>
                  <a:lnTo>
                    <a:pt x="1184402" y="63119"/>
                  </a:lnTo>
                  <a:lnTo>
                    <a:pt x="1188796" y="63627"/>
                  </a:lnTo>
                  <a:lnTo>
                    <a:pt x="1188237" y="63627"/>
                  </a:lnTo>
                  <a:lnTo>
                    <a:pt x="1190371" y="64135"/>
                  </a:lnTo>
                  <a:lnTo>
                    <a:pt x="1193330" y="65024"/>
                  </a:lnTo>
                  <a:lnTo>
                    <a:pt x="1193177" y="65024"/>
                  </a:lnTo>
                  <a:lnTo>
                    <a:pt x="1195070" y="65913"/>
                  </a:lnTo>
                  <a:lnTo>
                    <a:pt x="1196594" y="67437"/>
                  </a:lnTo>
                  <a:lnTo>
                    <a:pt x="1197279" y="68072"/>
                  </a:lnTo>
                  <a:lnTo>
                    <a:pt x="1198321" y="69088"/>
                  </a:lnTo>
                  <a:lnTo>
                    <a:pt x="1199388" y="70739"/>
                  </a:lnTo>
                  <a:lnTo>
                    <a:pt x="1199705" y="71882"/>
                  </a:lnTo>
                  <a:lnTo>
                    <a:pt x="1199769" y="72136"/>
                  </a:lnTo>
                  <a:lnTo>
                    <a:pt x="1199845" y="72390"/>
                  </a:lnTo>
                  <a:lnTo>
                    <a:pt x="1199908" y="72644"/>
                  </a:lnTo>
                  <a:lnTo>
                    <a:pt x="1200023" y="73025"/>
                  </a:lnTo>
                  <a:lnTo>
                    <a:pt x="1200785" y="75184"/>
                  </a:lnTo>
                  <a:lnTo>
                    <a:pt x="1201039" y="77851"/>
                  </a:lnTo>
                  <a:lnTo>
                    <a:pt x="1201039" y="86614"/>
                  </a:lnTo>
                  <a:lnTo>
                    <a:pt x="1201039" y="103124"/>
                  </a:lnTo>
                  <a:lnTo>
                    <a:pt x="1201039" y="119253"/>
                  </a:lnTo>
                  <a:lnTo>
                    <a:pt x="1197356" y="122936"/>
                  </a:lnTo>
                  <a:lnTo>
                    <a:pt x="1193673" y="125730"/>
                  </a:lnTo>
                  <a:lnTo>
                    <a:pt x="1190117" y="127635"/>
                  </a:lnTo>
                  <a:lnTo>
                    <a:pt x="1186434" y="129540"/>
                  </a:lnTo>
                  <a:lnTo>
                    <a:pt x="1182497" y="130429"/>
                  </a:lnTo>
                  <a:lnTo>
                    <a:pt x="1173099" y="130429"/>
                  </a:lnTo>
                  <a:lnTo>
                    <a:pt x="1169162" y="129286"/>
                  </a:lnTo>
                  <a:lnTo>
                    <a:pt x="1163447" y="124841"/>
                  </a:lnTo>
                  <a:lnTo>
                    <a:pt x="1161923" y="121666"/>
                  </a:lnTo>
                  <a:lnTo>
                    <a:pt x="1161923" y="115443"/>
                  </a:lnTo>
                  <a:lnTo>
                    <a:pt x="1162431" y="113411"/>
                  </a:lnTo>
                  <a:lnTo>
                    <a:pt x="1163447" y="111633"/>
                  </a:lnTo>
                  <a:lnTo>
                    <a:pt x="1164463" y="109728"/>
                  </a:lnTo>
                  <a:lnTo>
                    <a:pt x="1184529" y="103124"/>
                  </a:lnTo>
                  <a:lnTo>
                    <a:pt x="1201039" y="103124"/>
                  </a:lnTo>
                  <a:lnTo>
                    <a:pt x="1201039" y="86614"/>
                  </a:lnTo>
                  <a:lnTo>
                    <a:pt x="1183487" y="86614"/>
                  </a:lnTo>
                  <a:lnTo>
                    <a:pt x="1176934" y="86969"/>
                  </a:lnTo>
                  <a:lnTo>
                    <a:pt x="1138301" y="100203"/>
                  </a:lnTo>
                  <a:lnTo>
                    <a:pt x="1132078" y="113157"/>
                  </a:lnTo>
                  <a:lnTo>
                    <a:pt x="1132078" y="123698"/>
                  </a:lnTo>
                  <a:lnTo>
                    <a:pt x="1165860" y="149225"/>
                  </a:lnTo>
                  <a:lnTo>
                    <a:pt x="1178560" y="149225"/>
                  </a:lnTo>
                  <a:lnTo>
                    <a:pt x="1205865" y="136017"/>
                  </a:lnTo>
                  <a:lnTo>
                    <a:pt x="1205865" y="144526"/>
                  </a:lnTo>
                  <a:lnTo>
                    <a:pt x="1206119" y="145288"/>
                  </a:lnTo>
                  <a:lnTo>
                    <a:pt x="1207516" y="146431"/>
                  </a:lnTo>
                  <a:lnTo>
                    <a:pt x="1208786" y="146812"/>
                  </a:lnTo>
                  <a:lnTo>
                    <a:pt x="1212088" y="147320"/>
                  </a:lnTo>
                  <a:lnTo>
                    <a:pt x="1224280" y="147320"/>
                  </a:lnTo>
                  <a:lnTo>
                    <a:pt x="1231138" y="144526"/>
                  </a:lnTo>
                  <a:lnTo>
                    <a:pt x="1231138" y="136017"/>
                  </a:lnTo>
                  <a:lnTo>
                    <a:pt x="1231138" y="130429"/>
                  </a:lnTo>
                  <a:lnTo>
                    <a:pt x="1231138" y="103124"/>
                  </a:lnTo>
                  <a:close/>
                </a:path>
                <a:path w="1363979" h="185420">
                  <a:moveTo>
                    <a:pt x="1363472" y="3937"/>
                  </a:moveTo>
                  <a:lnTo>
                    <a:pt x="1357630" y="508"/>
                  </a:lnTo>
                  <a:lnTo>
                    <a:pt x="1356728" y="508"/>
                  </a:lnTo>
                  <a:lnTo>
                    <a:pt x="1353693" y="127"/>
                  </a:lnTo>
                  <a:lnTo>
                    <a:pt x="1342771" y="127"/>
                  </a:lnTo>
                  <a:lnTo>
                    <a:pt x="1339913" y="508"/>
                  </a:lnTo>
                  <a:lnTo>
                    <a:pt x="1338961" y="508"/>
                  </a:lnTo>
                  <a:lnTo>
                    <a:pt x="1333119" y="3937"/>
                  </a:lnTo>
                  <a:lnTo>
                    <a:pt x="1333119" y="55626"/>
                  </a:lnTo>
                  <a:lnTo>
                    <a:pt x="1333119" y="80264"/>
                  </a:lnTo>
                  <a:lnTo>
                    <a:pt x="1333119" y="111506"/>
                  </a:lnTo>
                  <a:lnTo>
                    <a:pt x="1328166" y="116713"/>
                  </a:lnTo>
                  <a:lnTo>
                    <a:pt x="1325880" y="118618"/>
                  </a:lnTo>
                  <a:lnTo>
                    <a:pt x="1323721" y="120650"/>
                  </a:lnTo>
                  <a:lnTo>
                    <a:pt x="1321333" y="122301"/>
                  </a:lnTo>
                  <a:lnTo>
                    <a:pt x="1319530" y="123317"/>
                  </a:lnTo>
                  <a:lnTo>
                    <a:pt x="1317498" y="124587"/>
                  </a:lnTo>
                  <a:lnTo>
                    <a:pt x="1315466" y="125476"/>
                  </a:lnTo>
                  <a:lnTo>
                    <a:pt x="1313434" y="125984"/>
                  </a:lnTo>
                  <a:lnTo>
                    <a:pt x="1311529" y="126492"/>
                  </a:lnTo>
                  <a:lnTo>
                    <a:pt x="1309497" y="126746"/>
                  </a:lnTo>
                  <a:lnTo>
                    <a:pt x="1303147" y="126746"/>
                  </a:lnTo>
                  <a:lnTo>
                    <a:pt x="1300086" y="125984"/>
                  </a:lnTo>
                  <a:lnTo>
                    <a:pt x="1299781" y="125984"/>
                  </a:lnTo>
                  <a:lnTo>
                    <a:pt x="1296924" y="124079"/>
                  </a:lnTo>
                  <a:lnTo>
                    <a:pt x="1294130" y="122301"/>
                  </a:lnTo>
                  <a:lnTo>
                    <a:pt x="1291971" y="120015"/>
                  </a:lnTo>
                  <a:lnTo>
                    <a:pt x="1290078" y="116713"/>
                  </a:lnTo>
                  <a:lnTo>
                    <a:pt x="1288542" y="114173"/>
                  </a:lnTo>
                  <a:lnTo>
                    <a:pt x="1287437" y="110998"/>
                  </a:lnTo>
                  <a:lnTo>
                    <a:pt x="1286637" y="107061"/>
                  </a:lnTo>
                  <a:lnTo>
                    <a:pt x="1286002" y="103378"/>
                  </a:lnTo>
                  <a:lnTo>
                    <a:pt x="1285621" y="99568"/>
                  </a:lnTo>
                  <a:lnTo>
                    <a:pt x="1285621" y="91821"/>
                  </a:lnTo>
                  <a:lnTo>
                    <a:pt x="1285900" y="89027"/>
                  </a:lnTo>
                  <a:lnTo>
                    <a:pt x="1286002" y="88138"/>
                  </a:lnTo>
                  <a:lnTo>
                    <a:pt x="1286891" y="84582"/>
                  </a:lnTo>
                  <a:lnTo>
                    <a:pt x="1287564" y="81407"/>
                  </a:lnTo>
                  <a:lnTo>
                    <a:pt x="1297686" y="68072"/>
                  </a:lnTo>
                  <a:lnTo>
                    <a:pt x="1300607" y="66294"/>
                  </a:lnTo>
                  <a:lnTo>
                    <a:pt x="1304036" y="65405"/>
                  </a:lnTo>
                  <a:lnTo>
                    <a:pt x="1312291" y="65405"/>
                  </a:lnTo>
                  <a:lnTo>
                    <a:pt x="1333119" y="80264"/>
                  </a:lnTo>
                  <a:lnTo>
                    <a:pt x="1333119" y="55626"/>
                  </a:lnTo>
                  <a:lnTo>
                    <a:pt x="1328293" y="51435"/>
                  </a:lnTo>
                  <a:lnTo>
                    <a:pt x="1323340" y="48260"/>
                  </a:lnTo>
                  <a:lnTo>
                    <a:pt x="1318387" y="46101"/>
                  </a:lnTo>
                  <a:lnTo>
                    <a:pt x="1313738" y="44196"/>
                  </a:lnTo>
                  <a:lnTo>
                    <a:pt x="1314030" y="44196"/>
                  </a:lnTo>
                  <a:lnTo>
                    <a:pt x="1307973" y="42926"/>
                  </a:lnTo>
                  <a:lnTo>
                    <a:pt x="1294130" y="42926"/>
                  </a:lnTo>
                  <a:lnTo>
                    <a:pt x="1259586" y="68072"/>
                  </a:lnTo>
                  <a:lnTo>
                    <a:pt x="1257554" y="74803"/>
                  </a:lnTo>
                  <a:lnTo>
                    <a:pt x="1255636" y="81026"/>
                  </a:lnTo>
                  <a:lnTo>
                    <a:pt x="1255522" y="81407"/>
                  </a:lnTo>
                  <a:lnTo>
                    <a:pt x="1254620" y="88138"/>
                  </a:lnTo>
                  <a:lnTo>
                    <a:pt x="1254506" y="104394"/>
                  </a:lnTo>
                  <a:lnTo>
                    <a:pt x="1255268" y="110998"/>
                  </a:lnTo>
                  <a:lnTo>
                    <a:pt x="1256919" y="117221"/>
                  </a:lnTo>
                  <a:lnTo>
                    <a:pt x="1258493" y="123317"/>
                  </a:lnTo>
                  <a:lnTo>
                    <a:pt x="1291463" y="149225"/>
                  </a:lnTo>
                  <a:lnTo>
                    <a:pt x="1307084" y="149225"/>
                  </a:lnTo>
                  <a:lnTo>
                    <a:pt x="1313942" y="147828"/>
                  </a:lnTo>
                  <a:lnTo>
                    <a:pt x="1326134" y="141986"/>
                  </a:lnTo>
                  <a:lnTo>
                    <a:pt x="1331976" y="137922"/>
                  </a:lnTo>
                  <a:lnTo>
                    <a:pt x="1337564" y="132715"/>
                  </a:lnTo>
                  <a:lnTo>
                    <a:pt x="1337564" y="144018"/>
                  </a:lnTo>
                  <a:lnTo>
                    <a:pt x="1340485" y="146431"/>
                  </a:lnTo>
                  <a:lnTo>
                    <a:pt x="1341501" y="146812"/>
                  </a:lnTo>
                  <a:lnTo>
                    <a:pt x="1342771" y="147066"/>
                  </a:lnTo>
                  <a:lnTo>
                    <a:pt x="1344422" y="147193"/>
                  </a:lnTo>
                  <a:lnTo>
                    <a:pt x="1356868" y="147193"/>
                  </a:lnTo>
                  <a:lnTo>
                    <a:pt x="1358519" y="147066"/>
                  </a:lnTo>
                  <a:lnTo>
                    <a:pt x="1359789" y="146812"/>
                  </a:lnTo>
                  <a:lnTo>
                    <a:pt x="1360805" y="146431"/>
                  </a:lnTo>
                  <a:lnTo>
                    <a:pt x="1361821" y="146177"/>
                  </a:lnTo>
                  <a:lnTo>
                    <a:pt x="1362456" y="145669"/>
                  </a:lnTo>
                  <a:lnTo>
                    <a:pt x="1363218" y="144653"/>
                  </a:lnTo>
                  <a:lnTo>
                    <a:pt x="1363472" y="144018"/>
                  </a:lnTo>
                  <a:lnTo>
                    <a:pt x="1363472" y="132715"/>
                  </a:lnTo>
                  <a:lnTo>
                    <a:pt x="1363472" y="126746"/>
                  </a:lnTo>
                  <a:lnTo>
                    <a:pt x="1363472" y="65405"/>
                  </a:lnTo>
                  <a:lnTo>
                    <a:pt x="1363472" y="55626"/>
                  </a:lnTo>
                  <a:lnTo>
                    <a:pt x="1363472" y="393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906770" y="7171562"/>
              <a:ext cx="207517" cy="12928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205982" y="7151623"/>
              <a:ext cx="773557" cy="14922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463288" y="7421625"/>
              <a:ext cx="1071117" cy="18211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622163" y="7417307"/>
              <a:ext cx="1027557" cy="18605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463796" y="7818373"/>
              <a:ext cx="1039190" cy="787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459351" y="7970265"/>
              <a:ext cx="2018664" cy="23164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031991" y="9958844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29">
                  <a:moveTo>
                    <a:pt x="170561" y="0"/>
                  </a:moveTo>
                  <a:lnTo>
                    <a:pt x="125206" y="6091"/>
                  </a:lnTo>
                  <a:lnTo>
                    <a:pt x="84459" y="23282"/>
                  </a:lnTo>
                  <a:lnTo>
                    <a:pt x="49942" y="49947"/>
                  </a:lnTo>
                  <a:lnTo>
                    <a:pt x="23278" y="84459"/>
                  </a:lnTo>
                  <a:lnTo>
                    <a:pt x="6090" y="125193"/>
                  </a:lnTo>
                  <a:lnTo>
                    <a:pt x="0" y="170522"/>
                  </a:lnTo>
                  <a:lnTo>
                    <a:pt x="6090" y="215851"/>
                  </a:lnTo>
                  <a:lnTo>
                    <a:pt x="23278" y="256582"/>
                  </a:lnTo>
                  <a:lnTo>
                    <a:pt x="49942" y="291091"/>
                  </a:lnTo>
                  <a:lnTo>
                    <a:pt x="84459" y="317753"/>
                  </a:lnTo>
                  <a:lnTo>
                    <a:pt x="125206" y="334942"/>
                  </a:lnTo>
                  <a:lnTo>
                    <a:pt x="170561" y="341033"/>
                  </a:lnTo>
                  <a:lnTo>
                    <a:pt x="215915" y="334942"/>
                  </a:lnTo>
                  <a:lnTo>
                    <a:pt x="256662" y="317753"/>
                  </a:lnTo>
                  <a:lnTo>
                    <a:pt x="291179" y="291091"/>
                  </a:lnTo>
                  <a:lnTo>
                    <a:pt x="317843" y="256582"/>
                  </a:lnTo>
                  <a:lnTo>
                    <a:pt x="335031" y="215851"/>
                  </a:lnTo>
                  <a:lnTo>
                    <a:pt x="341122" y="170522"/>
                  </a:lnTo>
                  <a:lnTo>
                    <a:pt x="335031" y="125193"/>
                  </a:lnTo>
                  <a:lnTo>
                    <a:pt x="317843" y="84459"/>
                  </a:lnTo>
                  <a:lnTo>
                    <a:pt x="291179" y="49947"/>
                  </a:lnTo>
                  <a:lnTo>
                    <a:pt x="256662" y="23282"/>
                  </a:lnTo>
                  <a:lnTo>
                    <a:pt x="215915" y="6091"/>
                  </a:lnTo>
                  <a:lnTo>
                    <a:pt x="170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464" y="405383"/>
            <a:ext cx="7924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INTERVIEWS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87008" y="481583"/>
            <a:ext cx="7182484" cy="9337040"/>
            <a:chOff x="360045" y="0"/>
            <a:chExt cx="7182484" cy="93370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5056" y="0"/>
              <a:ext cx="3657473" cy="93370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0045" y="0"/>
              <a:ext cx="6840220" cy="8870950"/>
            </a:xfrm>
            <a:custGeom>
              <a:avLst/>
              <a:gdLst/>
              <a:ahLst/>
              <a:cxnLst/>
              <a:rect l="l" t="t" r="r" b="b"/>
              <a:pathLst>
                <a:path w="6840220" h="8870950">
                  <a:moveTo>
                    <a:pt x="6839711" y="0"/>
                  </a:moveTo>
                  <a:lnTo>
                    <a:pt x="0" y="0"/>
                  </a:lnTo>
                  <a:lnTo>
                    <a:pt x="0" y="8870441"/>
                  </a:lnTo>
                  <a:lnTo>
                    <a:pt x="6839711" y="8870441"/>
                  </a:lnTo>
                  <a:lnTo>
                    <a:pt x="6839711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5990" y="3395917"/>
              <a:ext cx="2844165" cy="1913255"/>
            </a:xfrm>
            <a:custGeom>
              <a:avLst/>
              <a:gdLst/>
              <a:ahLst/>
              <a:cxnLst/>
              <a:rect l="l" t="t" r="r" b="b"/>
              <a:pathLst>
                <a:path w="2844165" h="1913254">
                  <a:moveTo>
                    <a:pt x="2843796" y="0"/>
                  </a:moveTo>
                  <a:lnTo>
                    <a:pt x="0" y="0"/>
                  </a:lnTo>
                  <a:lnTo>
                    <a:pt x="0" y="1913255"/>
                  </a:lnTo>
                  <a:lnTo>
                    <a:pt x="2843796" y="1913255"/>
                  </a:lnTo>
                  <a:lnTo>
                    <a:pt x="2843796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0090" y="2799333"/>
              <a:ext cx="243204" cy="243204"/>
            </a:xfrm>
            <a:custGeom>
              <a:avLst/>
              <a:gdLst/>
              <a:ahLst/>
              <a:cxnLst/>
              <a:rect l="l" t="t" r="r" b="b"/>
              <a:pathLst>
                <a:path w="243205" h="243205">
                  <a:moveTo>
                    <a:pt x="242989" y="0"/>
                  </a:moveTo>
                  <a:lnTo>
                    <a:pt x="0" y="0"/>
                  </a:lnTo>
                  <a:lnTo>
                    <a:pt x="0" y="243077"/>
                  </a:lnTo>
                  <a:lnTo>
                    <a:pt x="242989" y="243077"/>
                  </a:lnTo>
                  <a:lnTo>
                    <a:pt x="2429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05992" y="799876"/>
            <a:ext cx="2576195" cy="173164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Final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Panel</a:t>
            </a:r>
            <a:r>
              <a:rPr sz="11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Interview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3100"/>
              </a:lnSpc>
              <a:spcBef>
                <a:spcPts val="509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panel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interview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itself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conducted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range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senior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stakeholders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within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organisation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supported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professional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experts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whose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role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offer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view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candidate’s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professional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competence.</a:t>
            </a:r>
            <a:r>
              <a:rPr sz="10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Usually,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member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panel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10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ask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question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cluster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questions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000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particular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topic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interest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them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2088" y="2526537"/>
            <a:ext cx="23418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relevance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sz="10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2088" y="2698749"/>
            <a:ext cx="2603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role.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48227" y="799876"/>
            <a:ext cx="2802255" cy="155956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Demonstrating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your Inclusive 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3199"/>
              </a:lnSpc>
              <a:spcBef>
                <a:spcPts val="50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Compassionate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inclusive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builds connection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boundaries,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ensuring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voices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heard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delivering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improving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care.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order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nurture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of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compassion,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organisations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require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leaders</a:t>
            </a:r>
            <a:r>
              <a:rPr sz="10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the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carriers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embody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compassion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inclusion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leadership.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48227" y="2446680"/>
            <a:ext cx="2821305" cy="698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Where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leaders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high-quality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compassionate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care,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impacts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everything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clinical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effectiveness</a:t>
            </a:r>
            <a:r>
              <a:rPr lang="en-GB" sz="1000" spc="-10" dirty="0">
                <a:solidFill>
                  <a:srgbClr val="FFFFFF"/>
                </a:solidFill>
                <a:latin typeface="Calibri"/>
                <a:cs typeface="Calibri"/>
              </a:rPr>
              <a:t> and patient care to staff health, wellbeing and engagement.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9488" y="3355119"/>
            <a:ext cx="62992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7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Top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tip: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8222" y="4272598"/>
            <a:ext cx="2291715" cy="1087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99"/>
              </a:lnSpc>
              <a:spcBef>
                <a:spcPts val="95"/>
              </a:spcBef>
            </a:pP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Whilst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each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part</a:t>
            </a:r>
            <a:r>
              <a:rPr sz="1000" spc="-1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of</a:t>
            </a:r>
            <a:r>
              <a:rPr sz="1000" spc="-3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process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may</a:t>
            </a:r>
            <a:r>
              <a:rPr sz="1000" spc="-1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be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 considered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important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usually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sz="1000" spc="-3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panel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interview</a:t>
            </a:r>
            <a:r>
              <a:rPr sz="1000" spc="-3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carries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most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weight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in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the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 decision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making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process.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panel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will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usually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decide</a:t>
            </a:r>
            <a:r>
              <a:rPr sz="1000" spc="-3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if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each</a:t>
            </a:r>
            <a:r>
              <a:rPr sz="1000" spc="-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shortlisted</a:t>
            </a:r>
            <a:r>
              <a:rPr sz="1000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E1E1E"/>
                </a:solidFill>
                <a:latin typeface="Calibri"/>
                <a:cs typeface="Calibri"/>
              </a:rPr>
              <a:t>candidates </a:t>
            </a:r>
            <a:r>
              <a:rPr sz="1000" dirty="0">
                <a:solidFill>
                  <a:srgbClr val="1E1E1E"/>
                </a:solidFill>
                <a:latin typeface="Calibri"/>
                <a:cs typeface="Calibri"/>
              </a:rPr>
              <a:t>considered</a:t>
            </a:r>
            <a:r>
              <a:rPr sz="1000" spc="-5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E1E1E"/>
                </a:solidFill>
                <a:latin typeface="Calibri"/>
                <a:cs typeface="Calibri"/>
              </a:rPr>
              <a:t>“appointable”.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9958" y="6149053"/>
            <a:ext cx="189865" cy="497205"/>
          </a:xfrm>
          <a:prstGeom prst="rect">
            <a:avLst/>
          </a:prstGeom>
          <a:solidFill>
            <a:srgbClr val="41B6E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90"/>
              </a:lnSpc>
            </a:pPr>
            <a:r>
              <a:rPr sz="3200" b="1" spc="-50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48227" y="4032021"/>
            <a:ext cx="2807335" cy="7175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5080" indent="-6350">
              <a:lnSpc>
                <a:spcPct val="113300"/>
              </a:lnSpc>
              <a:spcBef>
                <a:spcPts val="110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Inclusive</a:t>
            </a:r>
            <a:r>
              <a:rPr sz="1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cultures</a:t>
            </a:r>
            <a:r>
              <a:rPr sz="1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depend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inclusive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leaders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therefore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ensure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showcase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knowledge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commitment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 Equality,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Diversity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Inclusion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agendas.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5992" y="4857114"/>
            <a:ext cx="5695315" cy="367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63875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may</a:t>
            </a:r>
            <a:r>
              <a:rPr sz="1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include:</a:t>
            </a:r>
            <a:endParaRPr sz="1000" dirty="0">
              <a:latin typeface="Calibri"/>
              <a:cs typeface="Calibri"/>
            </a:endParaRPr>
          </a:p>
          <a:p>
            <a:pPr marL="3054350">
              <a:lnSpc>
                <a:spcPct val="100000"/>
              </a:lnSpc>
              <a:spcBef>
                <a:spcPts val="77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importance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allyship.</a:t>
            </a:r>
            <a:endParaRPr sz="1000" dirty="0">
              <a:latin typeface="Calibri"/>
              <a:cs typeface="Calibri"/>
            </a:endParaRPr>
          </a:p>
          <a:p>
            <a:pPr marL="3197860" marR="207645" indent="-143510">
              <a:lnSpc>
                <a:spcPct val="113199"/>
              </a:lnSpc>
              <a:spcBef>
                <a:spcPts val="60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importance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representation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sz="10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workforce.</a:t>
            </a:r>
            <a:endParaRPr sz="1000" dirty="0">
              <a:latin typeface="Calibri"/>
              <a:cs typeface="Calibri"/>
            </a:endParaRPr>
          </a:p>
          <a:p>
            <a:pPr marL="3054350">
              <a:lnSpc>
                <a:spcPct val="100000"/>
              </a:lnSpc>
              <a:spcBef>
                <a:spcPts val="77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ownership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agenda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100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levels.</a:t>
            </a:r>
            <a:endParaRPr sz="1000" dirty="0">
              <a:latin typeface="Calibri"/>
              <a:cs typeface="Calibri"/>
            </a:endParaRPr>
          </a:p>
          <a:p>
            <a:pPr marL="3054350">
              <a:lnSpc>
                <a:spcPct val="100000"/>
              </a:lnSpc>
              <a:spcBef>
                <a:spcPts val="77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importance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leadership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accountability.</a:t>
            </a:r>
            <a:endParaRPr sz="1000" dirty="0">
              <a:latin typeface="Calibri"/>
              <a:cs typeface="Calibri"/>
            </a:endParaRPr>
          </a:p>
          <a:p>
            <a:pPr marL="21590" marR="5080">
              <a:lnSpc>
                <a:spcPct val="107300"/>
              </a:lnSpc>
              <a:spcBef>
                <a:spcPts val="61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zone.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Everyone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gets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thrown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interviews,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judged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makes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people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nervous.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Consider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triggers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think,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feel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in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moment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moment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lose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it.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Prepare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tangible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strategies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balance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back,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eg.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having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sip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water,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touching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object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glasses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thumb.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Practice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r>
              <a:rPr sz="1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advance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while</a:t>
            </a:r>
            <a:r>
              <a:rPr sz="1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calm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centred.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virtual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interviews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find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helpful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put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photo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person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regularly</a:t>
            </a:r>
            <a:r>
              <a:rPr sz="1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helps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get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‘in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zone’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near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webcam.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900" b="1" dirty="0">
                <a:solidFill>
                  <a:srgbClr val="41B6E6"/>
                </a:solidFill>
                <a:latin typeface="Calibri"/>
                <a:cs typeface="Calibri"/>
              </a:rPr>
              <a:t>Fiona</a:t>
            </a:r>
            <a:r>
              <a:rPr sz="900" b="1" spc="-40" dirty="0">
                <a:solidFill>
                  <a:srgbClr val="41B6E6"/>
                </a:solidFill>
                <a:latin typeface="Calibri"/>
                <a:cs typeface="Calibri"/>
              </a:rPr>
              <a:t> </a:t>
            </a:r>
            <a:r>
              <a:rPr sz="900" b="1" spc="-10" dirty="0">
                <a:solidFill>
                  <a:srgbClr val="41B6E6"/>
                </a:solidFill>
                <a:latin typeface="Calibri"/>
                <a:cs typeface="Calibri"/>
              </a:rPr>
              <a:t>Rodden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b="1" dirty="0">
                <a:solidFill>
                  <a:srgbClr val="41B6E6"/>
                </a:solidFill>
                <a:latin typeface="Calibri"/>
                <a:cs typeface="Calibri"/>
              </a:rPr>
              <a:t>Head</a:t>
            </a:r>
            <a:r>
              <a:rPr sz="900" b="1" spc="-40" dirty="0">
                <a:solidFill>
                  <a:srgbClr val="41B6E6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41B6E6"/>
                </a:solidFill>
                <a:latin typeface="Calibri"/>
                <a:cs typeface="Calibri"/>
              </a:rPr>
              <a:t>of</a:t>
            </a:r>
            <a:r>
              <a:rPr sz="900" b="1" spc="-30" dirty="0">
                <a:solidFill>
                  <a:srgbClr val="41B6E6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41B6E6"/>
                </a:solidFill>
                <a:latin typeface="Calibri"/>
                <a:cs typeface="Calibri"/>
              </a:rPr>
              <a:t>Talent,</a:t>
            </a:r>
            <a:r>
              <a:rPr sz="900" b="1" spc="-30" dirty="0">
                <a:solidFill>
                  <a:srgbClr val="41B6E6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41B6E6"/>
                </a:solidFill>
                <a:latin typeface="Calibri"/>
                <a:cs typeface="Calibri"/>
              </a:rPr>
              <a:t>South</a:t>
            </a:r>
            <a:r>
              <a:rPr sz="900" b="1" spc="-35" dirty="0">
                <a:solidFill>
                  <a:srgbClr val="41B6E6"/>
                </a:solidFill>
                <a:latin typeface="Calibri"/>
                <a:cs typeface="Calibri"/>
              </a:rPr>
              <a:t> </a:t>
            </a:r>
            <a:r>
              <a:rPr sz="900" b="1" spc="-20" dirty="0">
                <a:solidFill>
                  <a:srgbClr val="41B6E6"/>
                </a:solidFill>
                <a:latin typeface="Calibri"/>
                <a:cs typeface="Calibri"/>
              </a:rPr>
              <a:t>East</a:t>
            </a: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59384"/>
            <a:ext cx="7198995" cy="9972675"/>
            <a:chOff x="0" y="359384"/>
            <a:chExt cx="7198995" cy="9972675"/>
          </a:xfrm>
        </p:grpSpPr>
        <p:sp>
          <p:nvSpPr>
            <p:cNvPr id="4" name="object 4"/>
            <p:cNvSpPr/>
            <p:nvPr/>
          </p:nvSpPr>
          <p:spPr>
            <a:xfrm>
              <a:off x="6031864" y="995870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5">
                  <a:moveTo>
                    <a:pt x="170434" y="0"/>
                  </a:moveTo>
                  <a:lnTo>
                    <a:pt x="125133" y="6090"/>
                  </a:lnTo>
                  <a:lnTo>
                    <a:pt x="84422" y="23279"/>
                  </a:lnTo>
                  <a:lnTo>
                    <a:pt x="49926" y="49939"/>
                  </a:lnTo>
                  <a:lnTo>
                    <a:pt x="23273" y="84446"/>
                  </a:lnTo>
                  <a:lnTo>
                    <a:pt x="6089" y="125174"/>
                  </a:lnTo>
                  <a:lnTo>
                    <a:pt x="0" y="170497"/>
                  </a:lnTo>
                  <a:lnTo>
                    <a:pt x="6089" y="215825"/>
                  </a:lnTo>
                  <a:lnTo>
                    <a:pt x="23273" y="256554"/>
                  </a:lnTo>
                  <a:lnTo>
                    <a:pt x="49926" y="291060"/>
                  </a:lnTo>
                  <a:lnTo>
                    <a:pt x="84422" y="317718"/>
                  </a:lnTo>
                  <a:lnTo>
                    <a:pt x="125133" y="334905"/>
                  </a:lnTo>
                  <a:lnTo>
                    <a:pt x="170434" y="340994"/>
                  </a:lnTo>
                  <a:lnTo>
                    <a:pt x="215788" y="334905"/>
                  </a:lnTo>
                  <a:lnTo>
                    <a:pt x="256535" y="317718"/>
                  </a:lnTo>
                  <a:lnTo>
                    <a:pt x="291052" y="291060"/>
                  </a:lnTo>
                  <a:lnTo>
                    <a:pt x="317716" y="256554"/>
                  </a:lnTo>
                  <a:lnTo>
                    <a:pt x="334904" y="215825"/>
                  </a:lnTo>
                  <a:lnTo>
                    <a:pt x="340995" y="170497"/>
                  </a:lnTo>
                  <a:lnTo>
                    <a:pt x="334904" y="125174"/>
                  </a:lnTo>
                  <a:lnTo>
                    <a:pt x="317716" y="84446"/>
                  </a:lnTo>
                  <a:lnTo>
                    <a:pt x="291052" y="49939"/>
                  </a:lnTo>
                  <a:lnTo>
                    <a:pt x="256535" y="23279"/>
                  </a:lnTo>
                  <a:lnTo>
                    <a:pt x="215788" y="6090"/>
                  </a:lnTo>
                  <a:lnTo>
                    <a:pt x="170434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9384"/>
              <a:ext cx="7198994" cy="99725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7559675" cy="9646920"/>
            <a:chOff x="0" y="0"/>
            <a:chExt cx="7559675" cy="96469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675" cy="60299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23591"/>
              <a:ext cx="7543418" cy="37094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4313" y="4182363"/>
              <a:ext cx="5891530" cy="5458460"/>
            </a:xfrm>
            <a:custGeom>
              <a:avLst/>
              <a:gdLst/>
              <a:ahLst/>
              <a:cxnLst/>
              <a:rect l="l" t="t" r="r" b="b"/>
              <a:pathLst>
                <a:path w="5891530" h="5458459">
                  <a:moveTo>
                    <a:pt x="5891098" y="0"/>
                  </a:moveTo>
                  <a:lnTo>
                    <a:pt x="0" y="0"/>
                  </a:lnTo>
                  <a:lnTo>
                    <a:pt x="0" y="5458206"/>
                  </a:lnTo>
                  <a:lnTo>
                    <a:pt x="5891098" y="5458206"/>
                  </a:lnTo>
                  <a:lnTo>
                    <a:pt x="5891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8644" y="4372863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739" y="4409312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2004"/>
                  </a:moveTo>
                  <a:lnTo>
                    <a:pt x="28917" y="59309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8303" y="4388865"/>
              <a:ext cx="176669" cy="976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3392" y="4412995"/>
              <a:ext cx="246871" cy="990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04542" y="4381118"/>
              <a:ext cx="300355" cy="131445"/>
            </a:xfrm>
            <a:custGeom>
              <a:avLst/>
              <a:gdLst/>
              <a:ahLst/>
              <a:cxnLst/>
              <a:rect l="l" t="t" r="r" b="b"/>
              <a:pathLst>
                <a:path w="300355" h="131445">
                  <a:moveTo>
                    <a:pt x="25781" y="104012"/>
                  </a:moveTo>
                  <a:lnTo>
                    <a:pt x="15620" y="104012"/>
                  </a:lnTo>
                  <a:lnTo>
                    <a:pt x="16382" y="104266"/>
                  </a:lnTo>
                  <a:lnTo>
                    <a:pt x="25018" y="104266"/>
                  </a:lnTo>
                  <a:lnTo>
                    <a:pt x="25781" y="104012"/>
                  </a:lnTo>
                  <a:close/>
                </a:path>
                <a:path w="300355" h="131445">
                  <a:moveTo>
                    <a:pt x="27812" y="43434"/>
                  </a:moveTo>
                  <a:lnTo>
                    <a:pt x="13588" y="43434"/>
                  </a:lnTo>
                  <a:lnTo>
                    <a:pt x="13715" y="102869"/>
                  </a:lnTo>
                  <a:lnTo>
                    <a:pt x="14224" y="103377"/>
                  </a:lnTo>
                  <a:lnTo>
                    <a:pt x="14605" y="103631"/>
                  </a:lnTo>
                  <a:lnTo>
                    <a:pt x="15366" y="104012"/>
                  </a:lnTo>
                  <a:lnTo>
                    <a:pt x="26035" y="104012"/>
                  </a:lnTo>
                  <a:lnTo>
                    <a:pt x="26796" y="103631"/>
                  </a:lnTo>
                  <a:lnTo>
                    <a:pt x="27177" y="103377"/>
                  </a:lnTo>
                  <a:lnTo>
                    <a:pt x="27686" y="102869"/>
                  </a:lnTo>
                  <a:lnTo>
                    <a:pt x="27812" y="43434"/>
                  </a:lnTo>
                  <a:close/>
                </a:path>
                <a:path w="300355" h="131445">
                  <a:moveTo>
                    <a:pt x="46481" y="33654"/>
                  </a:moveTo>
                  <a:lnTo>
                    <a:pt x="1143" y="33654"/>
                  </a:lnTo>
                  <a:lnTo>
                    <a:pt x="634" y="34416"/>
                  </a:lnTo>
                  <a:lnTo>
                    <a:pt x="507" y="34798"/>
                  </a:lnTo>
                  <a:lnTo>
                    <a:pt x="254" y="35305"/>
                  </a:lnTo>
                  <a:lnTo>
                    <a:pt x="126" y="35940"/>
                  </a:lnTo>
                  <a:lnTo>
                    <a:pt x="0" y="40131"/>
                  </a:lnTo>
                  <a:lnTo>
                    <a:pt x="254" y="41401"/>
                  </a:lnTo>
                  <a:lnTo>
                    <a:pt x="634" y="42290"/>
                  </a:lnTo>
                  <a:lnTo>
                    <a:pt x="1143" y="43052"/>
                  </a:lnTo>
                  <a:lnTo>
                    <a:pt x="1777" y="43434"/>
                  </a:lnTo>
                  <a:lnTo>
                    <a:pt x="45846" y="43434"/>
                  </a:lnTo>
                  <a:lnTo>
                    <a:pt x="46481" y="43052"/>
                  </a:lnTo>
                  <a:lnTo>
                    <a:pt x="47117" y="42290"/>
                  </a:lnTo>
                  <a:lnTo>
                    <a:pt x="47625" y="41401"/>
                  </a:lnTo>
                  <a:lnTo>
                    <a:pt x="47879" y="40131"/>
                  </a:lnTo>
                  <a:lnTo>
                    <a:pt x="47879" y="37464"/>
                  </a:lnTo>
                  <a:lnTo>
                    <a:pt x="47625" y="35940"/>
                  </a:lnTo>
                  <a:lnTo>
                    <a:pt x="47498" y="35305"/>
                  </a:lnTo>
                  <a:lnTo>
                    <a:pt x="47243" y="34798"/>
                  </a:lnTo>
                  <a:lnTo>
                    <a:pt x="46481" y="33654"/>
                  </a:lnTo>
                  <a:close/>
                </a:path>
                <a:path w="300355" h="131445">
                  <a:moveTo>
                    <a:pt x="45846" y="33274"/>
                  </a:moveTo>
                  <a:lnTo>
                    <a:pt x="1905" y="33274"/>
                  </a:lnTo>
                  <a:lnTo>
                    <a:pt x="1333" y="33654"/>
                  </a:lnTo>
                  <a:lnTo>
                    <a:pt x="46228" y="33654"/>
                  </a:lnTo>
                  <a:lnTo>
                    <a:pt x="45846" y="33274"/>
                  </a:lnTo>
                  <a:close/>
                </a:path>
                <a:path w="300355" h="131445">
                  <a:moveTo>
                    <a:pt x="42290" y="0"/>
                  </a:moveTo>
                  <a:lnTo>
                    <a:pt x="33242" y="0"/>
                  </a:lnTo>
                  <a:lnTo>
                    <a:pt x="30480" y="380"/>
                  </a:lnTo>
                  <a:lnTo>
                    <a:pt x="27431" y="1397"/>
                  </a:lnTo>
                  <a:lnTo>
                    <a:pt x="24256" y="2412"/>
                  </a:lnTo>
                  <a:lnTo>
                    <a:pt x="15112" y="14350"/>
                  </a:lnTo>
                  <a:lnTo>
                    <a:pt x="14096" y="17652"/>
                  </a:lnTo>
                  <a:lnTo>
                    <a:pt x="13588" y="21716"/>
                  </a:lnTo>
                  <a:lnTo>
                    <a:pt x="13588" y="33274"/>
                  </a:lnTo>
                  <a:lnTo>
                    <a:pt x="27812" y="33274"/>
                  </a:lnTo>
                  <a:lnTo>
                    <a:pt x="27939" y="20574"/>
                  </a:lnTo>
                  <a:lnTo>
                    <a:pt x="28448" y="18668"/>
                  </a:lnTo>
                  <a:lnTo>
                    <a:pt x="36042" y="10032"/>
                  </a:lnTo>
                  <a:lnTo>
                    <a:pt x="51935" y="10032"/>
                  </a:lnTo>
                  <a:lnTo>
                    <a:pt x="51943" y="4572"/>
                  </a:lnTo>
                  <a:lnTo>
                    <a:pt x="51688" y="3937"/>
                  </a:lnTo>
                  <a:lnTo>
                    <a:pt x="51562" y="3555"/>
                  </a:lnTo>
                  <a:lnTo>
                    <a:pt x="51307" y="3048"/>
                  </a:lnTo>
                  <a:lnTo>
                    <a:pt x="51054" y="2666"/>
                  </a:lnTo>
                  <a:lnTo>
                    <a:pt x="50673" y="2412"/>
                  </a:lnTo>
                  <a:lnTo>
                    <a:pt x="50292" y="2031"/>
                  </a:lnTo>
                  <a:lnTo>
                    <a:pt x="47625" y="1015"/>
                  </a:lnTo>
                  <a:lnTo>
                    <a:pt x="46100" y="635"/>
                  </a:lnTo>
                  <a:lnTo>
                    <a:pt x="44830" y="380"/>
                  </a:lnTo>
                  <a:lnTo>
                    <a:pt x="45148" y="380"/>
                  </a:lnTo>
                  <a:lnTo>
                    <a:pt x="42290" y="0"/>
                  </a:lnTo>
                  <a:close/>
                </a:path>
                <a:path w="300355" h="131445">
                  <a:moveTo>
                    <a:pt x="48005" y="11556"/>
                  </a:moveTo>
                  <a:lnTo>
                    <a:pt x="47370" y="11556"/>
                  </a:lnTo>
                  <a:lnTo>
                    <a:pt x="49910" y="12064"/>
                  </a:lnTo>
                  <a:lnTo>
                    <a:pt x="49275" y="12064"/>
                  </a:lnTo>
                  <a:lnTo>
                    <a:pt x="48005" y="11556"/>
                  </a:lnTo>
                  <a:close/>
                </a:path>
                <a:path w="300355" h="131445">
                  <a:moveTo>
                    <a:pt x="51815" y="10540"/>
                  </a:moveTo>
                  <a:lnTo>
                    <a:pt x="44576" y="10540"/>
                  </a:lnTo>
                  <a:lnTo>
                    <a:pt x="45593" y="10794"/>
                  </a:lnTo>
                  <a:lnTo>
                    <a:pt x="46481" y="11049"/>
                  </a:lnTo>
                  <a:lnTo>
                    <a:pt x="47701" y="11556"/>
                  </a:lnTo>
                  <a:lnTo>
                    <a:pt x="48005" y="11556"/>
                  </a:lnTo>
                  <a:lnTo>
                    <a:pt x="49275" y="12064"/>
                  </a:lnTo>
                  <a:lnTo>
                    <a:pt x="51054" y="12064"/>
                  </a:lnTo>
                  <a:lnTo>
                    <a:pt x="51562" y="11556"/>
                  </a:lnTo>
                  <a:lnTo>
                    <a:pt x="51646" y="11049"/>
                  </a:lnTo>
                  <a:lnTo>
                    <a:pt x="51731" y="10794"/>
                  </a:lnTo>
                  <a:lnTo>
                    <a:pt x="51815" y="10540"/>
                  </a:lnTo>
                  <a:close/>
                </a:path>
                <a:path w="300355" h="131445">
                  <a:moveTo>
                    <a:pt x="41719" y="10032"/>
                  </a:moveTo>
                  <a:lnTo>
                    <a:pt x="37211" y="10032"/>
                  </a:lnTo>
                  <a:lnTo>
                    <a:pt x="33655" y="10540"/>
                  </a:lnTo>
                  <a:lnTo>
                    <a:pt x="44005" y="10540"/>
                  </a:lnTo>
                  <a:lnTo>
                    <a:pt x="41719" y="10032"/>
                  </a:lnTo>
                  <a:close/>
                </a:path>
                <a:path w="300355" h="131445">
                  <a:moveTo>
                    <a:pt x="74294" y="33019"/>
                  </a:moveTo>
                  <a:lnTo>
                    <a:pt x="65658" y="33019"/>
                  </a:lnTo>
                  <a:lnTo>
                    <a:pt x="64896" y="33147"/>
                  </a:lnTo>
                  <a:lnTo>
                    <a:pt x="62991" y="82041"/>
                  </a:lnTo>
                  <a:lnTo>
                    <a:pt x="63130" y="83565"/>
                  </a:lnTo>
                  <a:lnTo>
                    <a:pt x="63245" y="84836"/>
                  </a:lnTo>
                  <a:lnTo>
                    <a:pt x="64262" y="88137"/>
                  </a:lnTo>
                  <a:lnTo>
                    <a:pt x="65085" y="91312"/>
                  </a:lnTo>
                  <a:lnTo>
                    <a:pt x="65150" y="91566"/>
                  </a:lnTo>
                  <a:lnTo>
                    <a:pt x="66548" y="94361"/>
                  </a:lnTo>
                  <a:lnTo>
                    <a:pt x="66675" y="94614"/>
                  </a:lnTo>
                  <a:lnTo>
                    <a:pt x="68961" y="97154"/>
                  </a:lnTo>
                  <a:lnTo>
                    <a:pt x="85217" y="105410"/>
                  </a:lnTo>
                  <a:lnTo>
                    <a:pt x="94742" y="105410"/>
                  </a:lnTo>
                  <a:lnTo>
                    <a:pt x="99059" y="104520"/>
                  </a:lnTo>
                  <a:lnTo>
                    <a:pt x="103377" y="102488"/>
                  </a:lnTo>
                  <a:lnTo>
                    <a:pt x="107695" y="100584"/>
                  </a:lnTo>
                  <a:lnTo>
                    <a:pt x="112013" y="97536"/>
                  </a:lnTo>
                  <a:lnTo>
                    <a:pt x="114842" y="94868"/>
                  </a:lnTo>
                  <a:lnTo>
                    <a:pt x="90550" y="94868"/>
                  </a:lnTo>
                  <a:lnTo>
                    <a:pt x="88137" y="94361"/>
                  </a:lnTo>
                  <a:lnTo>
                    <a:pt x="84074" y="92582"/>
                  </a:lnTo>
                  <a:lnTo>
                    <a:pt x="82295" y="91312"/>
                  </a:lnTo>
                  <a:lnTo>
                    <a:pt x="81025" y="89662"/>
                  </a:lnTo>
                  <a:lnTo>
                    <a:pt x="79736" y="88137"/>
                  </a:lnTo>
                  <a:lnTo>
                    <a:pt x="78739" y="86232"/>
                  </a:lnTo>
                  <a:lnTo>
                    <a:pt x="78612" y="85978"/>
                  </a:lnTo>
                  <a:lnTo>
                    <a:pt x="77977" y="83565"/>
                  </a:lnTo>
                  <a:lnTo>
                    <a:pt x="77343" y="81279"/>
                  </a:lnTo>
                  <a:lnTo>
                    <a:pt x="77088" y="78104"/>
                  </a:lnTo>
                  <a:lnTo>
                    <a:pt x="76962" y="34416"/>
                  </a:lnTo>
                  <a:lnTo>
                    <a:pt x="76454" y="33909"/>
                  </a:lnTo>
                  <a:lnTo>
                    <a:pt x="76073" y="33654"/>
                  </a:lnTo>
                  <a:lnTo>
                    <a:pt x="75056" y="33147"/>
                  </a:lnTo>
                  <a:lnTo>
                    <a:pt x="74294" y="33019"/>
                  </a:lnTo>
                  <a:close/>
                </a:path>
                <a:path w="300355" h="131445">
                  <a:moveTo>
                    <a:pt x="127381" y="104012"/>
                  </a:moveTo>
                  <a:lnTo>
                    <a:pt x="118109" y="104012"/>
                  </a:lnTo>
                  <a:lnTo>
                    <a:pt x="118744" y="104266"/>
                  </a:lnTo>
                  <a:lnTo>
                    <a:pt x="126745" y="104266"/>
                  </a:lnTo>
                  <a:lnTo>
                    <a:pt x="127381" y="104012"/>
                  </a:lnTo>
                  <a:close/>
                </a:path>
                <a:path w="300355" h="131445">
                  <a:moveTo>
                    <a:pt x="129286" y="93344"/>
                  </a:moveTo>
                  <a:lnTo>
                    <a:pt x="116458" y="93344"/>
                  </a:lnTo>
                  <a:lnTo>
                    <a:pt x="116458" y="102869"/>
                  </a:lnTo>
                  <a:lnTo>
                    <a:pt x="116839" y="103377"/>
                  </a:lnTo>
                  <a:lnTo>
                    <a:pt x="117093" y="103631"/>
                  </a:lnTo>
                  <a:lnTo>
                    <a:pt x="117855" y="104012"/>
                  </a:lnTo>
                  <a:lnTo>
                    <a:pt x="127635" y="104012"/>
                  </a:lnTo>
                  <a:lnTo>
                    <a:pt x="128396" y="103631"/>
                  </a:lnTo>
                  <a:lnTo>
                    <a:pt x="128777" y="103377"/>
                  </a:lnTo>
                  <a:lnTo>
                    <a:pt x="129158" y="102869"/>
                  </a:lnTo>
                  <a:lnTo>
                    <a:pt x="129286" y="102488"/>
                  </a:lnTo>
                  <a:lnTo>
                    <a:pt x="129286" y="93344"/>
                  </a:lnTo>
                  <a:close/>
                </a:path>
                <a:path w="300355" h="131445">
                  <a:moveTo>
                    <a:pt x="126492" y="33019"/>
                  </a:moveTo>
                  <a:lnTo>
                    <a:pt x="117729" y="33019"/>
                  </a:lnTo>
                  <a:lnTo>
                    <a:pt x="117093" y="33147"/>
                  </a:lnTo>
                  <a:lnTo>
                    <a:pt x="115062" y="82041"/>
                  </a:lnTo>
                  <a:lnTo>
                    <a:pt x="111125" y="86232"/>
                  </a:lnTo>
                  <a:lnTo>
                    <a:pt x="107314" y="89407"/>
                  </a:lnTo>
                  <a:lnTo>
                    <a:pt x="103886" y="91566"/>
                  </a:lnTo>
                  <a:lnTo>
                    <a:pt x="100330" y="93725"/>
                  </a:lnTo>
                  <a:lnTo>
                    <a:pt x="96774" y="94868"/>
                  </a:lnTo>
                  <a:lnTo>
                    <a:pt x="114842" y="94868"/>
                  </a:lnTo>
                  <a:lnTo>
                    <a:pt x="116458" y="93344"/>
                  </a:lnTo>
                  <a:lnTo>
                    <a:pt x="129286" y="93344"/>
                  </a:lnTo>
                  <a:lnTo>
                    <a:pt x="129286" y="34798"/>
                  </a:lnTo>
                  <a:lnTo>
                    <a:pt x="129158" y="34416"/>
                  </a:lnTo>
                  <a:lnTo>
                    <a:pt x="128650" y="33909"/>
                  </a:lnTo>
                  <a:lnTo>
                    <a:pt x="128269" y="33654"/>
                  </a:lnTo>
                  <a:lnTo>
                    <a:pt x="127634" y="33400"/>
                  </a:lnTo>
                  <a:lnTo>
                    <a:pt x="127126" y="33147"/>
                  </a:lnTo>
                  <a:lnTo>
                    <a:pt x="126492" y="33019"/>
                  </a:lnTo>
                  <a:close/>
                </a:path>
                <a:path w="300355" h="131445">
                  <a:moveTo>
                    <a:pt x="166877" y="104012"/>
                  </a:moveTo>
                  <a:lnTo>
                    <a:pt x="156590" y="104012"/>
                  </a:lnTo>
                  <a:lnTo>
                    <a:pt x="157352" y="104266"/>
                  </a:lnTo>
                  <a:lnTo>
                    <a:pt x="166115" y="104266"/>
                  </a:lnTo>
                  <a:lnTo>
                    <a:pt x="166877" y="104012"/>
                  </a:lnTo>
                  <a:close/>
                </a:path>
                <a:path w="300355" h="131445">
                  <a:moveTo>
                    <a:pt x="167386" y="888"/>
                  </a:moveTo>
                  <a:lnTo>
                    <a:pt x="156082" y="888"/>
                  </a:lnTo>
                  <a:lnTo>
                    <a:pt x="155575" y="1142"/>
                  </a:lnTo>
                  <a:lnTo>
                    <a:pt x="155194" y="1397"/>
                  </a:lnTo>
                  <a:lnTo>
                    <a:pt x="154939" y="1650"/>
                  </a:lnTo>
                  <a:lnTo>
                    <a:pt x="154939" y="103124"/>
                  </a:lnTo>
                  <a:lnTo>
                    <a:pt x="155194" y="103377"/>
                  </a:lnTo>
                  <a:lnTo>
                    <a:pt x="155575" y="103631"/>
                  </a:lnTo>
                  <a:lnTo>
                    <a:pt x="156336" y="104012"/>
                  </a:lnTo>
                  <a:lnTo>
                    <a:pt x="167132" y="104012"/>
                  </a:lnTo>
                  <a:lnTo>
                    <a:pt x="167894" y="103631"/>
                  </a:lnTo>
                  <a:lnTo>
                    <a:pt x="168275" y="103377"/>
                  </a:lnTo>
                  <a:lnTo>
                    <a:pt x="168529" y="103124"/>
                  </a:lnTo>
                  <a:lnTo>
                    <a:pt x="168529" y="1650"/>
                  </a:lnTo>
                  <a:lnTo>
                    <a:pt x="168275" y="1397"/>
                  </a:lnTo>
                  <a:lnTo>
                    <a:pt x="167894" y="1142"/>
                  </a:lnTo>
                  <a:lnTo>
                    <a:pt x="167386" y="888"/>
                  </a:lnTo>
                  <a:close/>
                </a:path>
                <a:path w="300355" h="131445">
                  <a:moveTo>
                    <a:pt x="165353" y="507"/>
                  </a:moveTo>
                  <a:lnTo>
                    <a:pt x="158242" y="507"/>
                  </a:lnTo>
                  <a:lnTo>
                    <a:pt x="155765" y="888"/>
                  </a:lnTo>
                  <a:lnTo>
                    <a:pt x="167639" y="888"/>
                  </a:lnTo>
                  <a:lnTo>
                    <a:pt x="165353" y="507"/>
                  </a:lnTo>
                  <a:close/>
                </a:path>
                <a:path w="300355" h="131445">
                  <a:moveTo>
                    <a:pt x="208025" y="104012"/>
                  </a:moveTo>
                  <a:lnTo>
                    <a:pt x="197738" y="104012"/>
                  </a:lnTo>
                  <a:lnTo>
                    <a:pt x="198500" y="104266"/>
                  </a:lnTo>
                  <a:lnTo>
                    <a:pt x="207263" y="104266"/>
                  </a:lnTo>
                  <a:lnTo>
                    <a:pt x="208025" y="104012"/>
                  </a:lnTo>
                  <a:close/>
                </a:path>
                <a:path w="300355" h="131445">
                  <a:moveTo>
                    <a:pt x="208533" y="888"/>
                  </a:moveTo>
                  <a:lnTo>
                    <a:pt x="197231" y="888"/>
                  </a:lnTo>
                  <a:lnTo>
                    <a:pt x="196723" y="1142"/>
                  </a:lnTo>
                  <a:lnTo>
                    <a:pt x="196342" y="1397"/>
                  </a:lnTo>
                  <a:lnTo>
                    <a:pt x="196087" y="1650"/>
                  </a:lnTo>
                  <a:lnTo>
                    <a:pt x="195961" y="2031"/>
                  </a:lnTo>
                  <a:lnTo>
                    <a:pt x="195833" y="2286"/>
                  </a:lnTo>
                  <a:lnTo>
                    <a:pt x="195833" y="102488"/>
                  </a:lnTo>
                  <a:lnTo>
                    <a:pt x="195961" y="102869"/>
                  </a:lnTo>
                  <a:lnTo>
                    <a:pt x="196087" y="103124"/>
                  </a:lnTo>
                  <a:lnTo>
                    <a:pt x="196342" y="103377"/>
                  </a:lnTo>
                  <a:lnTo>
                    <a:pt x="196723" y="103631"/>
                  </a:lnTo>
                  <a:lnTo>
                    <a:pt x="197484" y="104012"/>
                  </a:lnTo>
                  <a:lnTo>
                    <a:pt x="208280" y="104012"/>
                  </a:lnTo>
                  <a:lnTo>
                    <a:pt x="209042" y="103631"/>
                  </a:lnTo>
                  <a:lnTo>
                    <a:pt x="209423" y="103377"/>
                  </a:lnTo>
                  <a:lnTo>
                    <a:pt x="209676" y="103124"/>
                  </a:lnTo>
                  <a:lnTo>
                    <a:pt x="209804" y="102869"/>
                  </a:lnTo>
                  <a:lnTo>
                    <a:pt x="209804" y="2031"/>
                  </a:lnTo>
                  <a:lnTo>
                    <a:pt x="209676" y="1650"/>
                  </a:lnTo>
                  <a:lnTo>
                    <a:pt x="209423" y="1397"/>
                  </a:lnTo>
                  <a:lnTo>
                    <a:pt x="209042" y="1142"/>
                  </a:lnTo>
                  <a:lnTo>
                    <a:pt x="208533" y="888"/>
                  </a:lnTo>
                  <a:close/>
                </a:path>
                <a:path w="300355" h="131445">
                  <a:moveTo>
                    <a:pt x="206501" y="507"/>
                  </a:moveTo>
                  <a:lnTo>
                    <a:pt x="199389" y="507"/>
                  </a:lnTo>
                  <a:lnTo>
                    <a:pt x="196913" y="888"/>
                  </a:lnTo>
                  <a:lnTo>
                    <a:pt x="208787" y="888"/>
                  </a:lnTo>
                  <a:lnTo>
                    <a:pt x="206501" y="507"/>
                  </a:lnTo>
                  <a:close/>
                </a:path>
                <a:path w="300355" h="131445">
                  <a:moveTo>
                    <a:pt x="246803" y="130048"/>
                  </a:moveTo>
                  <a:lnTo>
                    <a:pt x="246634" y="130048"/>
                  </a:lnTo>
                  <a:lnTo>
                    <a:pt x="247650" y="130555"/>
                  </a:lnTo>
                  <a:lnTo>
                    <a:pt x="248602" y="130937"/>
                  </a:lnTo>
                  <a:lnTo>
                    <a:pt x="257809" y="130937"/>
                  </a:lnTo>
                  <a:lnTo>
                    <a:pt x="258857" y="130555"/>
                  </a:lnTo>
                  <a:lnTo>
                    <a:pt x="247480" y="130555"/>
                  </a:lnTo>
                  <a:lnTo>
                    <a:pt x="246803" y="130048"/>
                  </a:lnTo>
                  <a:close/>
                </a:path>
                <a:path w="300355" h="131445">
                  <a:moveTo>
                    <a:pt x="238759" y="33019"/>
                  </a:moveTo>
                  <a:lnTo>
                    <a:pt x="229743" y="33019"/>
                  </a:lnTo>
                  <a:lnTo>
                    <a:pt x="228726" y="33147"/>
                  </a:lnTo>
                  <a:lnTo>
                    <a:pt x="227964" y="33400"/>
                  </a:lnTo>
                  <a:lnTo>
                    <a:pt x="227456" y="33781"/>
                  </a:lnTo>
                  <a:lnTo>
                    <a:pt x="227075" y="34162"/>
                  </a:lnTo>
                  <a:lnTo>
                    <a:pt x="226821" y="34670"/>
                  </a:lnTo>
                  <a:lnTo>
                    <a:pt x="226821" y="35813"/>
                  </a:lnTo>
                  <a:lnTo>
                    <a:pt x="227075" y="36575"/>
                  </a:lnTo>
                  <a:lnTo>
                    <a:pt x="227456" y="37591"/>
                  </a:lnTo>
                  <a:lnTo>
                    <a:pt x="255015" y="101600"/>
                  </a:lnTo>
                  <a:lnTo>
                    <a:pt x="255143" y="102107"/>
                  </a:lnTo>
                  <a:lnTo>
                    <a:pt x="255396" y="102615"/>
                  </a:lnTo>
                  <a:lnTo>
                    <a:pt x="255905" y="102997"/>
                  </a:lnTo>
                  <a:lnTo>
                    <a:pt x="256412" y="103504"/>
                  </a:lnTo>
                  <a:lnTo>
                    <a:pt x="256794" y="103759"/>
                  </a:lnTo>
                  <a:lnTo>
                    <a:pt x="257301" y="104012"/>
                  </a:lnTo>
                  <a:lnTo>
                    <a:pt x="246761" y="127253"/>
                  </a:lnTo>
                  <a:lnTo>
                    <a:pt x="246380" y="128015"/>
                  </a:lnTo>
                  <a:lnTo>
                    <a:pt x="246252" y="128650"/>
                  </a:lnTo>
                  <a:lnTo>
                    <a:pt x="246380" y="129031"/>
                  </a:lnTo>
                  <a:lnTo>
                    <a:pt x="246380" y="129539"/>
                  </a:lnTo>
                  <a:lnTo>
                    <a:pt x="246633" y="129920"/>
                  </a:lnTo>
                  <a:lnTo>
                    <a:pt x="247480" y="130555"/>
                  </a:lnTo>
                  <a:lnTo>
                    <a:pt x="258741" y="130555"/>
                  </a:lnTo>
                  <a:lnTo>
                    <a:pt x="272033" y="104012"/>
                  </a:lnTo>
                  <a:lnTo>
                    <a:pt x="278059" y="89535"/>
                  </a:lnTo>
                  <a:lnTo>
                    <a:pt x="264159" y="89535"/>
                  </a:lnTo>
                  <a:lnTo>
                    <a:pt x="242038" y="35432"/>
                  </a:lnTo>
                  <a:lnTo>
                    <a:pt x="241934" y="35178"/>
                  </a:lnTo>
                  <a:lnTo>
                    <a:pt x="241681" y="34670"/>
                  </a:lnTo>
                  <a:lnTo>
                    <a:pt x="241173" y="33909"/>
                  </a:lnTo>
                  <a:lnTo>
                    <a:pt x="240982" y="33781"/>
                  </a:lnTo>
                  <a:lnTo>
                    <a:pt x="241109" y="33781"/>
                  </a:lnTo>
                  <a:lnTo>
                    <a:pt x="240156" y="33400"/>
                  </a:lnTo>
                  <a:lnTo>
                    <a:pt x="239649" y="33147"/>
                  </a:lnTo>
                  <a:lnTo>
                    <a:pt x="238759" y="33019"/>
                  </a:lnTo>
                  <a:close/>
                </a:path>
                <a:path w="300355" h="131445">
                  <a:moveTo>
                    <a:pt x="297180" y="33019"/>
                  </a:moveTo>
                  <a:lnTo>
                    <a:pt x="289051" y="33019"/>
                  </a:lnTo>
                  <a:lnTo>
                    <a:pt x="288163" y="33147"/>
                  </a:lnTo>
                  <a:lnTo>
                    <a:pt x="285750" y="35432"/>
                  </a:lnTo>
                  <a:lnTo>
                    <a:pt x="264413" y="89535"/>
                  </a:lnTo>
                  <a:lnTo>
                    <a:pt x="278059" y="89535"/>
                  </a:lnTo>
                  <a:lnTo>
                    <a:pt x="300100" y="36575"/>
                  </a:lnTo>
                  <a:lnTo>
                    <a:pt x="299974" y="34162"/>
                  </a:lnTo>
                  <a:lnTo>
                    <a:pt x="299465" y="33781"/>
                  </a:lnTo>
                  <a:lnTo>
                    <a:pt x="299084" y="33400"/>
                  </a:lnTo>
                  <a:lnTo>
                    <a:pt x="298323" y="33147"/>
                  </a:lnTo>
                  <a:lnTo>
                    <a:pt x="297180" y="33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6239" y="4381626"/>
              <a:ext cx="1084072" cy="1049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8910" y="4589017"/>
              <a:ext cx="494258" cy="10020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0351" y="4583810"/>
              <a:ext cx="800100" cy="1305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62427" y="4599050"/>
              <a:ext cx="787781" cy="901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8232" y="4789804"/>
              <a:ext cx="561771" cy="12928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38644" y="5126354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7739" y="5162930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1876"/>
                  </a:moveTo>
                  <a:lnTo>
                    <a:pt x="28917" y="59181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2446" y="5143245"/>
              <a:ext cx="173862" cy="976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3332" y="5167375"/>
              <a:ext cx="242316" cy="9906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8038" y="5136387"/>
              <a:ext cx="529844" cy="1045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24938" y="5136387"/>
              <a:ext cx="1042415" cy="12966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38644" y="5473572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7739" y="5510148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1876"/>
                  </a:moveTo>
                  <a:lnTo>
                    <a:pt x="28917" y="59182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82700" y="5489193"/>
              <a:ext cx="176656" cy="976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17777" y="5513323"/>
              <a:ext cx="246871" cy="990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38832" y="5482335"/>
              <a:ext cx="655447" cy="1045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68829" y="5482589"/>
              <a:ext cx="630047" cy="1294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40497" y="5680709"/>
              <a:ext cx="1166406" cy="13550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70530" y="5686551"/>
              <a:ext cx="641857" cy="1296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44104" y="5888989"/>
              <a:ext cx="1398130" cy="1305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99892" y="5888989"/>
              <a:ext cx="496824" cy="1305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49032" y="6106413"/>
              <a:ext cx="469531" cy="900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77238" y="6091935"/>
              <a:ext cx="1275968" cy="1300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21151" y="6122923"/>
              <a:ext cx="226440" cy="7353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44041" y="6296151"/>
              <a:ext cx="573836" cy="10452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84172" y="6300469"/>
              <a:ext cx="106425" cy="9906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57907" y="6295262"/>
              <a:ext cx="633984" cy="1054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49295" y="6310375"/>
              <a:ext cx="850773" cy="1158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43888" y="6499732"/>
              <a:ext cx="730199" cy="12915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038644" y="6836790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67739" y="6873367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7"/>
                  </a:moveTo>
                  <a:lnTo>
                    <a:pt x="28917" y="59182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84350" y="6853173"/>
              <a:ext cx="180340" cy="9766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22349" y="6877304"/>
              <a:ext cx="249030" cy="991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46833" y="6846188"/>
              <a:ext cx="322072" cy="1046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27833" y="6846188"/>
              <a:ext cx="570484" cy="13042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43698" y="7048626"/>
              <a:ext cx="1261746" cy="10490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72702" y="7048626"/>
              <a:ext cx="1017841" cy="10490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43774" y="7282687"/>
              <a:ext cx="213550" cy="7353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26413" y="7251699"/>
              <a:ext cx="886460" cy="10452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476754" y="7251699"/>
              <a:ext cx="952880" cy="13004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48917" y="7455661"/>
              <a:ext cx="850011" cy="13030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58745" y="7455661"/>
              <a:ext cx="664972" cy="10477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890011" y="7460233"/>
              <a:ext cx="761475" cy="12573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48816" y="7658354"/>
              <a:ext cx="312267" cy="10477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29664" y="7658354"/>
              <a:ext cx="236474" cy="10477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35860" y="7662925"/>
              <a:ext cx="104266" cy="991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06802" y="7657592"/>
              <a:ext cx="1000252" cy="13106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038644" y="7996808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67739" y="8033257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2003"/>
                  </a:moveTo>
                  <a:lnTo>
                    <a:pt x="28917" y="59308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82572" y="8012430"/>
              <a:ext cx="635237" cy="12369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85772" y="8006080"/>
              <a:ext cx="474587" cy="10452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528506" y="8020304"/>
              <a:ext cx="442658" cy="9029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43533" y="8208518"/>
              <a:ext cx="973251" cy="13055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84602" y="8208518"/>
              <a:ext cx="939546" cy="13030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291078" y="8239886"/>
              <a:ext cx="281940" cy="99060"/>
            </a:xfrm>
            <a:custGeom>
              <a:avLst/>
              <a:gdLst/>
              <a:ahLst/>
              <a:cxnLst/>
              <a:rect l="l" t="t" r="r" b="b"/>
              <a:pathLst>
                <a:path w="281939" h="99059">
                  <a:moveTo>
                    <a:pt x="11811" y="72009"/>
                  </a:moveTo>
                  <a:lnTo>
                    <a:pt x="1777" y="72009"/>
                  </a:lnTo>
                  <a:lnTo>
                    <a:pt x="2539" y="72263"/>
                  </a:lnTo>
                  <a:lnTo>
                    <a:pt x="11175" y="72263"/>
                  </a:lnTo>
                  <a:lnTo>
                    <a:pt x="11811" y="72009"/>
                  </a:lnTo>
                  <a:close/>
                </a:path>
                <a:path w="281939" h="99059">
                  <a:moveTo>
                    <a:pt x="60960" y="72009"/>
                  </a:moveTo>
                  <a:lnTo>
                    <a:pt x="51054" y="72009"/>
                  </a:lnTo>
                  <a:lnTo>
                    <a:pt x="51688" y="72263"/>
                  </a:lnTo>
                  <a:lnTo>
                    <a:pt x="60198" y="72263"/>
                  </a:lnTo>
                  <a:lnTo>
                    <a:pt x="60960" y="72009"/>
                  </a:lnTo>
                  <a:close/>
                </a:path>
                <a:path w="281939" h="99059">
                  <a:moveTo>
                    <a:pt x="110236" y="72009"/>
                  </a:moveTo>
                  <a:lnTo>
                    <a:pt x="100202" y="72009"/>
                  </a:lnTo>
                  <a:lnTo>
                    <a:pt x="100964" y="72263"/>
                  </a:lnTo>
                  <a:lnTo>
                    <a:pt x="109474" y="72263"/>
                  </a:lnTo>
                  <a:lnTo>
                    <a:pt x="110236" y="72009"/>
                  </a:lnTo>
                  <a:close/>
                </a:path>
                <a:path w="281939" h="99059">
                  <a:moveTo>
                    <a:pt x="10668" y="1143"/>
                  </a:moveTo>
                  <a:lnTo>
                    <a:pt x="1650" y="1143"/>
                  </a:lnTo>
                  <a:lnTo>
                    <a:pt x="1143" y="1397"/>
                  </a:lnTo>
                  <a:lnTo>
                    <a:pt x="508" y="1778"/>
                  </a:lnTo>
                  <a:lnTo>
                    <a:pt x="126" y="2286"/>
                  </a:lnTo>
                  <a:lnTo>
                    <a:pt x="0" y="70866"/>
                  </a:lnTo>
                  <a:lnTo>
                    <a:pt x="254" y="71120"/>
                  </a:lnTo>
                  <a:lnTo>
                    <a:pt x="381" y="71374"/>
                  </a:lnTo>
                  <a:lnTo>
                    <a:pt x="762" y="71628"/>
                  </a:lnTo>
                  <a:lnTo>
                    <a:pt x="1524" y="72009"/>
                  </a:lnTo>
                  <a:lnTo>
                    <a:pt x="12065" y="72009"/>
                  </a:lnTo>
                  <a:lnTo>
                    <a:pt x="12826" y="71628"/>
                  </a:lnTo>
                  <a:lnTo>
                    <a:pt x="13208" y="71374"/>
                  </a:lnTo>
                  <a:lnTo>
                    <a:pt x="13716" y="70866"/>
                  </a:lnTo>
                  <a:lnTo>
                    <a:pt x="13843" y="23368"/>
                  </a:lnTo>
                  <a:lnTo>
                    <a:pt x="17652" y="19177"/>
                  </a:lnTo>
                  <a:lnTo>
                    <a:pt x="21082" y="15875"/>
                  </a:lnTo>
                  <a:lnTo>
                    <a:pt x="26909" y="12065"/>
                  </a:lnTo>
                  <a:lnTo>
                    <a:pt x="12446" y="12065"/>
                  </a:lnTo>
                  <a:lnTo>
                    <a:pt x="12319" y="2413"/>
                  </a:lnTo>
                  <a:lnTo>
                    <a:pt x="12255" y="2286"/>
                  </a:lnTo>
                  <a:lnTo>
                    <a:pt x="11811" y="1778"/>
                  </a:lnTo>
                  <a:lnTo>
                    <a:pt x="11175" y="1397"/>
                  </a:lnTo>
                  <a:lnTo>
                    <a:pt x="10668" y="1143"/>
                  </a:lnTo>
                  <a:close/>
                </a:path>
                <a:path w="281939" h="99059">
                  <a:moveTo>
                    <a:pt x="59027" y="10414"/>
                  </a:moveTo>
                  <a:lnTo>
                    <a:pt x="36575" y="10414"/>
                  </a:lnTo>
                  <a:lnTo>
                    <a:pt x="39433" y="11049"/>
                  </a:lnTo>
                  <a:lnTo>
                    <a:pt x="39134" y="11049"/>
                  </a:lnTo>
                  <a:lnTo>
                    <a:pt x="49149" y="26670"/>
                  </a:lnTo>
                  <a:lnTo>
                    <a:pt x="49149" y="70866"/>
                  </a:lnTo>
                  <a:lnTo>
                    <a:pt x="49402" y="71120"/>
                  </a:lnTo>
                  <a:lnTo>
                    <a:pt x="49530" y="71374"/>
                  </a:lnTo>
                  <a:lnTo>
                    <a:pt x="49911" y="71628"/>
                  </a:lnTo>
                  <a:lnTo>
                    <a:pt x="50863" y="72009"/>
                  </a:lnTo>
                  <a:lnTo>
                    <a:pt x="61214" y="72009"/>
                  </a:lnTo>
                  <a:lnTo>
                    <a:pt x="61975" y="71628"/>
                  </a:lnTo>
                  <a:lnTo>
                    <a:pt x="62357" y="71374"/>
                  </a:lnTo>
                  <a:lnTo>
                    <a:pt x="62864" y="70866"/>
                  </a:lnTo>
                  <a:lnTo>
                    <a:pt x="62992" y="70485"/>
                  </a:lnTo>
                  <a:lnTo>
                    <a:pt x="62992" y="23368"/>
                  </a:lnTo>
                  <a:lnTo>
                    <a:pt x="66801" y="19177"/>
                  </a:lnTo>
                  <a:lnTo>
                    <a:pt x="70358" y="15875"/>
                  </a:lnTo>
                  <a:lnTo>
                    <a:pt x="73660" y="13716"/>
                  </a:lnTo>
                  <a:lnTo>
                    <a:pt x="74593" y="13081"/>
                  </a:lnTo>
                  <a:lnTo>
                    <a:pt x="60325" y="13081"/>
                  </a:lnTo>
                  <a:lnTo>
                    <a:pt x="59436" y="11049"/>
                  </a:lnTo>
                  <a:lnTo>
                    <a:pt x="59027" y="10414"/>
                  </a:lnTo>
                  <a:close/>
                </a:path>
                <a:path w="281939" h="99059">
                  <a:moveTo>
                    <a:pt x="108381" y="10414"/>
                  </a:moveTo>
                  <a:lnTo>
                    <a:pt x="85851" y="10414"/>
                  </a:lnTo>
                  <a:lnTo>
                    <a:pt x="88550" y="11049"/>
                  </a:lnTo>
                  <a:lnTo>
                    <a:pt x="88283" y="11049"/>
                  </a:lnTo>
                  <a:lnTo>
                    <a:pt x="91821" y="12700"/>
                  </a:lnTo>
                  <a:lnTo>
                    <a:pt x="93472" y="13970"/>
                  </a:lnTo>
                  <a:lnTo>
                    <a:pt x="94614" y="15621"/>
                  </a:lnTo>
                  <a:lnTo>
                    <a:pt x="95885" y="17399"/>
                  </a:lnTo>
                  <a:lnTo>
                    <a:pt x="98298" y="70866"/>
                  </a:lnTo>
                  <a:lnTo>
                    <a:pt x="98806" y="71374"/>
                  </a:lnTo>
                  <a:lnTo>
                    <a:pt x="99187" y="71628"/>
                  </a:lnTo>
                  <a:lnTo>
                    <a:pt x="99949" y="72009"/>
                  </a:lnTo>
                  <a:lnTo>
                    <a:pt x="110490" y="72009"/>
                  </a:lnTo>
                  <a:lnTo>
                    <a:pt x="112072" y="23368"/>
                  </a:lnTo>
                  <a:lnTo>
                    <a:pt x="111760" y="20447"/>
                  </a:lnTo>
                  <a:lnTo>
                    <a:pt x="110050" y="13970"/>
                  </a:lnTo>
                  <a:lnTo>
                    <a:pt x="109982" y="13716"/>
                  </a:lnTo>
                  <a:lnTo>
                    <a:pt x="108585" y="10668"/>
                  </a:lnTo>
                  <a:lnTo>
                    <a:pt x="108381" y="10414"/>
                  </a:lnTo>
                  <a:close/>
                </a:path>
                <a:path w="281939" h="99059">
                  <a:moveTo>
                    <a:pt x="91736" y="0"/>
                  </a:moveTo>
                  <a:lnTo>
                    <a:pt x="82169" y="0"/>
                  </a:lnTo>
                  <a:lnTo>
                    <a:pt x="77755" y="1143"/>
                  </a:lnTo>
                  <a:lnTo>
                    <a:pt x="77893" y="1143"/>
                  </a:lnTo>
                  <a:lnTo>
                    <a:pt x="76200" y="1778"/>
                  </a:lnTo>
                  <a:lnTo>
                    <a:pt x="60325" y="13081"/>
                  </a:lnTo>
                  <a:lnTo>
                    <a:pt x="74593" y="13081"/>
                  </a:lnTo>
                  <a:lnTo>
                    <a:pt x="76835" y="11557"/>
                  </a:lnTo>
                  <a:lnTo>
                    <a:pt x="80010" y="10414"/>
                  </a:lnTo>
                  <a:lnTo>
                    <a:pt x="108381" y="10414"/>
                  </a:lnTo>
                  <a:lnTo>
                    <a:pt x="106552" y="8128"/>
                  </a:lnTo>
                  <a:lnTo>
                    <a:pt x="104394" y="5588"/>
                  </a:lnTo>
                  <a:lnTo>
                    <a:pt x="101726" y="3556"/>
                  </a:lnTo>
                  <a:lnTo>
                    <a:pt x="98725" y="2286"/>
                  </a:lnTo>
                  <a:lnTo>
                    <a:pt x="95398" y="762"/>
                  </a:lnTo>
                  <a:lnTo>
                    <a:pt x="95800" y="762"/>
                  </a:lnTo>
                  <a:lnTo>
                    <a:pt x="91736" y="0"/>
                  </a:lnTo>
                  <a:close/>
                </a:path>
                <a:path w="281939" h="99059">
                  <a:moveTo>
                    <a:pt x="41528" y="0"/>
                  </a:moveTo>
                  <a:lnTo>
                    <a:pt x="32312" y="0"/>
                  </a:lnTo>
                  <a:lnTo>
                    <a:pt x="28829" y="762"/>
                  </a:lnTo>
                  <a:lnTo>
                    <a:pt x="24892" y="2794"/>
                  </a:lnTo>
                  <a:lnTo>
                    <a:pt x="20827" y="4699"/>
                  </a:lnTo>
                  <a:lnTo>
                    <a:pt x="16763" y="7874"/>
                  </a:lnTo>
                  <a:lnTo>
                    <a:pt x="12446" y="12065"/>
                  </a:lnTo>
                  <a:lnTo>
                    <a:pt x="26909" y="12065"/>
                  </a:lnTo>
                  <a:lnTo>
                    <a:pt x="27686" y="11557"/>
                  </a:lnTo>
                  <a:lnTo>
                    <a:pt x="30861" y="10414"/>
                  </a:lnTo>
                  <a:lnTo>
                    <a:pt x="59027" y="10414"/>
                  </a:lnTo>
                  <a:lnTo>
                    <a:pt x="58293" y="9271"/>
                  </a:lnTo>
                  <a:lnTo>
                    <a:pt x="55625" y="6096"/>
                  </a:lnTo>
                  <a:lnTo>
                    <a:pt x="53975" y="4699"/>
                  </a:lnTo>
                  <a:lnTo>
                    <a:pt x="52070" y="3556"/>
                  </a:lnTo>
                  <a:lnTo>
                    <a:pt x="50164" y="2286"/>
                  </a:lnTo>
                  <a:lnTo>
                    <a:pt x="47879" y="1397"/>
                  </a:lnTo>
                  <a:lnTo>
                    <a:pt x="45466" y="762"/>
                  </a:lnTo>
                  <a:lnTo>
                    <a:pt x="42925" y="127"/>
                  </a:lnTo>
                  <a:lnTo>
                    <a:pt x="41528" y="0"/>
                  </a:lnTo>
                  <a:close/>
                </a:path>
                <a:path w="281939" h="99059">
                  <a:moveTo>
                    <a:pt x="189078" y="9779"/>
                  </a:moveTo>
                  <a:lnTo>
                    <a:pt x="164592" y="9779"/>
                  </a:lnTo>
                  <a:lnTo>
                    <a:pt x="167386" y="10160"/>
                  </a:lnTo>
                  <a:lnTo>
                    <a:pt x="171704" y="11430"/>
                  </a:lnTo>
                  <a:lnTo>
                    <a:pt x="173482" y="12446"/>
                  </a:lnTo>
                  <a:lnTo>
                    <a:pt x="174879" y="13843"/>
                  </a:lnTo>
                  <a:lnTo>
                    <a:pt x="176275" y="15113"/>
                  </a:lnTo>
                  <a:lnTo>
                    <a:pt x="177096" y="16637"/>
                  </a:lnTo>
                  <a:lnTo>
                    <a:pt x="177164" y="16764"/>
                  </a:lnTo>
                  <a:lnTo>
                    <a:pt x="177800" y="18669"/>
                  </a:lnTo>
                  <a:lnTo>
                    <a:pt x="178456" y="20828"/>
                  </a:lnTo>
                  <a:lnTo>
                    <a:pt x="178816" y="22987"/>
                  </a:lnTo>
                  <a:lnTo>
                    <a:pt x="178816" y="30734"/>
                  </a:lnTo>
                  <a:lnTo>
                    <a:pt x="162433" y="30734"/>
                  </a:lnTo>
                  <a:lnTo>
                    <a:pt x="157099" y="31242"/>
                  </a:lnTo>
                  <a:lnTo>
                    <a:pt x="147700" y="33020"/>
                  </a:lnTo>
                  <a:lnTo>
                    <a:pt x="143763" y="34417"/>
                  </a:lnTo>
                  <a:lnTo>
                    <a:pt x="140462" y="36322"/>
                  </a:lnTo>
                  <a:lnTo>
                    <a:pt x="137287" y="38100"/>
                  </a:lnTo>
                  <a:lnTo>
                    <a:pt x="134747" y="40386"/>
                  </a:lnTo>
                  <a:lnTo>
                    <a:pt x="132969" y="43180"/>
                  </a:lnTo>
                  <a:lnTo>
                    <a:pt x="131318" y="45974"/>
                  </a:lnTo>
                  <a:lnTo>
                    <a:pt x="130429" y="49276"/>
                  </a:lnTo>
                  <a:lnTo>
                    <a:pt x="130429" y="56261"/>
                  </a:lnTo>
                  <a:lnTo>
                    <a:pt x="137668" y="68072"/>
                  </a:lnTo>
                  <a:lnTo>
                    <a:pt x="139826" y="69850"/>
                  </a:lnTo>
                  <a:lnTo>
                    <a:pt x="142900" y="71247"/>
                  </a:lnTo>
                  <a:lnTo>
                    <a:pt x="143074" y="71247"/>
                  </a:lnTo>
                  <a:lnTo>
                    <a:pt x="146208" y="72136"/>
                  </a:lnTo>
                  <a:lnTo>
                    <a:pt x="149098" y="73025"/>
                  </a:lnTo>
                  <a:lnTo>
                    <a:pt x="152654" y="73406"/>
                  </a:lnTo>
                  <a:lnTo>
                    <a:pt x="161162" y="73406"/>
                  </a:lnTo>
                  <a:lnTo>
                    <a:pt x="180197" y="63881"/>
                  </a:lnTo>
                  <a:lnTo>
                    <a:pt x="154305" y="63881"/>
                  </a:lnTo>
                  <a:lnTo>
                    <a:pt x="150875" y="62738"/>
                  </a:lnTo>
                  <a:lnTo>
                    <a:pt x="148336" y="60706"/>
                  </a:lnTo>
                  <a:lnTo>
                    <a:pt x="145923" y="58674"/>
                  </a:lnTo>
                  <a:lnTo>
                    <a:pt x="144652" y="55880"/>
                  </a:lnTo>
                  <a:lnTo>
                    <a:pt x="144652" y="50419"/>
                  </a:lnTo>
                  <a:lnTo>
                    <a:pt x="156972" y="40513"/>
                  </a:lnTo>
                  <a:lnTo>
                    <a:pt x="159766" y="39878"/>
                  </a:lnTo>
                  <a:lnTo>
                    <a:pt x="163068" y="39624"/>
                  </a:lnTo>
                  <a:lnTo>
                    <a:pt x="192532" y="39624"/>
                  </a:lnTo>
                  <a:lnTo>
                    <a:pt x="192532" y="20828"/>
                  </a:lnTo>
                  <a:lnTo>
                    <a:pt x="192024" y="17272"/>
                  </a:lnTo>
                  <a:lnTo>
                    <a:pt x="191008" y="14097"/>
                  </a:lnTo>
                  <a:lnTo>
                    <a:pt x="189864" y="11049"/>
                  </a:lnTo>
                  <a:lnTo>
                    <a:pt x="189078" y="9779"/>
                  </a:lnTo>
                  <a:close/>
                </a:path>
                <a:path w="281939" h="99059">
                  <a:moveTo>
                    <a:pt x="190881" y="72136"/>
                  </a:moveTo>
                  <a:lnTo>
                    <a:pt x="182245" y="72136"/>
                  </a:lnTo>
                  <a:lnTo>
                    <a:pt x="183134" y="72263"/>
                  </a:lnTo>
                  <a:lnTo>
                    <a:pt x="189992" y="72263"/>
                  </a:lnTo>
                  <a:lnTo>
                    <a:pt x="190881" y="72136"/>
                  </a:lnTo>
                  <a:close/>
                </a:path>
                <a:path w="281939" h="99059">
                  <a:moveTo>
                    <a:pt x="192532" y="63500"/>
                  </a:moveTo>
                  <a:lnTo>
                    <a:pt x="180594" y="63500"/>
                  </a:lnTo>
                  <a:lnTo>
                    <a:pt x="180594" y="70866"/>
                  </a:lnTo>
                  <a:lnTo>
                    <a:pt x="180848" y="71247"/>
                  </a:lnTo>
                  <a:lnTo>
                    <a:pt x="181229" y="71501"/>
                  </a:lnTo>
                  <a:lnTo>
                    <a:pt x="181863" y="72136"/>
                  </a:lnTo>
                  <a:lnTo>
                    <a:pt x="191050" y="72136"/>
                  </a:lnTo>
                  <a:lnTo>
                    <a:pt x="191897" y="71501"/>
                  </a:lnTo>
                  <a:lnTo>
                    <a:pt x="192277" y="71247"/>
                  </a:lnTo>
                  <a:lnTo>
                    <a:pt x="192532" y="70866"/>
                  </a:lnTo>
                  <a:lnTo>
                    <a:pt x="192532" y="63500"/>
                  </a:lnTo>
                  <a:close/>
                </a:path>
                <a:path w="281939" h="99059">
                  <a:moveTo>
                    <a:pt x="192532" y="39624"/>
                  </a:moveTo>
                  <a:lnTo>
                    <a:pt x="178816" y="39624"/>
                  </a:lnTo>
                  <a:lnTo>
                    <a:pt x="178816" y="53848"/>
                  </a:lnTo>
                  <a:lnTo>
                    <a:pt x="175387" y="57277"/>
                  </a:lnTo>
                  <a:lnTo>
                    <a:pt x="172085" y="59690"/>
                  </a:lnTo>
                  <a:lnTo>
                    <a:pt x="168910" y="61341"/>
                  </a:lnTo>
                  <a:lnTo>
                    <a:pt x="165862" y="62992"/>
                  </a:lnTo>
                  <a:lnTo>
                    <a:pt x="162433" y="63881"/>
                  </a:lnTo>
                  <a:lnTo>
                    <a:pt x="180197" y="63881"/>
                  </a:lnTo>
                  <a:lnTo>
                    <a:pt x="180594" y="63500"/>
                  </a:lnTo>
                  <a:lnTo>
                    <a:pt x="192532" y="63500"/>
                  </a:lnTo>
                  <a:lnTo>
                    <a:pt x="192532" y="39624"/>
                  </a:lnTo>
                  <a:close/>
                </a:path>
                <a:path w="281939" h="99059">
                  <a:moveTo>
                    <a:pt x="169290" y="0"/>
                  </a:moveTo>
                  <a:lnTo>
                    <a:pt x="156845" y="0"/>
                  </a:lnTo>
                  <a:lnTo>
                    <a:pt x="151130" y="1016"/>
                  </a:lnTo>
                  <a:lnTo>
                    <a:pt x="134620" y="8255"/>
                  </a:lnTo>
                  <a:lnTo>
                    <a:pt x="134620" y="15113"/>
                  </a:lnTo>
                  <a:lnTo>
                    <a:pt x="135382" y="16256"/>
                  </a:lnTo>
                  <a:lnTo>
                    <a:pt x="135762" y="16383"/>
                  </a:lnTo>
                  <a:lnTo>
                    <a:pt x="136017" y="16637"/>
                  </a:lnTo>
                  <a:lnTo>
                    <a:pt x="136398" y="16764"/>
                  </a:lnTo>
                  <a:lnTo>
                    <a:pt x="137541" y="16764"/>
                  </a:lnTo>
                  <a:lnTo>
                    <a:pt x="138557" y="16383"/>
                  </a:lnTo>
                  <a:lnTo>
                    <a:pt x="141350" y="14859"/>
                  </a:lnTo>
                  <a:lnTo>
                    <a:pt x="143001" y="14097"/>
                  </a:lnTo>
                  <a:lnTo>
                    <a:pt x="145034" y="13208"/>
                  </a:lnTo>
                  <a:lnTo>
                    <a:pt x="147193" y="12446"/>
                  </a:lnTo>
                  <a:lnTo>
                    <a:pt x="149479" y="11557"/>
                  </a:lnTo>
                  <a:lnTo>
                    <a:pt x="151714" y="11049"/>
                  </a:lnTo>
                  <a:lnTo>
                    <a:pt x="154939" y="10160"/>
                  </a:lnTo>
                  <a:lnTo>
                    <a:pt x="157987" y="9779"/>
                  </a:lnTo>
                  <a:lnTo>
                    <a:pt x="189078" y="9779"/>
                  </a:lnTo>
                  <a:lnTo>
                    <a:pt x="188213" y="8382"/>
                  </a:lnTo>
                  <a:lnTo>
                    <a:pt x="183514" y="4191"/>
                  </a:lnTo>
                  <a:lnTo>
                    <a:pt x="180339" y="2540"/>
                  </a:lnTo>
                  <a:lnTo>
                    <a:pt x="176530" y="1524"/>
                  </a:lnTo>
                  <a:lnTo>
                    <a:pt x="172720" y="381"/>
                  </a:lnTo>
                  <a:lnTo>
                    <a:pt x="169290" y="0"/>
                  </a:lnTo>
                  <a:close/>
                </a:path>
                <a:path w="281939" h="99059">
                  <a:moveTo>
                    <a:pt x="174879" y="13843"/>
                  </a:moveTo>
                  <a:lnTo>
                    <a:pt x="143582" y="13843"/>
                  </a:lnTo>
                  <a:lnTo>
                    <a:pt x="143001" y="14097"/>
                  </a:lnTo>
                  <a:lnTo>
                    <a:pt x="175158" y="14097"/>
                  </a:lnTo>
                  <a:lnTo>
                    <a:pt x="174879" y="13843"/>
                  </a:lnTo>
                  <a:close/>
                </a:path>
                <a:path w="281939" h="99059">
                  <a:moveTo>
                    <a:pt x="221869" y="1143"/>
                  </a:moveTo>
                  <a:lnTo>
                    <a:pt x="211200" y="1143"/>
                  </a:lnTo>
                  <a:lnTo>
                    <a:pt x="210438" y="1397"/>
                  </a:lnTo>
                  <a:lnTo>
                    <a:pt x="209888" y="1905"/>
                  </a:lnTo>
                  <a:lnTo>
                    <a:pt x="209550" y="2159"/>
                  </a:lnTo>
                  <a:lnTo>
                    <a:pt x="209550" y="4572"/>
                  </a:lnTo>
                  <a:lnTo>
                    <a:pt x="209994" y="5461"/>
                  </a:lnTo>
                  <a:lnTo>
                    <a:pt x="236982" y="69596"/>
                  </a:lnTo>
                  <a:lnTo>
                    <a:pt x="237489" y="70612"/>
                  </a:lnTo>
                  <a:lnTo>
                    <a:pt x="237998" y="70993"/>
                  </a:lnTo>
                  <a:lnTo>
                    <a:pt x="238379" y="71501"/>
                  </a:lnTo>
                  <a:lnTo>
                    <a:pt x="239395" y="72009"/>
                  </a:lnTo>
                  <a:lnTo>
                    <a:pt x="228981" y="95250"/>
                  </a:lnTo>
                  <a:lnTo>
                    <a:pt x="228600" y="96012"/>
                  </a:lnTo>
                  <a:lnTo>
                    <a:pt x="228600" y="97536"/>
                  </a:lnTo>
                  <a:lnTo>
                    <a:pt x="231394" y="98933"/>
                  </a:lnTo>
                  <a:lnTo>
                    <a:pt x="239775" y="98933"/>
                  </a:lnTo>
                  <a:lnTo>
                    <a:pt x="241173" y="98425"/>
                  </a:lnTo>
                  <a:lnTo>
                    <a:pt x="242570" y="98044"/>
                  </a:lnTo>
                  <a:lnTo>
                    <a:pt x="243281" y="97536"/>
                  </a:lnTo>
                  <a:lnTo>
                    <a:pt x="243416" y="97536"/>
                  </a:lnTo>
                  <a:lnTo>
                    <a:pt x="243712" y="96647"/>
                  </a:lnTo>
                  <a:lnTo>
                    <a:pt x="253873" y="72009"/>
                  </a:lnTo>
                  <a:lnTo>
                    <a:pt x="259785" y="57531"/>
                  </a:lnTo>
                  <a:lnTo>
                    <a:pt x="246125" y="57531"/>
                  </a:lnTo>
                  <a:lnTo>
                    <a:pt x="224536" y="3810"/>
                  </a:lnTo>
                  <a:lnTo>
                    <a:pt x="224155" y="3175"/>
                  </a:lnTo>
                  <a:lnTo>
                    <a:pt x="223900" y="2667"/>
                  </a:lnTo>
                  <a:lnTo>
                    <a:pt x="223393" y="1905"/>
                  </a:lnTo>
                  <a:lnTo>
                    <a:pt x="222504" y="1397"/>
                  </a:lnTo>
                  <a:lnTo>
                    <a:pt x="221869" y="1143"/>
                  </a:lnTo>
                  <a:close/>
                </a:path>
                <a:path w="281939" h="99059">
                  <a:moveTo>
                    <a:pt x="279526" y="1143"/>
                  </a:moveTo>
                  <a:lnTo>
                    <a:pt x="269621" y="1143"/>
                  </a:lnTo>
                  <a:lnTo>
                    <a:pt x="268859" y="1397"/>
                  </a:lnTo>
                  <a:lnTo>
                    <a:pt x="267970" y="1905"/>
                  </a:lnTo>
                  <a:lnTo>
                    <a:pt x="267534" y="2667"/>
                  </a:lnTo>
                  <a:lnTo>
                    <a:pt x="267316" y="3175"/>
                  </a:lnTo>
                  <a:lnTo>
                    <a:pt x="246380" y="57531"/>
                  </a:lnTo>
                  <a:lnTo>
                    <a:pt x="259785" y="57531"/>
                  </a:lnTo>
                  <a:lnTo>
                    <a:pt x="280999" y="5588"/>
                  </a:lnTo>
                  <a:lnTo>
                    <a:pt x="281050" y="5461"/>
                  </a:lnTo>
                  <a:lnTo>
                    <a:pt x="281305" y="4572"/>
                  </a:lnTo>
                  <a:lnTo>
                    <a:pt x="281559" y="3810"/>
                  </a:lnTo>
                  <a:lnTo>
                    <a:pt x="281559" y="2667"/>
                  </a:lnTo>
                  <a:lnTo>
                    <a:pt x="281305" y="2159"/>
                  </a:lnTo>
                  <a:lnTo>
                    <a:pt x="280288" y="1397"/>
                  </a:lnTo>
                  <a:lnTo>
                    <a:pt x="279526" y="1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243469" y="8443975"/>
              <a:ext cx="372224" cy="7353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72589" y="8412480"/>
              <a:ext cx="677672" cy="13081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412492" y="8412480"/>
              <a:ext cx="853694" cy="12509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43533" y="8615298"/>
              <a:ext cx="756716" cy="13068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065908" y="8629904"/>
              <a:ext cx="474657" cy="11582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12770" y="8615298"/>
              <a:ext cx="476377" cy="10490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47241" y="8817482"/>
              <a:ext cx="859815" cy="12534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180082" y="8818118"/>
              <a:ext cx="565265" cy="10477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13430" y="8832722"/>
              <a:ext cx="742695" cy="11569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48803" y="9022080"/>
              <a:ext cx="928992" cy="10502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905884" y="4372863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4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934967" y="4409312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2004"/>
                  </a:moveTo>
                  <a:lnTo>
                    <a:pt x="28829" y="59309"/>
                  </a:lnTo>
                  <a:lnTo>
                    <a:pt x="76073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150740" y="4388738"/>
              <a:ext cx="624713" cy="12331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848352" y="4381626"/>
              <a:ext cx="1119632" cy="13042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15561" y="4589017"/>
              <a:ext cx="653414" cy="10020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835016" y="4584699"/>
              <a:ext cx="573024" cy="1296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470271" y="4584699"/>
              <a:ext cx="555751" cy="12966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112133" y="4820030"/>
              <a:ext cx="63753" cy="7340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249928" y="4788788"/>
              <a:ext cx="433704" cy="10464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746497" y="4788026"/>
              <a:ext cx="1225296" cy="13119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106926" y="4991226"/>
              <a:ext cx="326898" cy="10490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490592" y="4991226"/>
              <a:ext cx="495935" cy="13068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043170" y="4991988"/>
              <a:ext cx="935470" cy="1295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117213" y="5193410"/>
              <a:ext cx="1113409" cy="130556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905884" y="5532754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4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934967" y="5569330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1876"/>
                  </a:moveTo>
                  <a:lnTo>
                    <a:pt x="28829" y="59181"/>
                  </a:lnTo>
                  <a:lnTo>
                    <a:pt x="76073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50740" y="5548375"/>
              <a:ext cx="628506" cy="12344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851527" y="5542025"/>
              <a:ext cx="622681" cy="10426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546471" y="5556249"/>
              <a:ext cx="436753" cy="9004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047994" y="5542025"/>
              <a:ext cx="389370" cy="10426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112259" y="5745987"/>
              <a:ext cx="1455674" cy="10452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642609" y="5745987"/>
              <a:ext cx="584437" cy="13004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107179" y="5962776"/>
              <a:ext cx="141097" cy="9042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315078" y="5948425"/>
              <a:ext cx="1082548" cy="10477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462142" y="5947663"/>
              <a:ext cx="725551" cy="10553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107179" y="6150863"/>
              <a:ext cx="225933" cy="105029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400550" y="6150863"/>
              <a:ext cx="257175" cy="105410"/>
            </a:xfrm>
            <a:custGeom>
              <a:avLst/>
              <a:gdLst/>
              <a:ahLst/>
              <a:cxnLst/>
              <a:rect l="l" t="t" r="r" b="b"/>
              <a:pathLst>
                <a:path w="257175" h="105410">
                  <a:moveTo>
                    <a:pt x="9525" y="104012"/>
                  </a:moveTo>
                  <a:lnTo>
                    <a:pt x="4445" y="104012"/>
                  </a:lnTo>
                  <a:lnTo>
                    <a:pt x="5587" y="104140"/>
                  </a:lnTo>
                  <a:lnTo>
                    <a:pt x="8382" y="104140"/>
                  </a:lnTo>
                  <a:lnTo>
                    <a:pt x="9525" y="104012"/>
                  </a:lnTo>
                  <a:close/>
                </a:path>
                <a:path w="257175" h="105410">
                  <a:moveTo>
                    <a:pt x="12064" y="103632"/>
                  </a:moveTo>
                  <a:lnTo>
                    <a:pt x="1904" y="103632"/>
                  </a:lnTo>
                  <a:lnTo>
                    <a:pt x="3048" y="104012"/>
                  </a:lnTo>
                  <a:lnTo>
                    <a:pt x="10922" y="104012"/>
                  </a:lnTo>
                  <a:lnTo>
                    <a:pt x="12064" y="103632"/>
                  </a:lnTo>
                  <a:close/>
                </a:path>
                <a:path w="257175" h="105410">
                  <a:moveTo>
                    <a:pt x="10413" y="32512"/>
                  </a:moveTo>
                  <a:lnTo>
                    <a:pt x="2286" y="32512"/>
                  </a:lnTo>
                  <a:lnTo>
                    <a:pt x="635" y="33400"/>
                  </a:lnTo>
                  <a:lnTo>
                    <a:pt x="0" y="34036"/>
                  </a:lnTo>
                  <a:lnTo>
                    <a:pt x="254" y="34036"/>
                  </a:lnTo>
                  <a:lnTo>
                    <a:pt x="380" y="102743"/>
                  </a:lnTo>
                  <a:lnTo>
                    <a:pt x="508" y="102997"/>
                  </a:lnTo>
                  <a:lnTo>
                    <a:pt x="888" y="103250"/>
                  </a:lnTo>
                  <a:lnTo>
                    <a:pt x="1650" y="103632"/>
                  </a:lnTo>
                  <a:lnTo>
                    <a:pt x="12319" y="103632"/>
                  </a:lnTo>
                  <a:lnTo>
                    <a:pt x="13080" y="103250"/>
                  </a:lnTo>
                  <a:lnTo>
                    <a:pt x="13462" y="102997"/>
                  </a:lnTo>
                  <a:lnTo>
                    <a:pt x="13970" y="102489"/>
                  </a:lnTo>
                  <a:lnTo>
                    <a:pt x="13970" y="57658"/>
                  </a:lnTo>
                  <a:lnTo>
                    <a:pt x="16001" y="54991"/>
                  </a:lnTo>
                  <a:lnTo>
                    <a:pt x="26352" y="44704"/>
                  </a:lnTo>
                  <a:lnTo>
                    <a:pt x="12603" y="44704"/>
                  </a:lnTo>
                  <a:lnTo>
                    <a:pt x="12573" y="34036"/>
                  </a:lnTo>
                  <a:lnTo>
                    <a:pt x="12128" y="33400"/>
                  </a:lnTo>
                  <a:lnTo>
                    <a:pt x="10413" y="32512"/>
                  </a:lnTo>
                  <a:close/>
                </a:path>
                <a:path w="257175" h="105410">
                  <a:moveTo>
                    <a:pt x="43560" y="33400"/>
                  </a:moveTo>
                  <a:lnTo>
                    <a:pt x="24780" y="33400"/>
                  </a:lnTo>
                  <a:lnTo>
                    <a:pt x="23749" y="34036"/>
                  </a:lnTo>
                  <a:lnTo>
                    <a:pt x="22098" y="34925"/>
                  </a:lnTo>
                  <a:lnTo>
                    <a:pt x="13377" y="43687"/>
                  </a:lnTo>
                  <a:lnTo>
                    <a:pt x="12698" y="44450"/>
                  </a:lnTo>
                  <a:lnTo>
                    <a:pt x="12701" y="44704"/>
                  </a:lnTo>
                  <a:lnTo>
                    <a:pt x="26352" y="44704"/>
                  </a:lnTo>
                  <a:lnTo>
                    <a:pt x="26818" y="44450"/>
                  </a:lnTo>
                  <a:lnTo>
                    <a:pt x="28797" y="43687"/>
                  </a:lnTo>
                  <a:lnTo>
                    <a:pt x="29845" y="43307"/>
                  </a:lnTo>
                  <a:lnTo>
                    <a:pt x="44450" y="43307"/>
                  </a:lnTo>
                  <a:lnTo>
                    <a:pt x="44323" y="34544"/>
                  </a:lnTo>
                  <a:lnTo>
                    <a:pt x="44196" y="34290"/>
                  </a:lnTo>
                  <a:lnTo>
                    <a:pt x="44111" y="34036"/>
                  </a:lnTo>
                  <a:lnTo>
                    <a:pt x="43560" y="33400"/>
                  </a:lnTo>
                  <a:close/>
                </a:path>
                <a:path w="257175" h="105410">
                  <a:moveTo>
                    <a:pt x="44450" y="43307"/>
                  </a:moveTo>
                  <a:lnTo>
                    <a:pt x="35940" y="43307"/>
                  </a:lnTo>
                  <a:lnTo>
                    <a:pt x="37465" y="43687"/>
                  </a:lnTo>
                  <a:lnTo>
                    <a:pt x="37718" y="43687"/>
                  </a:lnTo>
                  <a:lnTo>
                    <a:pt x="40259" y="44450"/>
                  </a:lnTo>
                  <a:lnTo>
                    <a:pt x="40894" y="44704"/>
                  </a:lnTo>
                  <a:lnTo>
                    <a:pt x="43561" y="44704"/>
                  </a:lnTo>
                  <a:lnTo>
                    <a:pt x="43814" y="44450"/>
                  </a:lnTo>
                  <a:lnTo>
                    <a:pt x="43942" y="44450"/>
                  </a:lnTo>
                  <a:lnTo>
                    <a:pt x="44196" y="43687"/>
                  </a:lnTo>
                  <a:lnTo>
                    <a:pt x="44450" y="43307"/>
                  </a:lnTo>
                  <a:close/>
                </a:path>
                <a:path w="257175" h="105410">
                  <a:moveTo>
                    <a:pt x="41592" y="32512"/>
                  </a:moveTo>
                  <a:lnTo>
                    <a:pt x="26720" y="32512"/>
                  </a:lnTo>
                  <a:lnTo>
                    <a:pt x="24409" y="33400"/>
                  </a:lnTo>
                  <a:lnTo>
                    <a:pt x="43814" y="33400"/>
                  </a:lnTo>
                  <a:lnTo>
                    <a:pt x="41592" y="32512"/>
                  </a:lnTo>
                  <a:close/>
                </a:path>
                <a:path w="257175" h="105410">
                  <a:moveTo>
                    <a:pt x="37973" y="31750"/>
                  </a:moveTo>
                  <a:lnTo>
                    <a:pt x="29718" y="31750"/>
                  </a:lnTo>
                  <a:lnTo>
                    <a:pt x="26500" y="32512"/>
                  </a:lnTo>
                  <a:lnTo>
                    <a:pt x="41338" y="32512"/>
                  </a:lnTo>
                  <a:lnTo>
                    <a:pt x="40004" y="32131"/>
                  </a:lnTo>
                  <a:lnTo>
                    <a:pt x="39496" y="32131"/>
                  </a:lnTo>
                  <a:lnTo>
                    <a:pt x="37973" y="31750"/>
                  </a:lnTo>
                  <a:close/>
                </a:path>
                <a:path w="257175" h="105410">
                  <a:moveTo>
                    <a:pt x="100837" y="31496"/>
                  </a:moveTo>
                  <a:lnTo>
                    <a:pt x="88137" y="31496"/>
                  </a:lnTo>
                  <a:lnTo>
                    <a:pt x="82423" y="32385"/>
                  </a:lnTo>
                  <a:lnTo>
                    <a:pt x="77470" y="34162"/>
                  </a:lnTo>
                  <a:lnTo>
                    <a:pt x="72644" y="36068"/>
                  </a:lnTo>
                  <a:lnTo>
                    <a:pt x="68579" y="38608"/>
                  </a:lnTo>
                  <a:lnTo>
                    <a:pt x="65404" y="41910"/>
                  </a:lnTo>
                  <a:lnTo>
                    <a:pt x="62102" y="45212"/>
                  </a:lnTo>
                  <a:lnTo>
                    <a:pt x="59689" y="49275"/>
                  </a:lnTo>
                  <a:lnTo>
                    <a:pt x="56387" y="58420"/>
                  </a:lnTo>
                  <a:lnTo>
                    <a:pt x="56036" y="60706"/>
                  </a:lnTo>
                  <a:lnTo>
                    <a:pt x="55938" y="61341"/>
                  </a:lnTo>
                  <a:lnTo>
                    <a:pt x="67945" y="98552"/>
                  </a:lnTo>
                  <a:lnTo>
                    <a:pt x="86740" y="105029"/>
                  </a:lnTo>
                  <a:lnTo>
                    <a:pt x="99440" y="105029"/>
                  </a:lnTo>
                  <a:lnTo>
                    <a:pt x="104230" y="104267"/>
                  </a:lnTo>
                  <a:lnTo>
                    <a:pt x="104698" y="104267"/>
                  </a:lnTo>
                  <a:lnTo>
                    <a:pt x="109982" y="102235"/>
                  </a:lnTo>
                  <a:lnTo>
                    <a:pt x="114808" y="100457"/>
                  </a:lnTo>
                  <a:lnTo>
                    <a:pt x="118999" y="97790"/>
                  </a:lnTo>
                  <a:lnTo>
                    <a:pt x="121929" y="94742"/>
                  </a:lnTo>
                  <a:lnTo>
                    <a:pt x="89153" y="94742"/>
                  </a:lnTo>
                  <a:lnTo>
                    <a:pt x="86084" y="94107"/>
                  </a:lnTo>
                  <a:lnTo>
                    <a:pt x="85748" y="94107"/>
                  </a:lnTo>
                  <a:lnTo>
                    <a:pt x="79375" y="91186"/>
                  </a:lnTo>
                  <a:lnTo>
                    <a:pt x="70230" y="63373"/>
                  </a:lnTo>
                  <a:lnTo>
                    <a:pt x="70430" y="61975"/>
                  </a:lnTo>
                  <a:lnTo>
                    <a:pt x="70521" y="61341"/>
                  </a:lnTo>
                  <a:lnTo>
                    <a:pt x="70612" y="60706"/>
                  </a:lnTo>
                  <a:lnTo>
                    <a:pt x="83312" y="43687"/>
                  </a:lnTo>
                  <a:lnTo>
                    <a:pt x="86233" y="42418"/>
                  </a:lnTo>
                  <a:lnTo>
                    <a:pt x="89915" y="41656"/>
                  </a:lnTo>
                  <a:lnTo>
                    <a:pt x="123291" y="41656"/>
                  </a:lnTo>
                  <a:lnTo>
                    <a:pt x="122682" y="41021"/>
                  </a:lnTo>
                  <a:lnTo>
                    <a:pt x="119507" y="37973"/>
                  </a:lnTo>
                  <a:lnTo>
                    <a:pt x="115697" y="35560"/>
                  </a:lnTo>
                  <a:lnTo>
                    <a:pt x="106660" y="32385"/>
                  </a:lnTo>
                  <a:lnTo>
                    <a:pt x="107209" y="32385"/>
                  </a:lnTo>
                  <a:lnTo>
                    <a:pt x="100837" y="31496"/>
                  </a:lnTo>
                  <a:close/>
                </a:path>
                <a:path w="257175" h="105410">
                  <a:moveTo>
                    <a:pt x="123291" y="41656"/>
                  </a:moveTo>
                  <a:lnTo>
                    <a:pt x="98551" y="41656"/>
                  </a:lnTo>
                  <a:lnTo>
                    <a:pt x="102362" y="42418"/>
                  </a:lnTo>
                  <a:lnTo>
                    <a:pt x="105283" y="43815"/>
                  </a:lnTo>
                  <a:lnTo>
                    <a:pt x="108330" y="45212"/>
                  </a:lnTo>
                  <a:lnTo>
                    <a:pt x="110744" y="47117"/>
                  </a:lnTo>
                  <a:lnTo>
                    <a:pt x="112522" y="49657"/>
                  </a:lnTo>
                  <a:lnTo>
                    <a:pt x="114300" y="52070"/>
                  </a:lnTo>
                  <a:lnTo>
                    <a:pt x="115570" y="54864"/>
                  </a:lnTo>
                  <a:lnTo>
                    <a:pt x="117094" y="61341"/>
                  </a:lnTo>
                  <a:lnTo>
                    <a:pt x="117319" y="63373"/>
                  </a:lnTo>
                  <a:lnTo>
                    <a:pt x="117366" y="73025"/>
                  </a:lnTo>
                  <a:lnTo>
                    <a:pt x="117148" y="74549"/>
                  </a:lnTo>
                  <a:lnTo>
                    <a:pt x="117057" y="75184"/>
                  </a:lnTo>
                  <a:lnTo>
                    <a:pt x="116966" y="75819"/>
                  </a:lnTo>
                  <a:lnTo>
                    <a:pt x="104394" y="92710"/>
                  </a:lnTo>
                  <a:lnTo>
                    <a:pt x="101346" y="94107"/>
                  </a:lnTo>
                  <a:lnTo>
                    <a:pt x="97789" y="94742"/>
                  </a:lnTo>
                  <a:lnTo>
                    <a:pt x="121929" y="94742"/>
                  </a:lnTo>
                  <a:lnTo>
                    <a:pt x="125475" y="91186"/>
                  </a:lnTo>
                  <a:lnTo>
                    <a:pt x="127811" y="87375"/>
                  </a:lnTo>
                  <a:lnTo>
                    <a:pt x="128692" y="84962"/>
                  </a:lnTo>
                  <a:lnTo>
                    <a:pt x="129539" y="82550"/>
                  </a:lnTo>
                  <a:lnTo>
                    <a:pt x="131190" y="77978"/>
                  </a:lnTo>
                  <a:lnTo>
                    <a:pt x="131952" y="73025"/>
                  </a:lnTo>
                  <a:lnTo>
                    <a:pt x="131857" y="61341"/>
                  </a:lnTo>
                  <a:lnTo>
                    <a:pt x="131419" y="58420"/>
                  </a:lnTo>
                  <a:lnTo>
                    <a:pt x="131362" y="58039"/>
                  </a:lnTo>
                  <a:lnTo>
                    <a:pt x="131286" y="57531"/>
                  </a:lnTo>
                  <a:lnTo>
                    <a:pt x="131190" y="56896"/>
                  </a:lnTo>
                  <a:lnTo>
                    <a:pt x="128142" y="48006"/>
                  </a:lnTo>
                  <a:lnTo>
                    <a:pt x="125729" y="44196"/>
                  </a:lnTo>
                  <a:lnTo>
                    <a:pt x="123291" y="41656"/>
                  </a:lnTo>
                  <a:close/>
                </a:path>
                <a:path w="257175" h="105410">
                  <a:moveTo>
                    <a:pt x="161925" y="104012"/>
                  </a:moveTo>
                  <a:lnTo>
                    <a:pt x="156845" y="104012"/>
                  </a:lnTo>
                  <a:lnTo>
                    <a:pt x="157987" y="104140"/>
                  </a:lnTo>
                  <a:lnTo>
                    <a:pt x="160782" y="104140"/>
                  </a:lnTo>
                  <a:lnTo>
                    <a:pt x="161925" y="104012"/>
                  </a:lnTo>
                  <a:close/>
                </a:path>
                <a:path w="257175" h="105410">
                  <a:moveTo>
                    <a:pt x="164464" y="103632"/>
                  </a:moveTo>
                  <a:lnTo>
                    <a:pt x="154304" y="103632"/>
                  </a:lnTo>
                  <a:lnTo>
                    <a:pt x="155448" y="104012"/>
                  </a:lnTo>
                  <a:lnTo>
                    <a:pt x="163322" y="104012"/>
                  </a:lnTo>
                  <a:lnTo>
                    <a:pt x="164464" y="103632"/>
                  </a:lnTo>
                  <a:close/>
                </a:path>
                <a:path w="257175" h="105410">
                  <a:moveTo>
                    <a:pt x="164973" y="508"/>
                  </a:moveTo>
                  <a:lnTo>
                    <a:pt x="153797" y="508"/>
                  </a:lnTo>
                  <a:lnTo>
                    <a:pt x="153288" y="762"/>
                  </a:lnTo>
                  <a:lnTo>
                    <a:pt x="152908" y="1016"/>
                  </a:lnTo>
                  <a:lnTo>
                    <a:pt x="152780" y="1270"/>
                  </a:lnTo>
                  <a:lnTo>
                    <a:pt x="152526" y="1650"/>
                  </a:lnTo>
                  <a:lnTo>
                    <a:pt x="152526" y="102489"/>
                  </a:lnTo>
                  <a:lnTo>
                    <a:pt x="152780" y="102743"/>
                  </a:lnTo>
                  <a:lnTo>
                    <a:pt x="152908" y="102997"/>
                  </a:lnTo>
                  <a:lnTo>
                    <a:pt x="153288" y="103250"/>
                  </a:lnTo>
                  <a:lnTo>
                    <a:pt x="154050" y="103632"/>
                  </a:lnTo>
                  <a:lnTo>
                    <a:pt x="164719" y="103632"/>
                  </a:lnTo>
                  <a:lnTo>
                    <a:pt x="165480" y="103250"/>
                  </a:lnTo>
                  <a:lnTo>
                    <a:pt x="165862" y="102997"/>
                  </a:lnTo>
                  <a:lnTo>
                    <a:pt x="166370" y="102489"/>
                  </a:lnTo>
                  <a:lnTo>
                    <a:pt x="166370" y="1650"/>
                  </a:lnTo>
                  <a:lnTo>
                    <a:pt x="166115" y="1270"/>
                  </a:lnTo>
                  <a:lnTo>
                    <a:pt x="165862" y="1016"/>
                  </a:lnTo>
                  <a:lnTo>
                    <a:pt x="165480" y="762"/>
                  </a:lnTo>
                  <a:lnTo>
                    <a:pt x="164973" y="508"/>
                  </a:lnTo>
                  <a:close/>
                </a:path>
                <a:path w="257175" h="105410">
                  <a:moveTo>
                    <a:pt x="161924" y="0"/>
                  </a:moveTo>
                  <a:lnTo>
                    <a:pt x="156845" y="0"/>
                  </a:lnTo>
                  <a:lnTo>
                    <a:pt x="153458" y="508"/>
                  </a:lnTo>
                  <a:lnTo>
                    <a:pt x="165480" y="508"/>
                  </a:lnTo>
                  <a:lnTo>
                    <a:pt x="161924" y="0"/>
                  </a:lnTo>
                  <a:close/>
                </a:path>
                <a:path w="257175" h="105410">
                  <a:moveTo>
                    <a:pt x="229615" y="31496"/>
                  </a:moveTo>
                  <a:lnTo>
                    <a:pt x="218059" y="31496"/>
                  </a:lnTo>
                  <a:lnTo>
                    <a:pt x="212978" y="32258"/>
                  </a:lnTo>
                  <a:lnTo>
                    <a:pt x="208407" y="34036"/>
                  </a:lnTo>
                  <a:lnTo>
                    <a:pt x="203835" y="35687"/>
                  </a:lnTo>
                  <a:lnTo>
                    <a:pt x="186944" y="62865"/>
                  </a:lnTo>
                  <a:lnTo>
                    <a:pt x="186944" y="74675"/>
                  </a:lnTo>
                  <a:lnTo>
                    <a:pt x="213751" y="104394"/>
                  </a:lnTo>
                  <a:lnTo>
                    <a:pt x="214270" y="104394"/>
                  </a:lnTo>
                  <a:lnTo>
                    <a:pt x="218821" y="105029"/>
                  </a:lnTo>
                  <a:lnTo>
                    <a:pt x="228726" y="105029"/>
                  </a:lnTo>
                  <a:lnTo>
                    <a:pt x="232155" y="104775"/>
                  </a:lnTo>
                  <a:lnTo>
                    <a:pt x="252475" y="99568"/>
                  </a:lnTo>
                  <a:lnTo>
                    <a:pt x="252857" y="99314"/>
                  </a:lnTo>
                  <a:lnTo>
                    <a:pt x="253111" y="99060"/>
                  </a:lnTo>
                  <a:lnTo>
                    <a:pt x="253237" y="98679"/>
                  </a:lnTo>
                  <a:lnTo>
                    <a:pt x="253491" y="98425"/>
                  </a:lnTo>
                  <a:lnTo>
                    <a:pt x="253619" y="98044"/>
                  </a:lnTo>
                  <a:lnTo>
                    <a:pt x="253619" y="95123"/>
                  </a:lnTo>
                  <a:lnTo>
                    <a:pt x="221869" y="95123"/>
                  </a:lnTo>
                  <a:lnTo>
                    <a:pt x="217932" y="94487"/>
                  </a:lnTo>
                  <a:lnTo>
                    <a:pt x="211582" y="92202"/>
                  </a:lnTo>
                  <a:lnTo>
                    <a:pt x="209041" y="90550"/>
                  </a:lnTo>
                  <a:lnTo>
                    <a:pt x="207010" y="88392"/>
                  </a:lnTo>
                  <a:lnTo>
                    <a:pt x="204977" y="86360"/>
                  </a:lnTo>
                  <a:lnTo>
                    <a:pt x="201422" y="70739"/>
                  </a:lnTo>
                  <a:lnTo>
                    <a:pt x="253111" y="70739"/>
                  </a:lnTo>
                  <a:lnTo>
                    <a:pt x="254380" y="70358"/>
                  </a:lnTo>
                  <a:lnTo>
                    <a:pt x="255524" y="69469"/>
                  </a:lnTo>
                  <a:lnTo>
                    <a:pt x="256666" y="68707"/>
                  </a:lnTo>
                  <a:lnTo>
                    <a:pt x="257175" y="67310"/>
                  </a:lnTo>
                  <a:lnTo>
                    <a:pt x="257175" y="61722"/>
                  </a:lnTo>
                  <a:lnTo>
                    <a:pt x="201422" y="61722"/>
                  </a:lnTo>
                  <a:lnTo>
                    <a:pt x="201549" y="59055"/>
                  </a:lnTo>
                  <a:lnTo>
                    <a:pt x="219455" y="41021"/>
                  </a:lnTo>
                  <a:lnTo>
                    <a:pt x="249532" y="41021"/>
                  </a:lnTo>
                  <a:lnTo>
                    <a:pt x="246634" y="37973"/>
                  </a:lnTo>
                  <a:lnTo>
                    <a:pt x="243077" y="35687"/>
                  </a:lnTo>
                  <a:lnTo>
                    <a:pt x="238887" y="34036"/>
                  </a:lnTo>
                  <a:lnTo>
                    <a:pt x="234696" y="32258"/>
                  </a:lnTo>
                  <a:lnTo>
                    <a:pt x="229615" y="31496"/>
                  </a:lnTo>
                  <a:close/>
                </a:path>
                <a:path w="257175" h="105410">
                  <a:moveTo>
                    <a:pt x="250951" y="90043"/>
                  </a:moveTo>
                  <a:lnTo>
                    <a:pt x="250570" y="90043"/>
                  </a:lnTo>
                  <a:lnTo>
                    <a:pt x="248665" y="90805"/>
                  </a:lnTo>
                  <a:lnTo>
                    <a:pt x="247269" y="91312"/>
                  </a:lnTo>
                  <a:lnTo>
                    <a:pt x="236220" y="94234"/>
                  </a:lnTo>
                  <a:lnTo>
                    <a:pt x="233299" y="94869"/>
                  </a:lnTo>
                  <a:lnTo>
                    <a:pt x="230124" y="95123"/>
                  </a:lnTo>
                  <a:lnTo>
                    <a:pt x="253619" y="95123"/>
                  </a:lnTo>
                  <a:lnTo>
                    <a:pt x="253576" y="91312"/>
                  </a:lnTo>
                  <a:lnTo>
                    <a:pt x="253491" y="91059"/>
                  </a:lnTo>
                  <a:lnTo>
                    <a:pt x="253174" y="90550"/>
                  </a:lnTo>
                  <a:lnTo>
                    <a:pt x="248920" y="90550"/>
                  </a:lnTo>
                  <a:lnTo>
                    <a:pt x="250951" y="90043"/>
                  </a:lnTo>
                  <a:close/>
                </a:path>
                <a:path w="257175" h="105410">
                  <a:moveTo>
                    <a:pt x="251967" y="90043"/>
                  </a:moveTo>
                  <a:lnTo>
                    <a:pt x="250951" y="90043"/>
                  </a:lnTo>
                  <a:lnTo>
                    <a:pt x="248920" y="90550"/>
                  </a:lnTo>
                  <a:lnTo>
                    <a:pt x="253492" y="90550"/>
                  </a:lnTo>
                  <a:lnTo>
                    <a:pt x="251967" y="90043"/>
                  </a:lnTo>
                  <a:close/>
                </a:path>
                <a:path w="257175" h="105410">
                  <a:moveTo>
                    <a:pt x="252475" y="90043"/>
                  </a:moveTo>
                  <a:lnTo>
                    <a:pt x="251967" y="90043"/>
                  </a:lnTo>
                  <a:lnTo>
                    <a:pt x="253492" y="90550"/>
                  </a:lnTo>
                  <a:lnTo>
                    <a:pt x="252983" y="90550"/>
                  </a:lnTo>
                  <a:lnTo>
                    <a:pt x="252475" y="90043"/>
                  </a:lnTo>
                  <a:close/>
                </a:path>
                <a:path w="257175" h="105410">
                  <a:moveTo>
                    <a:pt x="249532" y="41021"/>
                  </a:moveTo>
                  <a:lnTo>
                    <a:pt x="229615" y="41021"/>
                  </a:lnTo>
                  <a:lnTo>
                    <a:pt x="234823" y="42925"/>
                  </a:lnTo>
                  <a:lnTo>
                    <a:pt x="238251" y="46609"/>
                  </a:lnTo>
                  <a:lnTo>
                    <a:pt x="241680" y="50165"/>
                  </a:lnTo>
                  <a:lnTo>
                    <a:pt x="243166" y="54737"/>
                  </a:lnTo>
                  <a:lnTo>
                    <a:pt x="243077" y="61722"/>
                  </a:lnTo>
                  <a:lnTo>
                    <a:pt x="257175" y="61722"/>
                  </a:lnTo>
                  <a:lnTo>
                    <a:pt x="257175" y="58800"/>
                  </a:lnTo>
                  <a:lnTo>
                    <a:pt x="256619" y="55245"/>
                  </a:lnTo>
                  <a:lnTo>
                    <a:pt x="256539" y="54737"/>
                  </a:lnTo>
                  <a:lnTo>
                    <a:pt x="255270" y="50800"/>
                  </a:lnTo>
                  <a:lnTo>
                    <a:pt x="254084" y="47244"/>
                  </a:lnTo>
                  <a:lnTo>
                    <a:pt x="254000" y="46990"/>
                  </a:lnTo>
                  <a:lnTo>
                    <a:pt x="251967" y="43687"/>
                  </a:lnTo>
                  <a:lnTo>
                    <a:pt x="249532" y="410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721478" y="6150863"/>
              <a:ext cx="532130" cy="10502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317235" y="6150863"/>
              <a:ext cx="1026287" cy="13081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108577" y="6354698"/>
              <a:ext cx="577341" cy="10541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754117" y="6353301"/>
              <a:ext cx="846582" cy="13106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669407" y="6355587"/>
              <a:ext cx="703579" cy="13030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116959" y="6558025"/>
              <a:ext cx="761238" cy="10477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942459" y="6558025"/>
              <a:ext cx="382524" cy="124841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394071" y="6589268"/>
              <a:ext cx="506729" cy="9906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15434" y="6758939"/>
              <a:ext cx="1206880" cy="131826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3905884" y="7099172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4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1"/>
                  </a:lnTo>
                  <a:lnTo>
                    <a:pt x="135000" y="135001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934967" y="7135748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6"/>
                  </a:moveTo>
                  <a:lnTo>
                    <a:pt x="28829" y="59181"/>
                  </a:lnTo>
                  <a:lnTo>
                    <a:pt x="76073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150740" y="7115301"/>
              <a:ext cx="628506" cy="12319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851527" y="7108189"/>
              <a:ext cx="682117" cy="10477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597652" y="7139431"/>
              <a:ext cx="242299" cy="9906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117085" y="7312024"/>
              <a:ext cx="949833" cy="128778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3905884" y="7649590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4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1"/>
                  </a:lnTo>
                  <a:lnTo>
                    <a:pt x="135000" y="135001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934967" y="7686167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7"/>
                  </a:moveTo>
                  <a:lnTo>
                    <a:pt x="28829" y="59182"/>
                  </a:lnTo>
                  <a:lnTo>
                    <a:pt x="76073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150867" y="7657592"/>
              <a:ext cx="83058" cy="104521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283836" y="7689595"/>
              <a:ext cx="246871" cy="9906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599685" y="7689595"/>
              <a:ext cx="215773" cy="7353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884165" y="7658354"/>
              <a:ext cx="376377" cy="130556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322570" y="7658354"/>
              <a:ext cx="828155" cy="10477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106926" y="7862443"/>
              <a:ext cx="592327" cy="130429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770754" y="7862443"/>
              <a:ext cx="616568" cy="13042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454396" y="7862443"/>
              <a:ext cx="554736" cy="10490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107179" y="8065261"/>
              <a:ext cx="226695" cy="104775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392167" y="8065261"/>
              <a:ext cx="1479823" cy="130556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5935853" y="8096504"/>
              <a:ext cx="317500" cy="99060"/>
            </a:xfrm>
            <a:custGeom>
              <a:avLst/>
              <a:gdLst/>
              <a:ahLst/>
              <a:cxnLst/>
              <a:rect l="l" t="t" r="r" b="b"/>
              <a:pathLst>
                <a:path w="317500" h="99059">
                  <a:moveTo>
                    <a:pt x="12826" y="1269"/>
                  </a:moveTo>
                  <a:lnTo>
                    <a:pt x="1905" y="1269"/>
                  </a:lnTo>
                  <a:lnTo>
                    <a:pt x="1143" y="1523"/>
                  </a:lnTo>
                  <a:lnTo>
                    <a:pt x="508" y="2031"/>
                  </a:lnTo>
                  <a:lnTo>
                    <a:pt x="254" y="2285"/>
                  </a:lnTo>
                  <a:lnTo>
                    <a:pt x="0" y="2793"/>
                  </a:lnTo>
                  <a:lnTo>
                    <a:pt x="0" y="3936"/>
                  </a:lnTo>
                  <a:lnTo>
                    <a:pt x="254" y="4698"/>
                  </a:lnTo>
                  <a:lnTo>
                    <a:pt x="635" y="5714"/>
                  </a:lnTo>
                  <a:lnTo>
                    <a:pt x="28194" y="69722"/>
                  </a:lnTo>
                  <a:lnTo>
                    <a:pt x="28321" y="70230"/>
                  </a:lnTo>
                  <a:lnTo>
                    <a:pt x="28575" y="70738"/>
                  </a:lnTo>
                  <a:lnTo>
                    <a:pt x="29083" y="71119"/>
                  </a:lnTo>
                  <a:lnTo>
                    <a:pt x="29591" y="71627"/>
                  </a:lnTo>
                  <a:lnTo>
                    <a:pt x="29972" y="71881"/>
                  </a:lnTo>
                  <a:lnTo>
                    <a:pt x="30480" y="72135"/>
                  </a:lnTo>
                  <a:lnTo>
                    <a:pt x="19938" y="95376"/>
                  </a:lnTo>
                  <a:lnTo>
                    <a:pt x="19558" y="96138"/>
                  </a:lnTo>
                  <a:lnTo>
                    <a:pt x="19558" y="97662"/>
                  </a:lnTo>
                  <a:lnTo>
                    <a:pt x="22351" y="99059"/>
                  </a:lnTo>
                  <a:lnTo>
                    <a:pt x="30987" y="99059"/>
                  </a:lnTo>
                  <a:lnTo>
                    <a:pt x="32035" y="98678"/>
                  </a:lnTo>
                  <a:lnTo>
                    <a:pt x="32850" y="98424"/>
                  </a:lnTo>
                  <a:lnTo>
                    <a:pt x="33782" y="98170"/>
                  </a:lnTo>
                  <a:lnTo>
                    <a:pt x="34493" y="97662"/>
                  </a:lnTo>
                  <a:lnTo>
                    <a:pt x="35051" y="96773"/>
                  </a:lnTo>
                  <a:lnTo>
                    <a:pt x="45212" y="72135"/>
                  </a:lnTo>
                  <a:lnTo>
                    <a:pt x="51237" y="57657"/>
                  </a:lnTo>
                  <a:lnTo>
                    <a:pt x="37337" y="57657"/>
                  </a:lnTo>
                  <a:lnTo>
                    <a:pt x="15216" y="3555"/>
                  </a:lnTo>
                  <a:lnTo>
                    <a:pt x="15112" y="3301"/>
                  </a:lnTo>
                  <a:lnTo>
                    <a:pt x="14859" y="2793"/>
                  </a:lnTo>
                  <a:lnTo>
                    <a:pt x="14350" y="2031"/>
                  </a:lnTo>
                  <a:lnTo>
                    <a:pt x="14604" y="2031"/>
                  </a:lnTo>
                  <a:lnTo>
                    <a:pt x="13335" y="1523"/>
                  </a:lnTo>
                  <a:lnTo>
                    <a:pt x="12826" y="1269"/>
                  </a:lnTo>
                  <a:close/>
                </a:path>
                <a:path w="317500" h="99059">
                  <a:moveTo>
                    <a:pt x="72813" y="2031"/>
                  </a:moveTo>
                  <a:lnTo>
                    <a:pt x="59562" y="2031"/>
                  </a:lnTo>
                  <a:lnTo>
                    <a:pt x="59145" y="2793"/>
                  </a:lnTo>
                  <a:lnTo>
                    <a:pt x="59000" y="3301"/>
                  </a:lnTo>
                  <a:lnTo>
                    <a:pt x="58927" y="3555"/>
                  </a:lnTo>
                  <a:lnTo>
                    <a:pt x="37592" y="57657"/>
                  </a:lnTo>
                  <a:lnTo>
                    <a:pt x="51237" y="57657"/>
                  </a:lnTo>
                  <a:lnTo>
                    <a:pt x="73279" y="4698"/>
                  </a:lnTo>
                  <a:lnTo>
                    <a:pt x="73398" y="2793"/>
                  </a:lnTo>
                  <a:lnTo>
                    <a:pt x="73151" y="2285"/>
                  </a:lnTo>
                  <a:lnTo>
                    <a:pt x="72813" y="2031"/>
                  </a:lnTo>
                  <a:close/>
                </a:path>
                <a:path w="317500" h="99059">
                  <a:moveTo>
                    <a:pt x="60579" y="1523"/>
                  </a:moveTo>
                  <a:lnTo>
                    <a:pt x="13588" y="1523"/>
                  </a:lnTo>
                  <a:lnTo>
                    <a:pt x="14350" y="2031"/>
                  </a:lnTo>
                  <a:lnTo>
                    <a:pt x="59562" y="2031"/>
                  </a:lnTo>
                  <a:lnTo>
                    <a:pt x="60579" y="1523"/>
                  </a:lnTo>
                  <a:close/>
                </a:path>
                <a:path w="317500" h="99059">
                  <a:moveTo>
                    <a:pt x="71500" y="1269"/>
                  </a:moveTo>
                  <a:lnTo>
                    <a:pt x="61341" y="1269"/>
                  </a:lnTo>
                  <a:lnTo>
                    <a:pt x="60579" y="1523"/>
                  </a:lnTo>
                  <a:lnTo>
                    <a:pt x="72262" y="1523"/>
                  </a:lnTo>
                  <a:lnTo>
                    <a:pt x="71500" y="1269"/>
                  </a:lnTo>
                  <a:close/>
                </a:path>
                <a:path w="317500" h="99059">
                  <a:moveTo>
                    <a:pt x="129667" y="0"/>
                  </a:moveTo>
                  <a:lnTo>
                    <a:pt x="116712" y="0"/>
                  </a:lnTo>
                  <a:lnTo>
                    <a:pt x="110998" y="888"/>
                  </a:lnTo>
                  <a:lnTo>
                    <a:pt x="84484" y="29209"/>
                  </a:lnTo>
                  <a:lnTo>
                    <a:pt x="84386" y="29844"/>
                  </a:lnTo>
                  <a:lnTo>
                    <a:pt x="96520" y="67055"/>
                  </a:lnTo>
                  <a:lnTo>
                    <a:pt x="115316" y="73532"/>
                  </a:lnTo>
                  <a:lnTo>
                    <a:pt x="128143" y="73532"/>
                  </a:lnTo>
                  <a:lnTo>
                    <a:pt x="133858" y="72643"/>
                  </a:lnTo>
                  <a:lnTo>
                    <a:pt x="138811" y="70738"/>
                  </a:lnTo>
                  <a:lnTo>
                    <a:pt x="143763" y="68960"/>
                  </a:lnTo>
                  <a:lnTo>
                    <a:pt x="147827" y="66293"/>
                  </a:lnTo>
                  <a:lnTo>
                    <a:pt x="150875" y="63245"/>
                  </a:lnTo>
                  <a:lnTo>
                    <a:pt x="117856" y="63245"/>
                  </a:lnTo>
                  <a:lnTo>
                    <a:pt x="114680" y="62610"/>
                  </a:lnTo>
                  <a:lnTo>
                    <a:pt x="114323" y="62610"/>
                  </a:lnTo>
                  <a:lnTo>
                    <a:pt x="107950" y="59689"/>
                  </a:lnTo>
                  <a:lnTo>
                    <a:pt x="105537" y="57784"/>
                  </a:lnTo>
                  <a:lnTo>
                    <a:pt x="103759" y="55371"/>
                  </a:lnTo>
                  <a:lnTo>
                    <a:pt x="101854" y="52958"/>
                  </a:lnTo>
                  <a:lnTo>
                    <a:pt x="100584" y="50164"/>
                  </a:lnTo>
                  <a:lnTo>
                    <a:pt x="99822" y="46862"/>
                  </a:lnTo>
                  <a:lnTo>
                    <a:pt x="99060" y="43687"/>
                  </a:lnTo>
                  <a:lnTo>
                    <a:pt x="98820" y="41528"/>
                  </a:lnTo>
                  <a:lnTo>
                    <a:pt x="98806" y="31876"/>
                  </a:lnTo>
                  <a:lnTo>
                    <a:pt x="99005" y="30479"/>
                  </a:lnTo>
                  <a:lnTo>
                    <a:pt x="99096" y="29844"/>
                  </a:lnTo>
                  <a:lnTo>
                    <a:pt x="118491" y="10159"/>
                  </a:lnTo>
                  <a:lnTo>
                    <a:pt x="152273" y="10159"/>
                  </a:lnTo>
                  <a:lnTo>
                    <a:pt x="151637" y="9524"/>
                  </a:lnTo>
                  <a:lnTo>
                    <a:pt x="148462" y="6476"/>
                  </a:lnTo>
                  <a:lnTo>
                    <a:pt x="144525" y="4063"/>
                  </a:lnTo>
                  <a:lnTo>
                    <a:pt x="135489" y="888"/>
                  </a:lnTo>
                  <a:lnTo>
                    <a:pt x="136038" y="888"/>
                  </a:lnTo>
                  <a:lnTo>
                    <a:pt x="129667" y="0"/>
                  </a:lnTo>
                  <a:close/>
                </a:path>
                <a:path w="317500" h="99059">
                  <a:moveTo>
                    <a:pt x="152273" y="10159"/>
                  </a:moveTo>
                  <a:lnTo>
                    <a:pt x="127254" y="10159"/>
                  </a:lnTo>
                  <a:lnTo>
                    <a:pt x="131063" y="10921"/>
                  </a:lnTo>
                  <a:lnTo>
                    <a:pt x="137160" y="13715"/>
                  </a:lnTo>
                  <a:lnTo>
                    <a:pt x="139573" y="15620"/>
                  </a:lnTo>
                  <a:lnTo>
                    <a:pt x="141350" y="18160"/>
                  </a:lnTo>
                  <a:lnTo>
                    <a:pt x="143129" y="20573"/>
                  </a:lnTo>
                  <a:lnTo>
                    <a:pt x="144525" y="23367"/>
                  </a:lnTo>
                  <a:lnTo>
                    <a:pt x="146050" y="29844"/>
                  </a:lnTo>
                  <a:lnTo>
                    <a:pt x="146275" y="31876"/>
                  </a:lnTo>
                  <a:lnTo>
                    <a:pt x="146322" y="41528"/>
                  </a:lnTo>
                  <a:lnTo>
                    <a:pt x="146104" y="43052"/>
                  </a:lnTo>
                  <a:lnTo>
                    <a:pt x="146013" y="43687"/>
                  </a:lnTo>
                  <a:lnTo>
                    <a:pt x="145923" y="44322"/>
                  </a:lnTo>
                  <a:lnTo>
                    <a:pt x="133223" y="61213"/>
                  </a:lnTo>
                  <a:lnTo>
                    <a:pt x="130175" y="62610"/>
                  </a:lnTo>
                  <a:lnTo>
                    <a:pt x="126492" y="63245"/>
                  </a:lnTo>
                  <a:lnTo>
                    <a:pt x="150875" y="63245"/>
                  </a:lnTo>
                  <a:lnTo>
                    <a:pt x="154432" y="59689"/>
                  </a:lnTo>
                  <a:lnTo>
                    <a:pt x="156890" y="55879"/>
                  </a:lnTo>
                  <a:lnTo>
                    <a:pt x="157105" y="55371"/>
                  </a:lnTo>
                  <a:lnTo>
                    <a:pt x="158623" y="51053"/>
                  </a:lnTo>
                  <a:lnTo>
                    <a:pt x="160274" y="46481"/>
                  </a:lnTo>
                  <a:lnTo>
                    <a:pt x="161036" y="41528"/>
                  </a:lnTo>
                  <a:lnTo>
                    <a:pt x="160940" y="29844"/>
                  </a:lnTo>
                  <a:lnTo>
                    <a:pt x="160502" y="26923"/>
                  </a:lnTo>
                  <a:lnTo>
                    <a:pt x="160445" y="26542"/>
                  </a:lnTo>
                  <a:lnTo>
                    <a:pt x="160369" y="26034"/>
                  </a:lnTo>
                  <a:lnTo>
                    <a:pt x="160274" y="25399"/>
                  </a:lnTo>
                  <a:lnTo>
                    <a:pt x="158750" y="20954"/>
                  </a:lnTo>
                  <a:lnTo>
                    <a:pt x="157099" y="16509"/>
                  </a:lnTo>
                  <a:lnTo>
                    <a:pt x="154812" y="12699"/>
                  </a:lnTo>
                  <a:lnTo>
                    <a:pt x="152273" y="10159"/>
                  </a:lnTo>
                  <a:close/>
                </a:path>
                <a:path w="317500" h="99059">
                  <a:moveTo>
                    <a:pt x="192659" y="1269"/>
                  </a:moveTo>
                  <a:lnTo>
                    <a:pt x="182499" y="1269"/>
                  </a:lnTo>
                  <a:lnTo>
                    <a:pt x="181863" y="1523"/>
                  </a:lnTo>
                  <a:lnTo>
                    <a:pt x="181356" y="1777"/>
                  </a:lnTo>
                  <a:lnTo>
                    <a:pt x="180975" y="2031"/>
                  </a:lnTo>
                  <a:lnTo>
                    <a:pt x="180721" y="2285"/>
                  </a:lnTo>
                  <a:lnTo>
                    <a:pt x="180594" y="50164"/>
                  </a:lnTo>
                  <a:lnTo>
                    <a:pt x="180732" y="51688"/>
                  </a:lnTo>
                  <a:lnTo>
                    <a:pt x="180848" y="52958"/>
                  </a:lnTo>
                  <a:lnTo>
                    <a:pt x="181863" y="56260"/>
                  </a:lnTo>
                  <a:lnTo>
                    <a:pt x="182687" y="59435"/>
                  </a:lnTo>
                  <a:lnTo>
                    <a:pt x="182752" y="59689"/>
                  </a:lnTo>
                  <a:lnTo>
                    <a:pt x="184150" y="62483"/>
                  </a:lnTo>
                  <a:lnTo>
                    <a:pt x="184276" y="62737"/>
                  </a:lnTo>
                  <a:lnTo>
                    <a:pt x="186562" y="65277"/>
                  </a:lnTo>
                  <a:lnTo>
                    <a:pt x="202819" y="73532"/>
                  </a:lnTo>
                  <a:lnTo>
                    <a:pt x="212344" y="73532"/>
                  </a:lnTo>
                  <a:lnTo>
                    <a:pt x="216662" y="72643"/>
                  </a:lnTo>
                  <a:lnTo>
                    <a:pt x="220980" y="70611"/>
                  </a:lnTo>
                  <a:lnTo>
                    <a:pt x="225298" y="68706"/>
                  </a:lnTo>
                  <a:lnTo>
                    <a:pt x="229616" y="65658"/>
                  </a:lnTo>
                  <a:lnTo>
                    <a:pt x="232444" y="62991"/>
                  </a:lnTo>
                  <a:lnTo>
                    <a:pt x="208152" y="62991"/>
                  </a:lnTo>
                  <a:lnTo>
                    <a:pt x="205739" y="62483"/>
                  </a:lnTo>
                  <a:lnTo>
                    <a:pt x="201675" y="60705"/>
                  </a:lnTo>
                  <a:lnTo>
                    <a:pt x="199898" y="59435"/>
                  </a:lnTo>
                  <a:lnTo>
                    <a:pt x="198627" y="57784"/>
                  </a:lnTo>
                  <a:lnTo>
                    <a:pt x="197338" y="56260"/>
                  </a:lnTo>
                  <a:lnTo>
                    <a:pt x="196341" y="54355"/>
                  </a:lnTo>
                  <a:lnTo>
                    <a:pt x="196214" y="54101"/>
                  </a:lnTo>
                  <a:lnTo>
                    <a:pt x="195580" y="51688"/>
                  </a:lnTo>
                  <a:lnTo>
                    <a:pt x="194945" y="49402"/>
                  </a:lnTo>
                  <a:lnTo>
                    <a:pt x="194691" y="46227"/>
                  </a:lnTo>
                  <a:lnTo>
                    <a:pt x="194691" y="2920"/>
                  </a:lnTo>
                  <a:lnTo>
                    <a:pt x="194563" y="2539"/>
                  </a:lnTo>
                  <a:lnTo>
                    <a:pt x="194056" y="2031"/>
                  </a:lnTo>
                  <a:lnTo>
                    <a:pt x="193675" y="1777"/>
                  </a:lnTo>
                  <a:lnTo>
                    <a:pt x="192659" y="1269"/>
                  </a:lnTo>
                  <a:close/>
                </a:path>
                <a:path w="317500" h="99059">
                  <a:moveTo>
                    <a:pt x="244983" y="72135"/>
                  </a:moveTo>
                  <a:lnTo>
                    <a:pt x="235712" y="72135"/>
                  </a:lnTo>
                  <a:lnTo>
                    <a:pt x="236347" y="72389"/>
                  </a:lnTo>
                  <a:lnTo>
                    <a:pt x="244348" y="72389"/>
                  </a:lnTo>
                  <a:lnTo>
                    <a:pt x="244983" y="72135"/>
                  </a:lnTo>
                  <a:close/>
                </a:path>
                <a:path w="317500" h="99059">
                  <a:moveTo>
                    <a:pt x="246871" y="61467"/>
                  </a:moveTo>
                  <a:lnTo>
                    <a:pt x="234061" y="61467"/>
                  </a:lnTo>
                  <a:lnTo>
                    <a:pt x="234061" y="70992"/>
                  </a:lnTo>
                  <a:lnTo>
                    <a:pt x="234442" y="71500"/>
                  </a:lnTo>
                  <a:lnTo>
                    <a:pt x="234696" y="71754"/>
                  </a:lnTo>
                  <a:lnTo>
                    <a:pt x="235458" y="72135"/>
                  </a:lnTo>
                  <a:lnTo>
                    <a:pt x="245237" y="72135"/>
                  </a:lnTo>
                  <a:lnTo>
                    <a:pt x="245999" y="71754"/>
                  </a:lnTo>
                  <a:lnTo>
                    <a:pt x="246380" y="71500"/>
                  </a:lnTo>
                  <a:lnTo>
                    <a:pt x="246761" y="70992"/>
                  </a:lnTo>
                  <a:lnTo>
                    <a:pt x="246871" y="61467"/>
                  </a:lnTo>
                  <a:close/>
                </a:path>
                <a:path w="317500" h="99059">
                  <a:moveTo>
                    <a:pt x="244729" y="1269"/>
                  </a:moveTo>
                  <a:lnTo>
                    <a:pt x="234696" y="1269"/>
                  </a:lnTo>
                  <a:lnTo>
                    <a:pt x="234061" y="1523"/>
                  </a:lnTo>
                  <a:lnTo>
                    <a:pt x="232663" y="2920"/>
                  </a:lnTo>
                  <a:lnTo>
                    <a:pt x="232663" y="50164"/>
                  </a:lnTo>
                  <a:lnTo>
                    <a:pt x="228726" y="54355"/>
                  </a:lnTo>
                  <a:lnTo>
                    <a:pt x="224917" y="57530"/>
                  </a:lnTo>
                  <a:lnTo>
                    <a:pt x="221487" y="59689"/>
                  </a:lnTo>
                  <a:lnTo>
                    <a:pt x="217932" y="61848"/>
                  </a:lnTo>
                  <a:lnTo>
                    <a:pt x="214375" y="62991"/>
                  </a:lnTo>
                  <a:lnTo>
                    <a:pt x="232444" y="62991"/>
                  </a:lnTo>
                  <a:lnTo>
                    <a:pt x="234061" y="61467"/>
                  </a:lnTo>
                  <a:lnTo>
                    <a:pt x="246871" y="61467"/>
                  </a:lnTo>
                  <a:lnTo>
                    <a:pt x="246761" y="2539"/>
                  </a:lnTo>
                  <a:lnTo>
                    <a:pt x="246252" y="2031"/>
                  </a:lnTo>
                  <a:lnTo>
                    <a:pt x="245872" y="1777"/>
                  </a:lnTo>
                  <a:lnTo>
                    <a:pt x="245237" y="1523"/>
                  </a:lnTo>
                  <a:lnTo>
                    <a:pt x="244729" y="1269"/>
                  </a:lnTo>
                  <a:close/>
                </a:path>
                <a:path w="317500" h="99059">
                  <a:moveTo>
                    <a:pt x="284480" y="72135"/>
                  </a:moveTo>
                  <a:lnTo>
                    <a:pt x="274193" y="72135"/>
                  </a:lnTo>
                  <a:lnTo>
                    <a:pt x="274955" y="72389"/>
                  </a:lnTo>
                  <a:lnTo>
                    <a:pt x="283718" y="72389"/>
                  </a:lnTo>
                  <a:lnTo>
                    <a:pt x="284480" y="72135"/>
                  </a:lnTo>
                  <a:close/>
                </a:path>
                <a:path w="317500" h="99059">
                  <a:moveTo>
                    <a:pt x="283337" y="1269"/>
                  </a:moveTo>
                  <a:lnTo>
                    <a:pt x="274066" y="1269"/>
                  </a:lnTo>
                  <a:lnTo>
                    <a:pt x="273050" y="1777"/>
                  </a:lnTo>
                  <a:lnTo>
                    <a:pt x="272669" y="2031"/>
                  </a:lnTo>
                  <a:lnTo>
                    <a:pt x="272478" y="2412"/>
                  </a:lnTo>
                  <a:lnTo>
                    <a:pt x="272414" y="70992"/>
                  </a:lnTo>
                  <a:lnTo>
                    <a:pt x="272542" y="71246"/>
                  </a:lnTo>
                  <a:lnTo>
                    <a:pt x="272796" y="71500"/>
                  </a:lnTo>
                  <a:lnTo>
                    <a:pt x="273176" y="71754"/>
                  </a:lnTo>
                  <a:lnTo>
                    <a:pt x="273938" y="72135"/>
                  </a:lnTo>
                  <a:lnTo>
                    <a:pt x="284734" y="72135"/>
                  </a:lnTo>
                  <a:lnTo>
                    <a:pt x="286385" y="26161"/>
                  </a:lnTo>
                  <a:lnTo>
                    <a:pt x="288417" y="23494"/>
                  </a:lnTo>
                  <a:lnTo>
                    <a:pt x="298894" y="13207"/>
                  </a:lnTo>
                  <a:lnTo>
                    <a:pt x="284988" y="13207"/>
                  </a:lnTo>
                  <a:lnTo>
                    <a:pt x="284861" y="2412"/>
                  </a:lnTo>
                  <a:lnTo>
                    <a:pt x="284607" y="2031"/>
                  </a:lnTo>
                  <a:lnTo>
                    <a:pt x="284225" y="1777"/>
                  </a:lnTo>
                  <a:lnTo>
                    <a:pt x="283972" y="1650"/>
                  </a:lnTo>
                  <a:lnTo>
                    <a:pt x="283337" y="1269"/>
                  </a:lnTo>
                  <a:close/>
                </a:path>
                <a:path w="317500" h="99059">
                  <a:moveTo>
                    <a:pt x="312166" y="12699"/>
                  </a:moveTo>
                  <a:lnTo>
                    <a:pt x="312038" y="12699"/>
                  </a:lnTo>
                  <a:lnTo>
                    <a:pt x="313563" y="13207"/>
                  </a:lnTo>
                  <a:lnTo>
                    <a:pt x="314198" y="13334"/>
                  </a:lnTo>
                  <a:lnTo>
                    <a:pt x="315975" y="13334"/>
                  </a:lnTo>
                  <a:lnTo>
                    <a:pt x="316230" y="13207"/>
                  </a:lnTo>
                  <a:lnTo>
                    <a:pt x="313435" y="13207"/>
                  </a:lnTo>
                  <a:lnTo>
                    <a:pt x="312166" y="12699"/>
                  </a:lnTo>
                  <a:close/>
                </a:path>
                <a:path w="317500" h="99059">
                  <a:moveTo>
                    <a:pt x="304419" y="0"/>
                  </a:moveTo>
                  <a:lnTo>
                    <a:pt x="303276" y="0"/>
                  </a:lnTo>
                  <a:lnTo>
                    <a:pt x="301244" y="507"/>
                  </a:lnTo>
                  <a:lnTo>
                    <a:pt x="299593" y="888"/>
                  </a:lnTo>
                  <a:lnTo>
                    <a:pt x="298602" y="1269"/>
                  </a:lnTo>
                  <a:lnTo>
                    <a:pt x="297735" y="1650"/>
                  </a:lnTo>
                  <a:lnTo>
                    <a:pt x="296291" y="2539"/>
                  </a:lnTo>
                  <a:lnTo>
                    <a:pt x="294639" y="3428"/>
                  </a:lnTo>
                  <a:lnTo>
                    <a:pt x="284885" y="13207"/>
                  </a:lnTo>
                  <a:lnTo>
                    <a:pt x="298894" y="13207"/>
                  </a:lnTo>
                  <a:lnTo>
                    <a:pt x="299825" y="12699"/>
                  </a:lnTo>
                  <a:lnTo>
                    <a:pt x="300990" y="12318"/>
                  </a:lnTo>
                  <a:lnTo>
                    <a:pt x="302387" y="11810"/>
                  </a:lnTo>
                  <a:lnTo>
                    <a:pt x="303784" y="11556"/>
                  </a:lnTo>
                  <a:lnTo>
                    <a:pt x="317142" y="11556"/>
                  </a:lnTo>
                  <a:lnTo>
                    <a:pt x="317119" y="3428"/>
                  </a:lnTo>
                  <a:lnTo>
                    <a:pt x="316992" y="3047"/>
                  </a:lnTo>
                  <a:lnTo>
                    <a:pt x="316864" y="2793"/>
                  </a:lnTo>
                  <a:lnTo>
                    <a:pt x="316738" y="2412"/>
                  </a:lnTo>
                  <a:lnTo>
                    <a:pt x="316357" y="2031"/>
                  </a:lnTo>
                  <a:lnTo>
                    <a:pt x="315722" y="1650"/>
                  </a:lnTo>
                  <a:lnTo>
                    <a:pt x="314959" y="1269"/>
                  </a:lnTo>
                  <a:lnTo>
                    <a:pt x="314705" y="1269"/>
                  </a:lnTo>
                  <a:lnTo>
                    <a:pt x="313563" y="888"/>
                  </a:lnTo>
                  <a:lnTo>
                    <a:pt x="312547" y="634"/>
                  </a:lnTo>
                  <a:lnTo>
                    <a:pt x="311531" y="507"/>
                  </a:lnTo>
                  <a:lnTo>
                    <a:pt x="310514" y="253"/>
                  </a:lnTo>
                  <a:lnTo>
                    <a:pt x="301117" y="253"/>
                  </a:lnTo>
                  <a:lnTo>
                    <a:pt x="304419" y="0"/>
                  </a:lnTo>
                  <a:close/>
                </a:path>
                <a:path w="317500" h="99059">
                  <a:moveTo>
                    <a:pt x="317142" y="11556"/>
                  </a:moveTo>
                  <a:lnTo>
                    <a:pt x="306324" y="11556"/>
                  </a:lnTo>
                  <a:lnTo>
                    <a:pt x="308483" y="11810"/>
                  </a:lnTo>
                  <a:lnTo>
                    <a:pt x="310514" y="12318"/>
                  </a:lnTo>
                  <a:lnTo>
                    <a:pt x="310832" y="12318"/>
                  </a:lnTo>
                  <a:lnTo>
                    <a:pt x="312166" y="12699"/>
                  </a:lnTo>
                  <a:lnTo>
                    <a:pt x="313435" y="13207"/>
                  </a:lnTo>
                  <a:lnTo>
                    <a:pt x="316230" y="13207"/>
                  </a:lnTo>
                  <a:lnTo>
                    <a:pt x="316738" y="12699"/>
                  </a:lnTo>
                  <a:lnTo>
                    <a:pt x="316822" y="12318"/>
                  </a:lnTo>
                  <a:lnTo>
                    <a:pt x="317119" y="11810"/>
                  </a:lnTo>
                  <a:lnTo>
                    <a:pt x="317142" y="11556"/>
                  </a:lnTo>
                  <a:close/>
                </a:path>
                <a:path w="317500" h="99059">
                  <a:moveTo>
                    <a:pt x="306704" y="0"/>
                  </a:moveTo>
                  <a:lnTo>
                    <a:pt x="304419" y="0"/>
                  </a:lnTo>
                  <a:lnTo>
                    <a:pt x="301117" y="253"/>
                  </a:lnTo>
                  <a:lnTo>
                    <a:pt x="310514" y="253"/>
                  </a:lnTo>
                  <a:lnTo>
                    <a:pt x="306704" y="0"/>
                  </a:lnTo>
                  <a:close/>
                </a:path>
                <a:path w="317500" h="99059">
                  <a:moveTo>
                    <a:pt x="307721" y="0"/>
                  </a:moveTo>
                  <a:lnTo>
                    <a:pt x="306704" y="0"/>
                  </a:lnTo>
                  <a:lnTo>
                    <a:pt x="310514" y="253"/>
                  </a:lnTo>
                  <a:lnTo>
                    <a:pt x="309498" y="253"/>
                  </a:lnTo>
                  <a:lnTo>
                    <a:pt x="3077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4111625" y="8269096"/>
              <a:ext cx="736726" cy="129159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3905884" y="8606408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4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934967" y="8642857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2003"/>
                  </a:moveTo>
                  <a:lnTo>
                    <a:pt x="28829" y="59308"/>
                  </a:lnTo>
                  <a:lnTo>
                    <a:pt x="76073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4150867" y="8614791"/>
              <a:ext cx="82677" cy="10426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282440" y="8646668"/>
              <a:ext cx="244458" cy="9906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600702" y="8615680"/>
              <a:ext cx="330061" cy="104521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4998846" y="8646668"/>
              <a:ext cx="62865" cy="73660"/>
            </a:xfrm>
            <a:custGeom>
              <a:avLst/>
              <a:gdLst/>
              <a:ahLst/>
              <a:cxnLst/>
              <a:rect l="l" t="t" r="r" b="b"/>
              <a:pathLst>
                <a:path w="62864" h="73659">
                  <a:moveTo>
                    <a:pt x="59224" y="9906"/>
                  </a:moveTo>
                  <a:lnTo>
                    <a:pt x="34543" y="9906"/>
                  </a:lnTo>
                  <a:lnTo>
                    <a:pt x="37337" y="10287"/>
                  </a:lnTo>
                  <a:lnTo>
                    <a:pt x="42087" y="11684"/>
                  </a:lnTo>
                  <a:lnTo>
                    <a:pt x="41894" y="11684"/>
                  </a:lnTo>
                  <a:lnTo>
                    <a:pt x="43561" y="12573"/>
                  </a:lnTo>
                  <a:lnTo>
                    <a:pt x="44830" y="13970"/>
                  </a:lnTo>
                  <a:lnTo>
                    <a:pt x="48894" y="23114"/>
                  </a:lnTo>
                  <a:lnTo>
                    <a:pt x="48894" y="30861"/>
                  </a:lnTo>
                  <a:lnTo>
                    <a:pt x="32385" y="30861"/>
                  </a:lnTo>
                  <a:lnTo>
                    <a:pt x="27050" y="31369"/>
                  </a:lnTo>
                  <a:lnTo>
                    <a:pt x="17525" y="33147"/>
                  </a:lnTo>
                  <a:lnTo>
                    <a:pt x="13462" y="34544"/>
                  </a:lnTo>
                  <a:lnTo>
                    <a:pt x="10287" y="36449"/>
                  </a:lnTo>
                  <a:lnTo>
                    <a:pt x="6985" y="38227"/>
                  </a:lnTo>
                  <a:lnTo>
                    <a:pt x="5009" y="40005"/>
                  </a:lnTo>
                  <a:lnTo>
                    <a:pt x="4364" y="40640"/>
                  </a:lnTo>
                  <a:lnTo>
                    <a:pt x="888" y="46101"/>
                  </a:lnTo>
                  <a:lnTo>
                    <a:pt x="0" y="49403"/>
                  </a:lnTo>
                  <a:lnTo>
                    <a:pt x="0" y="56388"/>
                  </a:lnTo>
                  <a:lnTo>
                    <a:pt x="524" y="58801"/>
                  </a:lnTo>
                  <a:lnTo>
                    <a:pt x="635" y="59309"/>
                  </a:lnTo>
                  <a:lnTo>
                    <a:pt x="12585" y="71374"/>
                  </a:lnTo>
                  <a:lnTo>
                    <a:pt x="12790" y="71374"/>
                  </a:lnTo>
                  <a:lnTo>
                    <a:pt x="15620" y="72136"/>
                  </a:lnTo>
                  <a:lnTo>
                    <a:pt x="18923" y="73152"/>
                  </a:lnTo>
                  <a:lnTo>
                    <a:pt x="22478" y="73533"/>
                  </a:lnTo>
                  <a:lnTo>
                    <a:pt x="31114" y="73533"/>
                  </a:lnTo>
                  <a:lnTo>
                    <a:pt x="50276" y="64008"/>
                  </a:lnTo>
                  <a:lnTo>
                    <a:pt x="24256" y="64008"/>
                  </a:lnTo>
                  <a:lnTo>
                    <a:pt x="20700" y="62865"/>
                  </a:lnTo>
                  <a:lnTo>
                    <a:pt x="15620" y="58801"/>
                  </a:lnTo>
                  <a:lnTo>
                    <a:pt x="14350" y="56007"/>
                  </a:lnTo>
                  <a:lnTo>
                    <a:pt x="14350" y="50546"/>
                  </a:lnTo>
                  <a:lnTo>
                    <a:pt x="26924" y="40640"/>
                  </a:lnTo>
                  <a:lnTo>
                    <a:pt x="29717" y="40005"/>
                  </a:lnTo>
                  <a:lnTo>
                    <a:pt x="33019" y="39751"/>
                  </a:lnTo>
                  <a:lnTo>
                    <a:pt x="62737" y="39751"/>
                  </a:lnTo>
                  <a:lnTo>
                    <a:pt x="62737" y="20955"/>
                  </a:lnTo>
                  <a:lnTo>
                    <a:pt x="62229" y="17399"/>
                  </a:lnTo>
                  <a:lnTo>
                    <a:pt x="61087" y="14224"/>
                  </a:lnTo>
                  <a:lnTo>
                    <a:pt x="60070" y="11176"/>
                  </a:lnTo>
                  <a:lnTo>
                    <a:pt x="59224" y="9906"/>
                  </a:lnTo>
                  <a:close/>
                </a:path>
                <a:path w="62864" h="73659">
                  <a:moveTo>
                    <a:pt x="61277" y="72136"/>
                  </a:moveTo>
                  <a:lnTo>
                    <a:pt x="52006" y="72136"/>
                  </a:lnTo>
                  <a:lnTo>
                    <a:pt x="52324" y="72263"/>
                  </a:lnTo>
                  <a:lnTo>
                    <a:pt x="60960" y="72263"/>
                  </a:lnTo>
                  <a:lnTo>
                    <a:pt x="61277" y="72136"/>
                  </a:lnTo>
                  <a:close/>
                </a:path>
                <a:path w="62864" h="73659">
                  <a:moveTo>
                    <a:pt x="62737" y="63627"/>
                  </a:moveTo>
                  <a:lnTo>
                    <a:pt x="50673" y="63627"/>
                  </a:lnTo>
                  <a:lnTo>
                    <a:pt x="50673" y="70993"/>
                  </a:lnTo>
                  <a:lnTo>
                    <a:pt x="50926" y="71374"/>
                  </a:lnTo>
                  <a:lnTo>
                    <a:pt x="51307" y="71628"/>
                  </a:lnTo>
                  <a:lnTo>
                    <a:pt x="51815" y="72136"/>
                  </a:lnTo>
                  <a:lnTo>
                    <a:pt x="61425" y="72136"/>
                  </a:lnTo>
                  <a:lnTo>
                    <a:pt x="62102" y="71628"/>
                  </a:lnTo>
                  <a:lnTo>
                    <a:pt x="62483" y="71374"/>
                  </a:lnTo>
                  <a:lnTo>
                    <a:pt x="62737" y="70993"/>
                  </a:lnTo>
                  <a:lnTo>
                    <a:pt x="62737" y="63627"/>
                  </a:lnTo>
                  <a:close/>
                </a:path>
                <a:path w="62864" h="73659">
                  <a:moveTo>
                    <a:pt x="62737" y="39751"/>
                  </a:moveTo>
                  <a:lnTo>
                    <a:pt x="48894" y="39751"/>
                  </a:lnTo>
                  <a:lnTo>
                    <a:pt x="48894" y="53975"/>
                  </a:lnTo>
                  <a:lnTo>
                    <a:pt x="45338" y="57404"/>
                  </a:lnTo>
                  <a:lnTo>
                    <a:pt x="42037" y="59817"/>
                  </a:lnTo>
                  <a:lnTo>
                    <a:pt x="38988" y="61468"/>
                  </a:lnTo>
                  <a:lnTo>
                    <a:pt x="35813" y="63119"/>
                  </a:lnTo>
                  <a:lnTo>
                    <a:pt x="32385" y="64008"/>
                  </a:lnTo>
                  <a:lnTo>
                    <a:pt x="50276" y="64008"/>
                  </a:lnTo>
                  <a:lnTo>
                    <a:pt x="50673" y="63627"/>
                  </a:lnTo>
                  <a:lnTo>
                    <a:pt x="62737" y="63627"/>
                  </a:lnTo>
                  <a:lnTo>
                    <a:pt x="62737" y="39751"/>
                  </a:lnTo>
                  <a:close/>
                </a:path>
                <a:path w="62864" h="73659">
                  <a:moveTo>
                    <a:pt x="38100" y="0"/>
                  </a:moveTo>
                  <a:lnTo>
                    <a:pt x="29717" y="0"/>
                  </a:lnTo>
                  <a:lnTo>
                    <a:pt x="26797" y="127"/>
                  </a:lnTo>
                  <a:lnTo>
                    <a:pt x="9525" y="4826"/>
                  </a:lnTo>
                  <a:lnTo>
                    <a:pt x="7619" y="5715"/>
                  </a:lnTo>
                  <a:lnTo>
                    <a:pt x="6350" y="6477"/>
                  </a:lnTo>
                  <a:lnTo>
                    <a:pt x="4825" y="7747"/>
                  </a:lnTo>
                  <a:lnTo>
                    <a:pt x="4275" y="8509"/>
                  </a:lnTo>
                  <a:lnTo>
                    <a:pt x="4317" y="15240"/>
                  </a:lnTo>
                  <a:lnTo>
                    <a:pt x="5164" y="16510"/>
                  </a:lnTo>
                  <a:lnTo>
                    <a:pt x="5461" y="16510"/>
                  </a:lnTo>
                  <a:lnTo>
                    <a:pt x="5841" y="16891"/>
                  </a:lnTo>
                  <a:lnTo>
                    <a:pt x="7238" y="16891"/>
                  </a:lnTo>
                  <a:lnTo>
                    <a:pt x="8254" y="16510"/>
                  </a:lnTo>
                  <a:lnTo>
                    <a:pt x="11049" y="14986"/>
                  </a:lnTo>
                  <a:lnTo>
                    <a:pt x="14858" y="13335"/>
                  </a:lnTo>
                  <a:lnTo>
                    <a:pt x="19303" y="11684"/>
                  </a:lnTo>
                  <a:lnTo>
                    <a:pt x="22098" y="11049"/>
                  </a:lnTo>
                  <a:lnTo>
                    <a:pt x="24764" y="10287"/>
                  </a:lnTo>
                  <a:lnTo>
                    <a:pt x="27939" y="9906"/>
                  </a:lnTo>
                  <a:lnTo>
                    <a:pt x="59224" y="9906"/>
                  </a:lnTo>
                  <a:lnTo>
                    <a:pt x="58292" y="8509"/>
                  </a:lnTo>
                  <a:lnTo>
                    <a:pt x="56006" y="6350"/>
                  </a:lnTo>
                  <a:lnTo>
                    <a:pt x="53593" y="4318"/>
                  </a:lnTo>
                  <a:lnTo>
                    <a:pt x="50418" y="2667"/>
                  </a:lnTo>
                  <a:lnTo>
                    <a:pt x="46608" y="1651"/>
                  </a:lnTo>
                  <a:lnTo>
                    <a:pt x="42799" y="508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133847" y="8615298"/>
              <a:ext cx="758316" cy="10490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111878" y="8818118"/>
              <a:ext cx="990600" cy="130556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170423" y="8818118"/>
              <a:ext cx="156337" cy="10477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394325" y="8817482"/>
              <a:ext cx="635658" cy="105409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4107179" y="9053575"/>
              <a:ext cx="315595" cy="99060"/>
            </a:xfrm>
            <a:custGeom>
              <a:avLst/>
              <a:gdLst/>
              <a:ahLst/>
              <a:cxnLst/>
              <a:rect l="l" t="t" r="r" b="b"/>
              <a:pathLst>
                <a:path w="315595" h="99059">
                  <a:moveTo>
                    <a:pt x="9143" y="1015"/>
                  </a:moveTo>
                  <a:lnTo>
                    <a:pt x="3683" y="1015"/>
                  </a:lnTo>
                  <a:lnTo>
                    <a:pt x="1650" y="1269"/>
                  </a:lnTo>
                  <a:lnTo>
                    <a:pt x="1016" y="1523"/>
                  </a:lnTo>
                  <a:lnTo>
                    <a:pt x="0" y="2285"/>
                  </a:lnTo>
                  <a:lnTo>
                    <a:pt x="0" y="4698"/>
                  </a:lnTo>
                  <a:lnTo>
                    <a:pt x="508" y="5714"/>
                  </a:lnTo>
                  <a:lnTo>
                    <a:pt x="27686" y="69722"/>
                  </a:lnTo>
                  <a:lnTo>
                    <a:pt x="28194" y="70738"/>
                  </a:lnTo>
                  <a:lnTo>
                    <a:pt x="28702" y="71119"/>
                  </a:lnTo>
                  <a:lnTo>
                    <a:pt x="29083" y="71627"/>
                  </a:lnTo>
                  <a:lnTo>
                    <a:pt x="30099" y="72135"/>
                  </a:lnTo>
                  <a:lnTo>
                    <a:pt x="19558" y="95376"/>
                  </a:lnTo>
                  <a:lnTo>
                    <a:pt x="19304" y="96138"/>
                  </a:lnTo>
                  <a:lnTo>
                    <a:pt x="22098" y="99059"/>
                  </a:lnTo>
                  <a:lnTo>
                    <a:pt x="30607" y="99059"/>
                  </a:lnTo>
                  <a:lnTo>
                    <a:pt x="32004" y="98551"/>
                  </a:lnTo>
                  <a:lnTo>
                    <a:pt x="33274" y="98170"/>
                  </a:lnTo>
                  <a:lnTo>
                    <a:pt x="34162" y="97535"/>
                  </a:lnTo>
                  <a:lnTo>
                    <a:pt x="34544" y="96773"/>
                  </a:lnTo>
                  <a:lnTo>
                    <a:pt x="50672" y="57657"/>
                  </a:lnTo>
                  <a:lnTo>
                    <a:pt x="36957" y="57657"/>
                  </a:lnTo>
                  <a:lnTo>
                    <a:pt x="14962" y="3555"/>
                  </a:lnTo>
                  <a:lnTo>
                    <a:pt x="12446" y="1269"/>
                  </a:lnTo>
                  <a:lnTo>
                    <a:pt x="9143" y="1015"/>
                  </a:lnTo>
                  <a:close/>
                </a:path>
                <a:path w="315595" h="99059">
                  <a:moveTo>
                    <a:pt x="70612" y="1269"/>
                  </a:moveTo>
                  <a:lnTo>
                    <a:pt x="60579" y="1269"/>
                  </a:lnTo>
                  <a:lnTo>
                    <a:pt x="59944" y="1523"/>
                  </a:lnTo>
                  <a:lnTo>
                    <a:pt x="58928" y="2031"/>
                  </a:lnTo>
                  <a:lnTo>
                    <a:pt x="58547" y="2666"/>
                  </a:lnTo>
                  <a:lnTo>
                    <a:pt x="58274" y="3301"/>
                  </a:lnTo>
                  <a:lnTo>
                    <a:pt x="37211" y="57657"/>
                  </a:lnTo>
                  <a:lnTo>
                    <a:pt x="50672" y="57657"/>
                  </a:lnTo>
                  <a:lnTo>
                    <a:pt x="72083" y="5714"/>
                  </a:lnTo>
                  <a:lnTo>
                    <a:pt x="72390" y="4698"/>
                  </a:lnTo>
                  <a:lnTo>
                    <a:pt x="72644" y="3936"/>
                  </a:lnTo>
                  <a:lnTo>
                    <a:pt x="72644" y="2666"/>
                  </a:lnTo>
                  <a:lnTo>
                    <a:pt x="72390" y="2285"/>
                  </a:lnTo>
                  <a:lnTo>
                    <a:pt x="71374" y="1523"/>
                  </a:lnTo>
                  <a:lnTo>
                    <a:pt x="70612" y="1269"/>
                  </a:lnTo>
                  <a:close/>
                </a:path>
                <a:path w="315595" h="99059">
                  <a:moveTo>
                    <a:pt x="62611" y="1015"/>
                  </a:moveTo>
                  <a:lnTo>
                    <a:pt x="9779" y="1015"/>
                  </a:lnTo>
                  <a:lnTo>
                    <a:pt x="11810" y="1269"/>
                  </a:lnTo>
                  <a:lnTo>
                    <a:pt x="60579" y="1269"/>
                  </a:lnTo>
                  <a:lnTo>
                    <a:pt x="62611" y="1015"/>
                  </a:lnTo>
                  <a:close/>
                </a:path>
                <a:path w="315595" h="99059">
                  <a:moveTo>
                    <a:pt x="127508" y="0"/>
                  </a:moveTo>
                  <a:lnTo>
                    <a:pt x="114808" y="0"/>
                  </a:lnTo>
                  <a:lnTo>
                    <a:pt x="109093" y="888"/>
                  </a:lnTo>
                  <a:lnTo>
                    <a:pt x="104140" y="2666"/>
                  </a:lnTo>
                  <a:lnTo>
                    <a:pt x="99314" y="4571"/>
                  </a:lnTo>
                  <a:lnTo>
                    <a:pt x="95250" y="7111"/>
                  </a:lnTo>
                  <a:lnTo>
                    <a:pt x="92075" y="10413"/>
                  </a:lnTo>
                  <a:lnTo>
                    <a:pt x="88773" y="13715"/>
                  </a:lnTo>
                  <a:lnTo>
                    <a:pt x="86360" y="17779"/>
                  </a:lnTo>
                  <a:lnTo>
                    <a:pt x="83058" y="26923"/>
                  </a:lnTo>
                  <a:lnTo>
                    <a:pt x="82706" y="29209"/>
                  </a:lnTo>
                  <a:lnTo>
                    <a:pt x="82608" y="29844"/>
                  </a:lnTo>
                  <a:lnTo>
                    <a:pt x="94615" y="67055"/>
                  </a:lnTo>
                  <a:lnTo>
                    <a:pt x="113411" y="73532"/>
                  </a:lnTo>
                  <a:lnTo>
                    <a:pt x="126111" y="73532"/>
                  </a:lnTo>
                  <a:lnTo>
                    <a:pt x="130900" y="72770"/>
                  </a:lnTo>
                  <a:lnTo>
                    <a:pt x="131368" y="72770"/>
                  </a:lnTo>
                  <a:lnTo>
                    <a:pt x="136652" y="70738"/>
                  </a:lnTo>
                  <a:lnTo>
                    <a:pt x="141478" y="68960"/>
                  </a:lnTo>
                  <a:lnTo>
                    <a:pt x="145669" y="66293"/>
                  </a:lnTo>
                  <a:lnTo>
                    <a:pt x="148599" y="63245"/>
                  </a:lnTo>
                  <a:lnTo>
                    <a:pt x="115824" y="63245"/>
                  </a:lnTo>
                  <a:lnTo>
                    <a:pt x="112141" y="62483"/>
                  </a:lnTo>
                  <a:lnTo>
                    <a:pt x="96900" y="31876"/>
                  </a:lnTo>
                  <a:lnTo>
                    <a:pt x="97100" y="30479"/>
                  </a:lnTo>
                  <a:lnTo>
                    <a:pt x="97191" y="29844"/>
                  </a:lnTo>
                  <a:lnTo>
                    <a:pt x="97282" y="29209"/>
                  </a:lnTo>
                  <a:lnTo>
                    <a:pt x="109982" y="12191"/>
                  </a:lnTo>
                  <a:lnTo>
                    <a:pt x="112903" y="10921"/>
                  </a:lnTo>
                  <a:lnTo>
                    <a:pt x="116586" y="10159"/>
                  </a:lnTo>
                  <a:lnTo>
                    <a:pt x="149961" y="10159"/>
                  </a:lnTo>
                  <a:lnTo>
                    <a:pt x="149352" y="9524"/>
                  </a:lnTo>
                  <a:lnTo>
                    <a:pt x="146177" y="6476"/>
                  </a:lnTo>
                  <a:lnTo>
                    <a:pt x="142367" y="4063"/>
                  </a:lnTo>
                  <a:lnTo>
                    <a:pt x="133330" y="888"/>
                  </a:lnTo>
                  <a:lnTo>
                    <a:pt x="133879" y="888"/>
                  </a:lnTo>
                  <a:lnTo>
                    <a:pt x="127508" y="0"/>
                  </a:lnTo>
                  <a:close/>
                </a:path>
                <a:path w="315595" h="99059">
                  <a:moveTo>
                    <a:pt x="149961" y="10159"/>
                  </a:moveTo>
                  <a:lnTo>
                    <a:pt x="125222" y="10159"/>
                  </a:lnTo>
                  <a:lnTo>
                    <a:pt x="129032" y="10921"/>
                  </a:lnTo>
                  <a:lnTo>
                    <a:pt x="131953" y="12318"/>
                  </a:lnTo>
                  <a:lnTo>
                    <a:pt x="135000" y="13715"/>
                  </a:lnTo>
                  <a:lnTo>
                    <a:pt x="137414" y="15620"/>
                  </a:lnTo>
                  <a:lnTo>
                    <a:pt x="139192" y="18160"/>
                  </a:lnTo>
                  <a:lnTo>
                    <a:pt x="140970" y="20573"/>
                  </a:lnTo>
                  <a:lnTo>
                    <a:pt x="142240" y="23367"/>
                  </a:lnTo>
                  <a:lnTo>
                    <a:pt x="143764" y="29844"/>
                  </a:lnTo>
                  <a:lnTo>
                    <a:pt x="143989" y="31876"/>
                  </a:lnTo>
                  <a:lnTo>
                    <a:pt x="144036" y="41528"/>
                  </a:lnTo>
                  <a:lnTo>
                    <a:pt x="143818" y="43052"/>
                  </a:lnTo>
                  <a:lnTo>
                    <a:pt x="131064" y="61213"/>
                  </a:lnTo>
                  <a:lnTo>
                    <a:pt x="128016" y="62610"/>
                  </a:lnTo>
                  <a:lnTo>
                    <a:pt x="124460" y="63245"/>
                  </a:lnTo>
                  <a:lnTo>
                    <a:pt x="148599" y="63245"/>
                  </a:lnTo>
                  <a:lnTo>
                    <a:pt x="152146" y="59689"/>
                  </a:lnTo>
                  <a:lnTo>
                    <a:pt x="154481" y="55879"/>
                  </a:lnTo>
                  <a:lnTo>
                    <a:pt x="154559" y="55752"/>
                  </a:lnTo>
                  <a:lnTo>
                    <a:pt x="156210" y="51053"/>
                  </a:lnTo>
                  <a:lnTo>
                    <a:pt x="157861" y="46481"/>
                  </a:lnTo>
                  <a:lnTo>
                    <a:pt x="158623" y="41528"/>
                  </a:lnTo>
                  <a:lnTo>
                    <a:pt x="158527" y="29844"/>
                  </a:lnTo>
                  <a:lnTo>
                    <a:pt x="158089" y="26923"/>
                  </a:lnTo>
                  <a:lnTo>
                    <a:pt x="158032" y="26542"/>
                  </a:lnTo>
                  <a:lnTo>
                    <a:pt x="157956" y="26034"/>
                  </a:lnTo>
                  <a:lnTo>
                    <a:pt x="157861" y="25399"/>
                  </a:lnTo>
                  <a:lnTo>
                    <a:pt x="154812" y="16509"/>
                  </a:lnTo>
                  <a:lnTo>
                    <a:pt x="152400" y="12699"/>
                  </a:lnTo>
                  <a:lnTo>
                    <a:pt x="149961" y="10159"/>
                  </a:lnTo>
                  <a:close/>
                </a:path>
                <a:path w="315595" h="99059">
                  <a:moveTo>
                    <a:pt x="187451" y="1015"/>
                  </a:moveTo>
                  <a:lnTo>
                    <a:pt x="184023" y="1015"/>
                  </a:lnTo>
                  <a:lnTo>
                    <a:pt x="180721" y="1269"/>
                  </a:lnTo>
                  <a:lnTo>
                    <a:pt x="178858" y="50164"/>
                  </a:lnTo>
                  <a:lnTo>
                    <a:pt x="179197" y="52958"/>
                  </a:lnTo>
                  <a:lnTo>
                    <a:pt x="180909" y="59435"/>
                  </a:lnTo>
                  <a:lnTo>
                    <a:pt x="180975" y="59689"/>
                  </a:lnTo>
                  <a:lnTo>
                    <a:pt x="182372" y="62483"/>
                  </a:lnTo>
                  <a:lnTo>
                    <a:pt x="182499" y="62737"/>
                  </a:lnTo>
                  <a:lnTo>
                    <a:pt x="186817" y="67817"/>
                  </a:lnTo>
                  <a:lnTo>
                    <a:pt x="189611" y="69849"/>
                  </a:lnTo>
                  <a:lnTo>
                    <a:pt x="193167" y="71373"/>
                  </a:lnTo>
                  <a:lnTo>
                    <a:pt x="196596" y="72770"/>
                  </a:lnTo>
                  <a:lnTo>
                    <a:pt x="200914" y="73532"/>
                  </a:lnTo>
                  <a:lnTo>
                    <a:pt x="210312" y="73532"/>
                  </a:lnTo>
                  <a:lnTo>
                    <a:pt x="214013" y="72770"/>
                  </a:lnTo>
                  <a:lnTo>
                    <a:pt x="214368" y="72770"/>
                  </a:lnTo>
                  <a:lnTo>
                    <a:pt x="218821" y="70611"/>
                  </a:lnTo>
                  <a:lnTo>
                    <a:pt x="223139" y="68706"/>
                  </a:lnTo>
                  <a:lnTo>
                    <a:pt x="227457" y="65658"/>
                  </a:lnTo>
                  <a:lnTo>
                    <a:pt x="230204" y="62991"/>
                  </a:lnTo>
                  <a:lnTo>
                    <a:pt x="206121" y="62991"/>
                  </a:lnTo>
                  <a:lnTo>
                    <a:pt x="203835" y="62483"/>
                  </a:lnTo>
                  <a:lnTo>
                    <a:pt x="199771" y="60705"/>
                  </a:lnTo>
                  <a:lnTo>
                    <a:pt x="197993" y="59435"/>
                  </a:lnTo>
                  <a:lnTo>
                    <a:pt x="196723" y="57784"/>
                  </a:lnTo>
                  <a:lnTo>
                    <a:pt x="195433" y="56260"/>
                  </a:lnTo>
                  <a:lnTo>
                    <a:pt x="195325" y="56133"/>
                  </a:lnTo>
                  <a:lnTo>
                    <a:pt x="194548" y="54355"/>
                  </a:lnTo>
                  <a:lnTo>
                    <a:pt x="194437" y="54101"/>
                  </a:lnTo>
                  <a:lnTo>
                    <a:pt x="193675" y="51688"/>
                  </a:lnTo>
                  <a:lnTo>
                    <a:pt x="193040" y="49402"/>
                  </a:lnTo>
                  <a:lnTo>
                    <a:pt x="192786" y="46227"/>
                  </a:lnTo>
                  <a:lnTo>
                    <a:pt x="192659" y="2539"/>
                  </a:lnTo>
                  <a:lnTo>
                    <a:pt x="192150" y="2031"/>
                  </a:lnTo>
                  <a:lnTo>
                    <a:pt x="191770" y="1777"/>
                  </a:lnTo>
                  <a:lnTo>
                    <a:pt x="190754" y="1269"/>
                  </a:lnTo>
                  <a:lnTo>
                    <a:pt x="187451" y="1015"/>
                  </a:lnTo>
                  <a:close/>
                </a:path>
                <a:path w="315595" h="99059">
                  <a:moveTo>
                    <a:pt x="241173" y="72389"/>
                  </a:moveTo>
                  <a:lnTo>
                    <a:pt x="234950" y="72389"/>
                  </a:lnTo>
                  <a:lnTo>
                    <a:pt x="237807" y="72770"/>
                  </a:lnTo>
                  <a:lnTo>
                    <a:pt x="238315" y="72770"/>
                  </a:lnTo>
                  <a:lnTo>
                    <a:pt x="241173" y="72389"/>
                  </a:lnTo>
                  <a:close/>
                </a:path>
                <a:path w="315595" h="99059">
                  <a:moveTo>
                    <a:pt x="244458" y="61467"/>
                  </a:moveTo>
                  <a:lnTo>
                    <a:pt x="231775" y="61467"/>
                  </a:lnTo>
                  <a:lnTo>
                    <a:pt x="231775" y="70611"/>
                  </a:lnTo>
                  <a:lnTo>
                    <a:pt x="231902" y="70992"/>
                  </a:lnTo>
                  <a:lnTo>
                    <a:pt x="232029" y="71246"/>
                  </a:lnTo>
                  <a:lnTo>
                    <a:pt x="232156" y="71500"/>
                  </a:lnTo>
                  <a:lnTo>
                    <a:pt x="232537" y="71754"/>
                  </a:lnTo>
                  <a:lnTo>
                    <a:pt x="233045" y="72008"/>
                  </a:lnTo>
                  <a:lnTo>
                    <a:pt x="234187" y="72389"/>
                  </a:lnTo>
                  <a:lnTo>
                    <a:pt x="241935" y="72389"/>
                  </a:lnTo>
                  <a:lnTo>
                    <a:pt x="242697" y="72135"/>
                  </a:lnTo>
                  <a:lnTo>
                    <a:pt x="243205" y="72008"/>
                  </a:lnTo>
                  <a:lnTo>
                    <a:pt x="243712" y="71754"/>
                  </a:lnTo>
                  <a:lnTo>
                    <a:pt x="244094" y="71373"/>
                  </a:lnTo>
                  <a:lnTo>
                    <a:pt x="244221" y="71246"/>
                  </a:lnTo>
                  <a:lnTo>
                    <a:pt x="244348" y="70992"/>
                  </a:lnTo>
                  <a:lnTo>
                    <a:pt x="244458" y="61467"/>
                  </a:lnTo>
                  <a:close/>
                </a:path>
                <a:path w="315595" h="99059">
                  <a:moveTo>
                    <a:pt x="239140" y="1015"/>
                  </a:moveTo>
                  <a:lnTo>
                    <a:pt x="235712" y="1015"/>
                  </a:lnTo>
                  <a:lnTo>
                    <a:pt x="232410" y="1269"/>
                  </a:lnTo>
                  <a:lnTo>
                    <a:pt x="231902" y="1523"/>
                  </a:lnTo>
                  <a:lnTo>
                    <a:pt x="231267" y="1777"/>
                  </a:lnTo>
                  <a:lnTo>
                    <a:pt x="230886" y="2031"/>
                  </a:lnTo>
                  <a:lnTo>
                    <a:pt x="230759" y="2285"/>
                  </a:lnTo>
                  <a:lnTo>
                    <a:pt x="230505" y="2539"/>
                  </a:lnTo>
                  <a:lnTo>
                    <a:pt x="230378" y="50164"/>
                  </a:lnTo>
                  <a:lnTo>
                    <a:pt x="226568" y="54355"/>
                  </a:lnTo>
                  <a:lnTo>
                    <a:pt x="222885" y="57530"/>
                  </a:lnTo>
                  <a:lnTo>
                    <a:pt x="219329" y="59689"/>
                  </a:lnTo>
                  <a:lnTo>
                    <a:pt x="215900" y="61848"/>
                  </a:lnTo>
                  <a:lnTo>
                    <a:pt x="212344" y="62991"/>
                  </a:lnTo>
                  <a:lnTo>
                    <a:pt x="230204" y="62991"/>
                  </a:lnTo>
                  <a:lnTo>
                    <a:pt x="231775" y="61467"/>
                  </a:lnTo>
                  <a:lnTo>
                    <a:pt x="244458" y="61467"/>
                  </a:lnTo>
                  <a:lnTo>
                    <a:pt x="244348" y="2539"/>
                  </a:lnTo>
                  <a:lnTo>
                    <a:pt x="243840" y="2031"/>
                  </a:lnTo>
                  <a:lnTo>
                    <a:pt x="243459" y="1777"/>
                  </a:lnTo>
                  <a:lnTo>
                    <a:pt x="242443" y="1269"/>
                  </a:lnTo>
                  <a:lnTo>
                    <a:pt x="239140" y="1015"/>
                  </a:lnTo>
                  <a:close/>
                </a:path>
                <a:path w="315595" h="99059">
                  <a:moveTo>
                    <a:pt x="184023" y="1015"/>
                  </a:moveTo>
                  <a:lnTo>
                    <a:pt x="183261" y="1015"/>
                  </a:lnTo>
                  <a:lnTo>
                    <a:pt x="181483" y="1269"/>
                  </a:lnTo>
                  <a:lnTo>
                    <a:pt x="180721" y="1269"/>
                  </a:lnTo>
                  <a:lnTo>
                    <a:pt x="184023" y="1015"/>
                  </a:lnTo>
                  <a:close/>
                </a:path>
                <a:path w="315595" h="99059">
                  <a:moveTo>
                    <a:pt x="188214" y="1015"/>
                  </a:moveTo>
                  <a:lnTo>
                    <a:pt x="187451" y="1015"/>
                  </a:lnTo>
                  <a:lnTo>
                    <a:pt x="190754" y="1269"/>
                  </a:lnTo>
                  <a:lnTo>
                    <a:pt x="189991" y="1269"/>
                  </a:lnTo>
                  <a:lnTo>
                    <a:pt x="188214" y="1015"/>
                  </a:lnTo>
                  <a:close/>
                </a:path>
                <a:path w="315595" h="99059">
                  <a:moveTo>
                    <a:pt x="235712" y="1015"/>
                  </a:moveTo>
                  <a:lnTo>
                    <a:pt x="234950" y="1015"/>
                  </a:lnTo>
                  <a:lnTo>
                    <a:pt x="233172" y="1269"/>
                  </a:lnTo>
                  <a:lnTo>
                    <a:pt x="232410" y="1269"/>
                  </a:lnTo>
                  <a:lnTo>
                    <a:pt x="235712" y="1015"/>
                  </a:lnTo>
                  <a:close/>
                </a:path>
                <a:path w="315595" h="99059">
                  <a:moveTo>
                    <a:pt x="239903" y="1015"/>
                  </a:moveTo>
                  <a:lnTo>
                    <a:pt x="239140" y="1015"/>
                  </a:lnTo>
                  <a:lnTo>
                    <a:pt x="242443" y="1269"/>
                  </a:lnTo>
                  <a:lnTo>
                    <a:pt x="241680" y="1269"/>
                  </a:lnTo>
                  <a:lnTo>
                    <a:pt x="239903" y="1015"/>
                  </a:lnTo>
                  <a:close/>
                </a:path>
                <a:path w="315595" h="99059">
                  <a:moveTo>
                    <a:pt x="280924" y="72389"/>
                  </a:moveTo>
                  <a:lnTo>
                    <a:pt x="274066" y="72389"/>
                  </a:lnTo>
                  <a:lnTo>
                    <a:pt x="274955" y="72516"/>
                  </a:lnTo>
                  <a:lnTo>
                    <a:pt x="276098" y="72643"/>
                  </a:lnTo>
                  <a:lnTo>
                    <a:pt x="278892" y="72643"/>
                  </a:lnTo>
                  <a:lnTo>
                    <a:pt x="280035" y="72516"/>
                  </a:lnTo>
                  <a:lnTo>
                    <a:pt x="280924" y="72389"/>
                  </a:lnTo>
                  <a:close/>
                </a:path>
                <a:path w="315595" h="99059">
                  <a:moveTo>
                    <a:pt x="281749" y="1396"/>
                  </a:moveTo>
                  <a:lnTo>
                    <a:pt x="272034" y="1396"/>
                  </a:lnTo>
                  <a:lnTo>
                    <a:pt x="271272" y="1777"/>
                  </a:lnTo>
                  <a:lnTo>
                    <a:pt x="270764" y="2285"/>
                  </a:lnTo>
                  <a:lnTo>
                    <a:pt x="270637" y="2539"/>
                  </a:lnTo>
                  <a:lnTo>
                    <a:pt x="270637" y="70992"/>
                  </a:lnTo>
                  <a:lnTo>
                    <a:pt x="270891" y="71246"/>
                  </a:lnTo>
                  <a:lnTo>
                    <a:pt x="271018" y="71500"/>
                  </a:lnTo>
                  <a:lnTo>
                    <a:pt x="271399" y="71754"/>
                  </a:lnTo>
                  <a:lnTo>
                    <a:pt x="271907" y="72008"/>
                  </a:lnTo>
                  <a:lnTo>
                    <a:pt x="272415" y="72135"/>
                  </a:lnTo>
                  <a:lnTo>
                    <a:pt x="273177" y="72389"/>
                  </a:lnTo>
                  <a:lnTo>
                    <a:pt x="281813" y="72389"/>
                  </a:lnTo>
                  <a:lnTo>
                    <a:pt x="282575" y="72135"/>
                  </a:lnTo>
                  <a:lnTo>
                    <a:pt x="283083" y="72008"/>
                  </a:lnTo>
                  <a:lnTo>
                    <a:pt x="283591" y="71754"/>
                  </a:lnTo>
                  <a:lnTo>
                    <a:pt x="283972" y="71500"/>
                  </a:lnTo>
                  <a:lnTo>
                    <a:pt x="284480" y="70992"/>
                  </a:lnTo>
                  <a:lnTo>
                    <a:pt x="284480" y="26161"/>
                  </a:lnTo>
                  <a:lnTo>
                    <a:pt x="286512" y="23494"/>
                  </a:lnTo>
                  <a:lnTo>
                    <a:pt x="296862" y="13207"/>
                  </a:lnTo>
                  <a:lnTo>
                    <a:pt x="283113" y="13207"/>
                  </a:lnTo>
                  <a:lnTo>
                    <a:pt x="283083" y="2539"/>
                  </a:lnTo>
                  <a:lnTo>
                    <a:pt x="282829" y="2285"/>
                  </a:lnTo>
                  <a:lnTo>
                    <a:pt x="283083" y="2285"/>
                  </a:lnTo>
                  <a:lnTo>
                    <a:pt x="281749" y="1396"/>
                  </a:lnTo>
                  <a:close/>
                </a:path>
                <a:path w="315595" h="99059">
                  <a:moveTo>
                    <a:pt x="314960" y="11810"/>
                  </a:moveTo>
                  <a:lnTo>
                    <a:pt x="306450" y="11810"/>
                  </a:lnTo>
                  <a:lnTo>
                    <a:pt x="307975" y="12191"/>
                  </a:lnTo>
                  <a:lnTo>
                    <a:pt x="307593" y="12191"/>
                  </a:lnTo>
                  <a:lnTo>
                    <a:pt x="309880" y="12572"/>
                  </a:lnTo>
                  <a:lnTo>
                    <a:pt x="309625" y="12572"/>
                  </a:lnTo>
                  <a:lnTo>
                    <a:pt x="310769" y="12953"/>
                  </a:lnTo>
                  <a:lnTo>
                    <a:pt x="311404" y="13207"/>
                  </a:lnTo>
                  <a:lnTo>
                    <a:pt x="312039" y="13334"/>
                  </a:lnTo>
                  <a:lnTo>
                    <a:pt x="313817" y="13334"/>
                  </a:lnTo>
                  <a:lnTo>
                    <a:pt x="314071" y="13207"/>
                  </a:lnTo>
                  <a:lnTo>
                    <a:pt x="314325" y="12953"/>
                  </a:lnTo>
                  <a:lnTo>
                    <a:pt x="314579" y="12572"/>
                  </a:lnTo>
                  <a:lnTo>
                    <a:pt x="314706" y="12191"/>
                  </a:lnTo>
                  <a:lnTo>
                    <a:pt x="314960" y="11810"/>
                  </a:lnTo>
                  <a:close/>
                </a:path>
                <a:path w="315595" h="99059">
                  <a:moveTo>
                    <a:pt x="314451" y="2285"/>
                  </a:moveTo>
                  <a:lnTo>
                    <a:pt x="294671" y="2285"/>
                  </a:lnTo>
                  <a:lnTo>
                    <a:pt x="294259" y="2539"/>
                  </a:lnTo>
                  <a:lnTo>
                    <a:pt x="292608" y="3428"/>
                  </a:lnTo>
                  <a:lnTo>
                    <a:pt x="283597" y="12572"/>
                  </a:lnTo>
                  <a:lnTo>
                    <a:pt x="283208" y="12953"/>
                  </a:lnTo>
                  <a:lnTo>
                    <a:pt x="283211" y="13207"/>
                  </a:lnTo>
                  <a:lnTo>
                    <a:pt x="296862" y="13207"/>
                  </a:lnTo>
                  <a:lnTo>
                    <a:pt x="297328" y="12953"/>
                  </a:lnTo>
                  <a:lnTo>
                    <a:pt x="298259" y="12572"/>
                  </a:lnTo>
                  <a:lnTo>
                    <a:pt x="300355" y="11810"/>
                  </a:lnTo>
                  <a:lnTo>
                    <a:pt x="314960" y="11810"/>
                  </a:lnTo>
                  <a:lnTo>
                    <a:pt x="315087" y="9651"/>
                  </a:lnTo>
                  <a:lnTo>
                    <a:pt x="315214" y="8762"/>
                  </a:lnTo>
                  <a:lnTo>
                    <a:pt x="315214" y="6603"/>
                  </a:lnTo>
                  <a:lnTo>
                    <a:pt x="315087" y="5587"/>
                  </a:lnTo>
                  <a:lnTo>
                    <a:pt x="314960" y="3428"/>
                  </a:lnTo>
                  <a:lnTo>
                    <a:pt x="314833" y="3047"/>
                  </a:lnTo>
                  <a:lnTo>
                    <a:pt x="314706" y="2793"/>
                  </a:lnTo>
                  <a:lnTo>
                    <a:pt x="314621" y="2539"/>
                  </a:lnTo>
                  <a:lnTo>
                    <a:pt x="314451" y="2285"/>
                  </a:lnTo>
                  <a:close/>
                </a:path>
                <a:path w="315595" h="99059">
                  <a:moveTo>
                    <a:pt x="295497" y="1777"/>
                  </a:moveTo>
                  <a:lnTo>
                    <a:pt x="282575" y="1777"/>
                  </a:lnTo>
                  <a:lnTo>
                    <a:pt x="282829" y="2285"/>
                  </a:lnTo>
                  <a:lnTo>
                    <a:pt x="294671" y="2285"/>
                  </a:lnTo>
                  <a:lnTo>
                    <a:pt x="295497" y="1777"/>
                  </a:lnTo>
                  <a:close/>
                </a:path>
                <a:path w="315595" h="99059">
                  <a:moveTo>
                    <a:pt x="308483" y="253"/>
                  </a:moveTo>
                  <a:lnTo>
                    <a:pt x="300228" y="253"/>
                  </a:lnTo>
                  <a:lnTo>
                    <a:pt x="297010" y="1015"/>
                  </a:lnTo>
                  <a:lnTo>
                    <a:pt x="297230" y="1015"/>
                  </a:lnTo>
                  <a:lnTo>
                    <a:pt x="296116" y="1396"/>
                  </a:lnTo>
                  <a:lnTo>
                    <a:pt x="295497" y="1777"/>
                  </a:lnTo>
                  <a:lnTo>
                    <a:pt x="314007" y="1777"/>
                  </a:lnTo>
                  <a:lnTo>
                    <a:pt x="313055" y="1396"/>
                  </a:lnTo>
                  <a:lnTo>
                    <a:pt x="311911" y="1015"/>
                  </a:lnTo>
                  <a:lnTo>
                    <a:pt x="310515" y="634"/>
                  </a:lnTo>
                  <a:lnTo>
                    <a:pt x="310006" y="634"/>
                  </a:lnTo>
                  <a:lnTo>
                    <a:pt x="308483" y="253"/>
                  </a:lnTo>
                  <a:close/>
                </a:path>
                <a:path w="315595" h="99059">
                  <a:moveTo>
                    <a:pt x="278637" y="1015"/>
                  </a:moveTo>
                  <a:lnTo>
                    <a:pt x="275336" y="1015"/>
                  </a:lnTo>
                  <a:lnTo>
                    <a:pt x="270763" y="1396"/>
                  </a:lnTo>
                  <a:lnTo>
                    <a:pt x="282829" y="1396"/>
                  </a:lnTo>
                  <a:lnTo>
                    <a:pt x="278637" y="10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484242" y="9026906"/>
              <a:ext cx="687578" cy="12039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243448" y="9022080"/>
              <a:ext cx="618473" cy="130556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4117213" y="9224771"/>
              <a:ext cx="1054227" cy="130683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834313" y="4182363"/>
              <a:ext cx="5891530" cy="5458460"/>
            </a:xfrm>
            <a:custGeom>
              <a:avLst/>
              <a:gdLst/>
              <a:ahLst/>
              <a:cxnLst/>
              <a:rect l="l" t="t" r="r" b="b"/>
              <a:pathLst>
                <a:path w="5891530" h="5458459">
                  <a:moveTo>
                    <a:pt x="0" y="5458205"/>
                  </a:moveTo>
                  <a:lnTo>
                    <a:pt x="5891021" y="5458205"/>
                  </a:lnTo>
                  <a:lnTo>
                    <a:pt x="5891021" y="0"/>
                  </a:lnTo>
                  <a:lnTo>
                    <a:pt x="0" y="0"/>
                  </a:lnTo>
                  <a:lnTo>
                    <a:pt x="0" y="5458205"/>
                  </a:lnTo>
                  <a:close/>
                </a:path>
              </a:pathLst>
            </a:custGeom>
            <a:ln w="12700">
              <a:solidFill>
                <a:srgbClr val="0094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360169" y="3501389"/>
              <a:ext cx="756285" cy="255270"/>
            </a:xfrm>
            <a:custGeom>
              <a:avLst/>
              <a:gdLst/>
              <a:ahLst/>
              <a:cxnLst/>
              <a:rect l="l" t="t" r="r" b="b"/>
              <a:pathLst>
                <a:path w="756285" h="255270">
                  <a:moveTo>
                    <a:pt x="138557" y="17652"/>
                  </a:moveTo>
                  <a:lnTo>
                    <a:pt x="11176" y="17652"/>
                  </a:lnTo>
                  <a:lnTo>
                    <a:pt x="7493" y="18796"/>
                  </a:lnTo>
                  <a:lnTo>
                    <a:pt x="1524" y="23495"/>
                  </a:lnTo>
                  <a:lnTo>
                    <a:pt x="0" y="27304"/>
                  </a:lnTo>
                  <a:lnTo>
                    <a:pt x="0" y="245237"/>
                  </a:lnTo>
                  <a:lnTo>
                    <a:pt x="21336" y="251841"/>
                  </a:lnTo>
                  <a:lnTo>
                    <a:pt x="31623" y="251841"/>
                  </a:lnTo>
                  <a:lnTo>
                    <a:pt x="52705" y="157099"/>
                  </a:lnTo>
                  <a:lnTo>
                    <a:pt x="133350" y="157099"/>
                  </a:lnTo>
                  <a:lnTo>
                    <a:pt x="134366" y="156718"/>
                  </a:lnTo>
                  <a:lnTo>
                    <a:pt x="135255" y="156083"/>
                  </a:lnTo>
                  <a:lnTo>
                    <a:pt x="136271" y="155448"/>
                  </a:lnTo>
                  <a:lnTo>
                    <a:pt x="139954" y="141350"/>
                  </a:lnTo>
                  <a:lnTo>
                    <a:pt x="139954" y="134239"/>
                  </a:lnTo>
                  <a:lnTo>
                    <a:pt x="137795" y="123063"/>
                  </a:lnTo>
                  <a:lnTo>
                    <a:pt x="137033" y="121539"/>
                  </a:lnTo>
                  <a:lnTo>
                    <a:pt x="136271" y="120523"/>
                  </a:lnTo>
                  <a:lnTo>
                    <a:pt x="135255" y="120015"/>
                  </a:lnTo>
                  <a:lnTo>
                    <a:pt x="134366" y="119379"/>
                  </a:lnTo>
                  <a:lnTo>
                    <a:pt x="133350" y="118999"/>
                  </a:lnTo>
                  <a:lnTo>
                    <a:pt x="52705" y="118999"/>
                  </a:lnTo>
                  <a:lnTo>
                    <a:pt x="52705" y="56388"/>
                  </a:lnTo>
                  <a:lnTo>
                    <a:pt x="138557" y="56388"/>
                  </a:lnTo>
                  <a:lnTo>
                    <a:pt x="139573" y="56007"/>
                  </a:lnTo>
                  <a:lnTo>
                    <a:pt x="145161" y="40767"/>
                  </a:lnTo>
                  <a:lnTo>
                    <a:pt x="145161" y="33527"/>
                  </a:lnTo>
                  <a:lnTo>
                    <a:pt x="140665" y="18796"/>
                  </a:lnTo>
                  <a:lnTo>
                    <a:pt x="139573" y="18034"/>
                  </a:lnTo>
                  <a:lnTo>
                    <a:pt x="138557" y="17652"/>
                  </a:lnTo>
                  <a:close/>
                </a:path>
                <a:path w="756285" h="255270">
                  <a:moveTo>
                    <a:pt x="214503" y="76708"/>
                  </a:moveTo>
                  <a:lnTo>
                    <a:pt x="204724" y="76708"/>
                  </a:lnTo>
                  <a:lnTo>
                    <a:pt x="200660" y="76962"/>
                  </a:lnTo>
                  <a:lnTo>
                    <a:pt x="197485" y="77216"/>
                  </a:lnTo>
                  <a:lnTo>
                    <a:pt x="194183" y="77597"/>
                  </a:lnTo>
                  <a:lnTo>
                    <a:pt x="191643" y="78104"/>
                  </a:lnTo>
                  <a:lnTo>
                    <a:pt x="189738" y="78867"/>
                  </a:lnTo>
                  <a:lnTo>
                    <a:pt x="187833" y="79501"/>
                  </a:lnTo>
                  <a:lnTo>
                    <a:pt x="186436" y="80264"/>
                  </a:lnTo>
                  <a:lnTo>
                    <a:pt x="185674" y="81152"/>
                  </a:lnTo>
                  <a:lnTo>
                    <a:pt x="184785" y="82042"/>
                  </a:lnTo>
                  <a:lnTo>
                    <a:pt x="184404" y="83058"/>
                  </a:lnTo>
                  <a:lnTo>
                    <a:pt x="184404" y="245745"/>
                  </a:lnTo>
                  <a:lnTo>
                    <a:pt x="184785" y="246888"/>
                  </a:lnTo>
                  <a:lnTo>
                    <a:pt x="185674" y="247776"/>
                  </a:lnTo>
                  <a:lnTo>
                    <a:pt x="186436" y="248666"/>
                  </a:lnTo>
                  <a:lnTo>
                    <a:pt x="187833" y="249427"/>
                  </a:lnTo>
                  <a:lnTo>
                    <a:pt x="189738" y="249936"/>
                  </a:lnTo>
                  <a:lnTo>
                    <a:pt x="191643" y="250571"/>
                  </a:lnTo>
                  <a:lnTo>
                    <a:pt x="194183" y="251078"/>
                  </a:lnTo>
                  <a:lnTo>
                    <a:pt x="200660" y="251587"/>
                  </a:lnTo>
                  <a:lnTo>
                    <a:pt x="204724" y="251841"/>
                  </a:lnTo>
                  <a:lnTo>
                    <a:pt x="214503" y="251841"/>
                  </a:lnTo>
                  <a:lnTo>
                    <a:pt x="218567" y="251587"/>
                  </a:lnTo>
                  <a:lnTo>
                    <a:pt x="225044" y="251078"/>
                  </a:lnTo>
                  <a:lnTo>
                    <a:pt x="227584" y="250571"/>
                  </a:lnTo>
                  <a:lnTo>
                    <a:pt x="229489" y="249936"/>
                  </a:lnTo>
                  <a:lnTo>
                    <a:pt x="231394" y="249427"/>
                  </a:lnTo>
                  <a:lnTo>
                    <a:pt x="232791" y="248666"/>
                  </a:lnTo>
                  <a:lnTo>
                    <a:pt x="233680" y="247776"/>
                  </a:lnTo>
                  <a:lnTo>
                    <a:pt x="234442" y="246888"/>
                  </a:lnTo>
                  <a:lnTo>
                    <a:pt x="234823" y="245745"/>
                  </a:lnTo>
                  <a:lnTo>
                    <a:pt x="234823" y="83058"/>
                  </a:lnTo>
                  <a:lnTo>
                    <a:pt x="229489" y="78867"/>
                  </a:lnTo>
                  <a:lnTo>
                    <a:pt x="227584" y="78104"/>
                  </a:lnTo>
                  <a:lnTo>
                    <a:pt x="225044" y="77597"/>
                  </a:lnTo>
                  <a:lnTo>
                    <a:pt x="221869" y="77216"/>
                  </a:lnTo>
                  <a:lnTo>
                    <a:pt x="218567" y="76962"/>
                  </a:lnTo>
                  <a:lnTo>
                    <a:pt x="214503" y="76708"/>
                  </a:lnTo>
                  <a:close/>
                </a:path>
                <a:path w="756285" h="255270">
                  <a:moveTo>
                    <a:pt x="220980" y="6096"/>
                  </a:moveTo>
                  <a:lnTo>
                    <a:pt x="198501" y="6096"/>
                  </a:lnTo>
                  <a:lnTo>
                    <a:pt x="190754" y="7874"/>
                  </a:lnTo>
                  <a:lnTo>
                    <a:pt x="182626" y="14986"/>
                  </a:lnTo>
                  <a:lnTo>
                    <a:pt x="180594" y="21336"/>
                  </a:lnTo>
                  <a:lnTo>
                    <a:pt x="180594" y="39243"/>
                  </a:lnTo>
                  <a:lnTo>
                    <a:pt x="182499" y="44958"/>
                  </a:lnTo>
                  <a:lnTo>
                    <a:pt x="182626" y="45339"/>
                  </a:lnTo>
                  <a:lnTo>
                    <a:pt x="186563" y="48641"/>
                  </a:lnTo>
                  <a:lnTo>
                    <a:pt x="190500" y="52070"/>
                  </a:lnTo>
                  <a:lnTo>
                    <a:pt x="198120" y="53721"/>
                  </a:lnTo>
                  <a:lnTo>
                    <a:pt x="220599" y="53721"/>
                  </a:lnTo>
                  <a:lnTo>
                    <a:pt x="227792" y="52070"/>
                  </a:lnTo>
                  <a:lnTo>
                    <a:pt x="228195" y="52070"/>
                  </a:lnTo>
                  <a:lnTo>
                    <a:pt x="236601" y="44958"/>
                  </a:lnTo>
                  <a:lnTo>
                    <a:pt x="238633" y="38735"/>
                  </a:lnTo>
                  <a:lnTo>
                    <a:pt x="238633" y="20827"/>
                  </a:lnTo>
                  <a:lnTo>
                    <a:pt x="236685" y="14986"/>
                  </a:lnTo>
                  <a:lnTo>
                    <a:pt x="236601" y="14732"/>
                  </a:lnTo>
                  <a:lnTo>
                    <a:pt x="232664" y="11302"/>
                  </a:lnTo>
                  <a:lnTo>
                    <a:pt x="228600" y="7874"/>
                  </a:lnTo>
                  <a:lnTo>
                    <a:pt x="220980" y="6096"/>
                  </a:lnTo>
                  <a:close/>
                </a:path>
                <a:path w="756285" h="255270">
                  <a:moveTo>
                    <a:pt x="312928" y="76835"/>
                  </a:moveTo>
                  <a:lnTo>
                    <a:pt x="297561" y="76835"/>
                  </a:lnTo>
                  <a:lnTo>
                    <a:pt x="294767" y="77216"/>
                  </a:lnTo>
                  <a:lnTo>
                    <a:pt x="292100" y="77470"/>
                  </a:lnTo>
                  <a:lnTo>
                    <a:pt x="283463" y="82803"/>
                  </a:lnTo>
                  <a:lnTo>
                    <a:pt x="283463" y="245745"/>
                  </a:lnTo>
                  <a:lnTo>
                    <a:pt x="283844" y="246888"/>
                  </a:lnTo>
                  <a:lnTo>
                    <a:pt x="284734" y="247776"/>
                  </a:lnTo>
                  <a:lnTo>
                    <a:pt x="285496" y="248666"/>
                  </a:lnTo>
                  <a:lnTo>
                    <a:pt x="286893" y="249427"/>
                  </a:lnTo>
                  <a:lnTo>
                    <a:pt x="288798" y="249936"/>
                  </a:lnTo>
                  <a:lnTo>
                    <a:pt x="290703" y="250571"/>
                  </a:lnTo>
                  <a:lnTo>
                    <a:pt x="293243" y="251078"/>
                  </a:lnTo>
                  <a:lnTo>
                    <a:pt x="299719" y="251587"/>
                  </a:lnTo>
                  <a:lnTo>
                    <a:pt x="303784" y="251841"/>
                  </a:lnTo>
                  <a:lnTo>
                    <a:pt x="313563" y="251841"/>
                  </a:lnTo>
                  <a:lnTo>
                    <a:pt x="317627" y="251587"/>
                  </a:lnTo>
                  <a:lnTo>
                    <a:pt x="324104" y="251078"/>
                  </a:lnTo>
                  <a:lnTo>
                    <a:pt x="326644" y="250571"/>
                  </a:lnTo>
                  <a:lnTo>
                    <a:pt x="328549" y="249936"/>
                  </a:lnTo>
                  <a:lnTo>
                    <a:pt x="330454" y="249427"/>
                  </a:lnTo>
                  <a:lnTo>
                    <a:pt x="331850" y="248666"/>
                  </a:lnTo>
                  <a:lnTo>
                    <a:pt x="332740" y="247776"/>
                  </a:lnTo>
                  <a:lnTo>
                    <a:pt x="333502" y="246888"/>
                  </a:lnTo>
                  <a:lnTo>
                    <a:pt x="333882" y="245745"/>
                  </a:lnTo>
                  <a:lnTo>
                    <a:pt x="333882" y="137795"/>
                  </a:lnTo>
                  <a:lnTo>
                    <a:pt x="339147" y="132131"/>
                  </a:lnTo>
                  <a:lnTo>
                    <a:pt x="367284" y="113157"/>
                  </a:lnTo>
                  <a:lnTo>
                    <a:pt x="449835" y="113157"/>
                  </a:lnTo>
                  <a:lnTo>
                    <a:pt x="448182" y="107188"/>
                  </a:lnTo>
                  <a:lnTo>
                    <a:pt x="445792" y="102489"/>
                  </a:lnTo>
                  <a:lnTo>
                    <a:pt x="326517" y="102489"/>
                  </a:lnTo>
                  <a:lnTo>
                    <a:pt x="326517" y="82803"/>
                  </a:lnTo>
                  <a:lnTo>
                    <a:pt x="315722" y="77216"/>
                  </a:lnTo>
                  <a:lnTo>
                    <a:pt x="312928" y="76835"/>
                  </a:lnTo>
                  <a:close/>
                </a:path>
                <a:path w="756285" h="255270">
                  <a:moveTo>
                    <a:pt x="449835" y="113157"/>
                  </a:moveTo>
                  <a:lnTo>
                    <a:pt x="378713" y="113157"/>
                  </a:lnTo>
                  <a:lnTo>
                    <a:pt x="383159" y="114046"/>
                  </a:lnTo>
                  <a:lnTo>
                    <a:pt x="386969" y="115697"/>
                  </a:lnTo>
                  <a:lnTo>
                    <a:pt x="403606" y="145288"/>
                  </a:lnTo>
                  <a:lnTo>
                    <a:pt x="403606" y="245745"/>
                  </a:lnTo>
                  <a:lnTo>
                    <a:pt x="403987" y="246888"/>
                  </a:lnTo>
                  <a:lnTo>
                    <a:pt x="404875" y="247776"/>
                  </a:lnTo>
                  <a:lnTo>
                    <a:pt x="405638" y="248666"/>
                  </a:lnTo>
                  <a:lnTo>
                    <a:pt x="406907" y="249427"/>
                  </a:lnTo>
                  <a:lnTo>
                    <a:pt x="408813" y="249936"/>
                  </a:lnTo>
                  <a:lnTo>
                    <a:pt x="410718" y="250571"/>
                  </a:lnTo>
                  <a:lnTo>
                    <a:pt x="413257" y="251078"/>
                  </a:lnTo>
                  <a:lnTo>
                    <a:pt x="419735" y="251587"/>
                  </a:lnTo>
                  <a:lnTo>
                    <a:pt x="423925" y="251841"/>
                  </a:lnTo>
                  <a:lnTo>
                    <a:pt x="433578" y="251841"/>
                  </a:lnTo>
                  <a:lnTo>
                    <a:pt x="437642" y="251587"/>
                  </a:lnTo>
                  <a:lnTo>
                    <a:pt x="444246" y="251078"/>
                  </a:lnTo>
                  <a:lnTo>
                    <a:pt x="446786" y="250571"/>
                  </a:lnTo>
                  <a:lnTo>
                    <a:pt x="448563" y="249936"/>
                  </a:lnTo>
                  <a:lnTo>
                    <a:pt x="450469" y="249427"/>
                  </a:lnTo>
                  <a:lnTo>
                    <a:pt x="451866" y="248666"/>
                  </a:lnTo>
                  <a:lnTo>
                    <a:pt x="453390" y="246888"/>
                  </a:lnTo>
                  <a:lnTo>
                    <a:pt x="453771" y="245745"/>
                  </a:lnTo>
                  <a:lnTo>
                    <a:pt x="453771" y="145288"/>
                  </a:lnTo>
                  <a:lnTo>
                    <a:pt x="453610" y="138938"/>
                  </a:lnTo>
                  <a:lnTo>
                    <a:pt x="453558" y="136909"/>
                  </a:lnTo>
                  <a:lnTo>
                    <a:pt x="453004" y="130048"/>
                  </a:lnTo>
                  <a:lnTo>
                    <a:pt x="452929" y="129127"/>
                  </a:lnTo>
                  <a:lnTo>
                    <a:pt x="451895" y="121963"/>
                  </a:lnTo>
                  <a:lnTo>
                    <a:pt x="450524" y="115697"/>
                  </a:lnTo>
                  <a:lnTo>
                    <a:pt x="449835" y="113157"/>
                  </a:lnTo>
                  <a:close/>
                </a:path>
                <a:path w="756285" h="255270">
                  <a:moveTo>
                    <a:pt x="388493" y="73660"/>
                  </a:moveTo>
                  <a:lnTo>
                    <a:pt x="348948" y="84951"/>
                  </a:lnTo>
                  <a:lnTo>
                    <a:pt x="326517" y="102489"/>
                  </a:lnTo>
                  <a:lnTo>
                    <a:pt x="445792" y="102489"/>
                  </a:lnTo>
                  <a:lnTo>
                    <a:pt x="412862" y="76835"/>
                  </a:lnTo>
                  <a:lnTo>
                    <a:pt x="413050" y="76835"/>
                  </a:lnTo>
                  <a:lnTo>
                    <a:pt x="405225" y="75009"/>
                  </a:lnTo>
                  <a:lnTo>
                    <a:pt x="398130" y="74112"/>
                  </a:lnTo>
                  <a:lnTo>
                    <a:pt x="400245" y="74112"/>
                  </a:lnTo>
                  <a:lnTo>
                    <a:pt x="388493" y="73660"/>
                  </a:lnTo>
                  <a:close/>
                </a:path>
                <a:path w="756285" h="255270">
                  <a:moveTo>
                    <a:pt x="650357" y="108076"/>
                  </a:moveTo>
                  <a:lnTo>
                    <a:pt x="578104" y="108076"/>
                  </a:lnTo>
                  <a:lnTo>
                    <a:pt x="583438" y="108712"/>
                  </a:lnTo>
                  <a:lnTo>
                    <a:pt x="587756" y="109854"/>
                  </a:lnTo>
                  <a:lnTo>
                    <a:pt x="592201" y="111125"/>
                  </a:lnTo>
                  <a:lnTo>
                    <a:pt x="595630" y="112902"/>
                  </a:lnTo>
                  <a:lnTo>
                    <a:pt x="598169" y="115443"/>
                  </a:lnTo>
                  <a:lnTo>
                    <a:pt x="600837" y="117983"/>
                  </a:lnTo>
                  <a:lnTo>
                    <a:pt x="602543" y="121030"/>
                  </a:lnTo>
                  <a:lnTo>
                    <a:pt x="602615" y="121158"/>
                  </a:lnTo>
                  <a:lnTo>
                    <a:pt x="603757" y="124968"/>
                  </a:lnTo>
                  <a:lnTo>
                    <a:pt x="604901" y="128650"/>
                  </a:lnTo>
                  <a:lnTo>
                    <a:pt x="605536" y="133096"/>
                  </a:lnTo>
                  <a:lnTo>
                    <a:pt x="605536" y="147827"/>
                  </a:lnTo>
                  <a:lnTo>
                    <a:pt x="588137" y="147827"/>
                  </a:lnTo>
                  <a:lnTo>
                    <a:pt x="576589" y="148040"/>
                  </a:lnTo>
                  <a:lnTo>
                    <a:pt x="537686" y="152965"/>
                  </a:lnTo>
                  <a:lnTo>
                    <a:pt x="502157" y="171323"/>
                  </a:lnTo>
                  <a:lnTo>
                    <a:pt x="491998" y="193294"/>
                  </a:lnTo>
                  <a:lnTo>
                    <a:pt x="491998" y="211200"/>
                  </a:lnTo>
                  <a:lnTo>
                    <a:pt x="493522" y="218821"/>
                  </a:lnTo>
                  <a:lnTo>
                    <a:pt x="496824" y="225298"/>
                  </a:lnTo>
                  <a:lnTo>
                    <a:pt x="499999" y="231775"/>
                  </a:lnTo>
                  <a:lnTo>
                    <a:pt x="504570" y="237329"/>
                  </a:lnTo>
                  <a:lnTo>
                    <a:pt x="510286" y="241553"/>
                  </a:lnTo>
                  <a:lnTo>
                    <a:pt x="516000" y="245999"/>
                  </a:lnTo>
                  <a:lnTo>
                    <a:pt x="556894" y="254889"/>
                  </a:lnTo>
                  <a:lnTo>
                    <a:pt x="565350" y="254509"/>
                  </a:lnTo>
                  <a:lnTo>
                    <a:pt x="601535" y="241792"/>
                  </a:lnTo>
                  <a:lnTo>
                    <a:pt x="613282" y="232283"/>
                  </a:lnTo>
                  <a:lnTo>
                    <a:pt x="654938" y="232283"/>
                  </a:lnTo>
                  <a:lnTo>
                    <a:pt x="654938" y="222758"/>
                  </a:lnTo>
                  <a:lnTo>
                    <a:pt x="559562" y="222758"/>
                  </a:lnTo>
                  <a:lnTo>
                    <a:pt x="552957" y="220852"/>
                  </a:lnTo>
                  <a:lnTo>
                    <a:pt x="543560" y="213233"/>
                  </a:lnTo>
                  <a:lnTo>
                    <a:pt x="541147" y="207899"/>
                  </a:lnTo>
                  <a:lnTo>
                    <a:pt x="541147" y="197230"/>
                  </a:lnTo>
                  <a:lnTo>
                    <a:pt x="541909" y="193675"/>
                  </a:lnTo>
                  <a:lnTo>
                    <a:pt x="543687" y="190626"/>
                  </a:lnTo>
                  <a:lnTo>
                    <a:pt x="545338" y="187578"/>
                  </a:lnTo>
                  <a:lnTo>
                    <a:pt x="547878" y="184912"/>
                  </a:lnTo>
                  <a:lnTo>
                    <a:pt x="551561" y="182752"/>
                  </a:lnTo>
                  <a:lnTo>
                    <a:pt x="555117" y="180594"/>
                  </a:lnTo>
                  <a:lnTo>
                    <a:pt x="559816" y="179070"/>
                  </a:lnTo>
                  <a:lnTo>
                    <a:pt x="565531" y="177926"/>
                  </a:lnTo>
                  <a:lnTo>
                    <a:pt x="571246" y="176911"/>
                  </a:lnTo>
                  <a:lnTo>
                    <a:pt x="578231" y="176275"/>
                  </a:lnTo>
                  <a:lnTo>
                    <a:pt x="654938" y="176275"/>
                  </a:lnTo>
                  <a:lnTo>
                    <a:pt x="654938" y="137033"/>
                  </a:lnTo>
                  <a:lnTo>
                    <a:pt x="654655" y="129032"/>
                  </a:lnTo>
                  <a:lnTo>
                    <a:pt x="654193" y="124968"/>
                  </a:lnTo>
                  <a:lnTo>
                    <a:pt x="654121" y="124333"/>
                  </a:lnTo>
                  <a:lnTo>
                    <a:pt x="654020" y="123444"/>
                  </a:lnTo>
                  <a:lnTo>
                    <a:pt x="653977" y="123063"/>
                  </a:lnTo>
                  <a:lnTo>
                    <a:pt x="653876" y="122174"/>
                  </a:lnTo>
                  <a:lnTo>
                    <a:pt x="653811" y="121602"/>
                  </a:lnTo>
                  <a:lnTo>
                    <a:pt x="652420" y="114744"/>
                  </a:lnTo>
                  <a:lnTo>
                    <a:pt x="650649" y="108966"/>
                  </a:lnTo>
                  <a:lnTo>
                    <a:pt x="650357" y="108076"/>
                  </a:lnTo>
                  <a:close/>
                </a:path>
                <a:path w="756285" h="255270">
                  <a:moveTo>
                    <a:pt x="654938" y="232283"/>
                  </a:moveTo>
                  <a:lnTo>
                    <a:pt x="613282" y="232283"/>
                  </a:lnTo>
                  <a:lnTo>
                    <a:pt x="613282" y="246761"/>
                  </a:lnTo>
                  <a:lnTo>
                    <a:pt x="613918" y="248158"/>
                  </a:lnTo>
                  <a:lnTo>
                    <a:pt x="615061" y="249047"/>
                  </a:lnTo>
                  <a:lnTo>
                    <a:pt x="616077" y="250063"/>
                  </a:lnTo>
                  <a:lnTo>
                    <a:pt x="618109" y="250698"/>
                  </a:lnTo>
                  <a:lnTo>
                    <a:pt x="620776" y="251205"/>
                  </a:lnTo>
                  <a:lnTo>
                    <a:pt x="623569" y="251587"/>
                  </a:lnTo>
                  <a:lnTo>
                    <a:pt x="627888" y="251841"/>
                  </a:lnTo>
                  <a:lnTo>
                    <a:pt x="639444" y="251841"/>
                  </a:lnTo>
                  <a:lnTo>
                    <a:pt x="652907" y="249047"/>
                  </a:lnTo>
                  <a:lnTo>
                    <a:pt x="654177" y="248158"/>
                  </a:lnTo>
                  <a:lnTo>
                    <a:pt x="654938" y="246761"/>
                  </a:lnTo>
                  <a:lnTo>
                    <a:pt x="654938" y="232283"/>
                  </a:lnTo>
                  <a:close/>
                </a:path>
                <a:path w="756285" h="255270">
                  <a:moveTo>
                    <a:pt x="654938" y="176275"/>
                  </a:moveTo>
                  <a:lnTo>
                    <a:pt x="605536" y="176275"/>
                  </a:lnTo>
                  <a:lnTo>
                    <a:pt x="605536" y="203708"/>
                  </a:lnTo>
                  <a:lnTo>
                    <a:pt x="599313" y="209930"/>
                  </a:lnTo>
                  <a:lnTo>
                    <a:pt x="593344" y="214629"/>
                  </a:lnTo>
                  <a:lnTo>
                    <a:pt x="581532" y="221107"/>
                  </a:lnTo>
                  <a:lnTo>
                    <a:pt x="574929" y="222758"/>
                  </a:lnTo>
                  <a:lnTo>
                    <a:pt x="654938" y="222758"/>
                  </a:lnTo>
                  <a:lnTo>
                    <a:pt x="654938" y="176275"/>
                  </a:lnTo>
                  <a:close/>
                </a:path>
                <a:path w="756285" h="255270">
                  <a:moveTo>
                    <a:pt x="576072" y="73660"/>
                  </a:moveTo>
                  <a:lnTo>
                    <a:pt x="568198" y="73660"/>
                  </a:lnTo>
                  <a:lnTo>
                    <a:pt x="560578" y="74295"/>
                  </a:lnTo>
                  <a:lnTo>
                    <a:pt x="520954" y="83566"/>
                  </a:lnTo>
                  <a:lnTo>
                    <a:pt x="506603" y="91440"/>
                  </a:lnTo>
                  <a:lnTo>
                    <a:pt x="504698" y="93218"/>
                  </a:lnTo>
                  <a:lnTo>
                    <a:pt x="503428" y="95123"/>
                  </a:lnTo>
                  <a:lnTo>
                    <a:pt x="502793" y="97282"/>
                  </a:lnTo>
                  <a:lnTo>
                    <a:pt x="502031" y="99441"/>
                  </a:lnTo>
                  <a:lnTo>
                    <a:pt x="501904" y="111378"/>
                  </a:lnTo>
                  <a:lnTo>
                    <a:pt x="502412" y="113665"/>
                  </a:lnTo>
                  <a:lnTo>
                    <a:pt x="502496" y="114173"/>
                  </a:lnTo>
                  <a:lnTo>
                    <a:pt x="502591" y="114744"/>
                  </a:lnTo>
                  <a:lnTo>
                    <a:pt x="502708" y="115443"/>
                  </a:lnTo>
                  <a:lnTo>
                    <a:pt x="502793" y="115950"/>
                  </a:lnTo>
                  <a:lnTo>
                    <a:pt x="503300" y="117855"/>
                  </a:lnTo>
                  <a:lnTo>
                    <a:pt x="504063" y="119379"/>
                  </a:lnTo>
                  <a:lnTo>
                    <a:pt x="504825" y="121030"/>
                  </a:lnTo>
                  <a:lnTo>
                    <a:pt x="505713" y="122174"/>
                  </a:lnTo>
                  <a:lnTo>
                    <a:pt x="506856" y="123063"/>
                  </a:lnTo>
                  <a:lnTo>
                    <a:pt x="508000" y="123825"/>
                  </a:lnTo>
                  <a:lnTo>
                    <a:pt x="509269" y="124333"/>
                  </a:lnTo>
                  <a:lnTo>
                    <a:pt x="512825" y="124333"/>
                  </a:lnTo>
                  <a:lnTo>
                    <a:pt x="515619" y="123444"/>
                  </a:lnTo>
                  <a:lnTo>
                    <a:pt x="519049" y="121793"/>
                  </a:lnTo>
                  <a:lnTo>
                    <a:pt x="522478" y="120015"/>
                  </a:lnTo>
                  <a:lnTo>
                    <a:pt x="526669" y="118237"/>
                  </a:lnTo>
                  <a:lnTo>
                    <a:pt x="536829" y="114173"/>
                  </a:lnTo>
                  <a:lnTo>
                    <a:pt x="542671" y="112268"/>
                  </a:lnTo>
                  <a:lnTo>
                    <a:pt x="555879" y="108966"/>
                  </a:lnTo>
                  <a:lnTo>
                    <a:pt x="563372" y="108076"/>
                  </a:lnTo>
                  <a:lnTo>
                    <a:pt x="650357" y="108076"/>
                  </a:lnTo>
                  <a:lnTo>
                    <a:pt x="647573" y="100329"/>
                  </a:lnTo>
                  <a:lnTo>
                    <a:pt x="612013" y="77343"/>
                  </a:lnTo>
                  <a:lnTo>
                    <a:pt x="586241" y="73896"/>
                  </a:lnTo>
                  <a:lnTo>
                    <a:pt x="576072" y="73660"/>
                  </a:lnTo>
                  <a:close/>
                </a:path>
                <a:path w="756285" h="255270">
                  <a:moveTo>
                    <a:pt x="735711" y="0"/>
                  </a:moveTo>
                  <a:lnTo>
                    <a:pt x="725932" y="0"/>
                  </a:lnTo>
                  <a:lnTo>
                    <a:pt x="721868" y="253"/>
                  </a:lnTo>
                  <a:lnTo>
                    <a:pt x="706882" y="4572"/>
                  </a:lnTo>
                  <a:lnTo>
                    <a:pt x="705993" y="5461"/>
                  </a:lnTo>
                  <a:lnTo>
                    <a:pt x="705612" y="6603"/>
                  </a:lnTo>
                  <a:lnTo>
                    <a:pt x="705612" y="245745"/>
                  </a:lnTo>
                  <a:lnTo>
                    <a:pt x="705993" y="246888"/>
                  </a:lnTo>
                  <a:lnTo>
                    <a:pt x="706882" y="247776"/>
                  </a:lnTo>
                  <a:lnTo>
                    <a:pt x="707644" y="248666"/>
                  </a:lnTo>
                  <a:lnTo>
                    <a:pt x="709041" y="249427"/>
                  </a:lnTo>
                  <a:lnTo>
                    <a:pt x="710946" y="249936"/>
                  </a:lnTo>
                  <a:lnTo>
                    <a:pt x="712851" y="250571"/>
                  </a:lnTo>
                  <a:lnTo>
                    <a:pt x="715391" y="251078"/>
                  </a:lnTo>
                  <a:lnTo>
                    <a:pt x="721868" y="251587"/>
                  </a:lnTo>
                  <a:lnTo>
                    <a:pt x="725932" y="251841"/>
                  </a:lnTo>
                  <a:lnTo>
                    <a:pt x="735711" y="251841"/>
                  </a:lnTo>
                  <a:lnTo>
                    <a:pt x="739775" y="251587"/>
                  </a:lnTo>
                  <a:lnTo>
                    <a:pt x="746252" y="251078"/>
                  </a:lnTo>
                  <a:lnTo>
                    <a:pt x="748792" y="250571"/>
                  </a:lnTo>
                  <a:lnTo>
                    <a:pt x="750697" y="249936"/>
                  </a:lnTo>
                  <a:lnTo>
                    <a:pt x="752602" y="249427"/>
                  </a:lnTo>
                  <a:lnTo>
                    <a:pt x="753999" y="248666"/>
                  </a:lnTo>
                  <a:lnTo>
                    <a:pt x="754888" y="247776"/>
                  </a:lnTo>
                  <a:lnTo>
                    <a:pt x="755650" y="246888"/>
                  </a:lnTo>
                  <a:lnTo>
                    <a:pt x="756031" y="245745"/>
                  </a:lnTo>
                  <a:lnTo>
                    <a:pt x="756031" y="6603"/>
                  </a:lnTo>
                  <a:lnTo>
                    <a:pt x="739775" y="253"/>
                  </a:lnTo>
                  <a:lnTo>
                    <a:pt x="7357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259202" y="3501389"/>
              <a:ext cx="1443736" cy="254889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827963" y="3433444"/>
              <a:ext cx="360045" cy="360045"/>
            </a:xfrm>
            <a:custGeom>
              <a:avLst/>
              <a:gdLst/>
              <a:ahLst/>
              <a:cxnLst/>
              <a:rect l="l" t="t" r="r" b="b"/>
              <a:pathLst>
                <a:path w="360044" h="360045">
                  <a:moveTo>
                    <a:pt x="359981" y="0"/>
                  </a:moveTo>
                  <a:lnTo>
                    <a:pt x="0" y="0"/>
                  </a:lnTo>
                  <a:lnTo>
                    <a:pt x="0" y="360045"/>
                  </a:lnTo>
                  <a:lnTo>
                    <a:pt x="359981" y="360045"/>
                  </a:lnTo>
                  <a:lnTo>
                    <a:pt x="359981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11923" y="3536060"/>
              <a:ext cx="190500" cy="148590"/>
            </a:xfrm>
            <a:custGeom>
              <a:avLst/>
              <a:gdLst/>
              <a:ahLst/>
              <a:cxnLst/>
              <a:rect l="l" t="t" r="r" b="b"/>
              <a:pathLst>
                <a:path w="190500" h="148589">
                  <a:moveTo>
                    <a:pt x="0" y="79882"/>
                  </a:moveTo>
                  <a:lnTo>
                    <a:pt x="72313" y="148081"/>
                  </a:lnTo>
                  <a:lnTo>
                    <a:pt x="190360" y="0"/>
                  </a:lnTo>
                </a:path>
              </a:pathLst>
            </a:custGeom>
            <a:ln w="357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1865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70434" y="0"/>
                </a:moveTo>
                <a:lnTo>
                  <a:pt x="125133" y="6090"/>
                </a:lnTo>
                <a:lnTo>
                  <a:pt x="84422" y="23279"/>
                </a:lnTo>
                <a:lnTo>
                  <a:pt x="49926" y="49939"/>
                </a:lnTo>
                <a:lnTo>
                  <a:pt x="23273" y="84446"/>
                </a:lnTo>
                <a:lnTo>
                  <a:pt x="6089" y="125174"/>
                </a:lnTo>
                <a:lnTo>
                  <a:pt x="0" y="170497"/>
                </a:lnTo>
                <a:lnTo>
                  <a:pt x="6089" y="215825"/>
                </a:lnTo>
                <a:lnTo>
                  <a:pt x="23273" y="256554"/>
                </a:lnTo>
                <a:lnTo>
                  <a:pt x="49926" y="291060"/>
                </a:lnTo>
                <a:lnTo>
                  <a:pt x="84422" y="317718"/>
                </a:lnTo>
                <a:lnTo>
                  <a:pt x="125133" y="334905"/>
                </a:lnTo>
                <a:lnTo>
                  <a:pt x="170434" y="340994"/>
                </a:lnTo>
                <a:lnTo>
                  <a:pt x="215788" y="334905"/>
                </a:lnTo>
                <a:lnTo>
                  <a:pt x="256535" y="317718"/>
                </a:lnTo>
                <a:lnTo>
                  <a:pt x="291052" y="291060"/>
                </a:lnTo>
                <a:lnTo>
                  <a:pt x="317716" y="256554"/>
                </a:lnTo>
                <a:lnTo>
                  <a:pt x="334904" y="215825"/>
                </a:lnTo>
                <a:lnTo>
                  <a:pt x="340995" y="170497"/>
                </a:lnTo>
                <a:lnTo>
                  <a:pt x="334904" y="125174"/>
                </a:lnTo>
                <a:lnTo>
                  <a:pt x="317716" y="84446"/>
                </a:lnTo>
                <a:lnTo>
                  <a:pt x="291052" y="49939"/>
                </a:lnTo>
                <a:lnTo>
                  <a:pt x="256535" y="23279"/>
                </a:lnTo>
                <a:lnTo>
                  <a:pt x="215788" y="6090"/>
                </a:lnTo>
                <a:lnTo>
                  <a:pt x="170434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9548" y="725423"/>
            <a:ext cx="5869940" cy="201295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0" tIns="0" rIns="0" bIns="0" rtlCol="0">
            <a:spAutoFit/>
          </a:bodyPr>
          <a:lstStyle/>
          <a:p>
            <a:pPr marR="13335" algn="r">
              <a:lnSpc>
                <a:spcPts val="138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REGIONAL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TALENT</a:t>
            </a:r>
            <a:r>
              <a:rPr sz="1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TEAMS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2616" y="1214941"/>
            <a:ext cx="5554980" cy="101473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dirty="0"/>
              <a:t>Contact</a:t>
            </a:r>
            <a:r>
              <a:rPr spc="-10" dirty="0"/>
              <a:t> details</a:t>
            </a:r>
          </a:p>
          <a:p>
            <a:pPr marL="18415" marR="5080" indent="-6350">
              <a:lnSpc>
                <a:spcPct val="108200"/>
              </a:lnSpc>
              <a:spcBef>
                <a:spcPts val="325"/>
              </a:spcBef>
            </a:pPr>
            <a:r>
              <a:rPr sz="1100" b="0" dirty="0">
                <a:latin typeface="Calibri"/>
                <a:cs typeface="Calibri"/>
              </a:rPr>
              <a:t>For</a:t>
            </a:r>
            <a:r>
              <a:rPr sz="1100" b="0" spc="-1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further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guidance</a:t>
            </a:r>
            <a:r>
              <a:rPr sz="1100" b="0" spc="-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regarding</a:t>
            </a:r>
            <a:r>
              <a:rPr sz="1100" b="0" spc="-2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Talent</a:t>
            </a:r>
            <a:r>
              <a:rPr sz="1100" b="0" spc="-2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Management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and</a:t>
            </a:r>
            <a:r>
              <a:rPr sz="1100" b="0" spc="-1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details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of</a:t>
            </a:r>
            <a:r>
              <a:rPr sz="1100" b="0" spc="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support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offers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available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in</a:t>
            </a:r>
            <a:r>
              <a:rPr sz="1100" b="0" spc="-15" dirty="0">
                <a:latin typeface="Calibri"/>
                <a:cs typeface="Calibri"/>
              </a:rPr>
              <a:t> </a:t>
            </a:r>
            <a:r>
              <a:rPr sz="1100" b="0" spc="-20" dirty="0">
                <a:latin typeface="Calibri"/>
                <a:cs typeface="Calibri"/>
              </a:rPr>
              <a:t>your </a:t>
            </a:r>
            <a:r>
              <a:rPr sz="1100" b="0" dirty="0">
                <a:latin typeface="Calibri"/>
                <a:cs typeface="Calibri"/>
              </a:rPr>
              <a:t>region</a:t>
            </a:r>
            <a:r>
              <a:rPr sz="1100" b="0" spc="-2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please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contact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your</a:t>
            </a:r>
            <a:r>
              <a:rPr sz="1100" b="0" spc="-2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regional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talent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team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using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the</a:t>
            </a:r>
            <a:r>
              <a:rPr sz="1100" b="0" spc="-10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email</a:t>
            </a:r>
            <a:r>
              <a:rPr sz="1100" b="0" spc="-15" dirty="0">
                <a:latin typeface="Calibri"/>
                <a:cs typeface="Calibri"/>
              </a:rPr>
              <a:t> </a:t>
            </a:r>
            <a:r>
              <a:rPr sz="1100" b="0" dirty="0">
                <a:latin typeface="Calibri"/>
                <a:cs typeface="Calibri"/>
              </a:rPr>
              <a:t>documented</a:t>
            </a:r>
            <a:r>
              <a:rPr sz="1100" b="0" spc="-25" dirty="0">
                <a:latin typeface="Calibri"/>
                <a:cs typeface="Calibri"/>
              </a:rPr>
              <a:t> </a:t>
            </a:r>
            <a:r>
              <a:rPr sz="1100" b="0" spc="-10" dirty="0">
                <a:latin typeface="Calibri"/>
                <a:cs typeface="Calibri"/>
              </a:rPr>
              <a:t>below: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3055" y="2417780"/>
            <a:ext cx="3505658" cy="316753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en-GB" sz="1400" b="1" dirty="0">
                <a:solidFill>
                  <a:srgbClr val="005EB8"/>
                </a:solidFill>
                <a:latin typeface="Calibri"/>
                <a:cs typeface="Calibri"/>
              </a:rPr>
              <a:t>Your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Regional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NHSE</a:t>
            </a:r>
            <a:r>
              <a:rPr sz="1400" b="1" spc="-3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Talent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Team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Contact: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192" y="2939476"/>
            <a:ext cx="3922702" cy="348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100" b="1" spc="-10" dirty="0">
                <a:solidFill>
                  <a:schemeClr val="tx1"/>
                </a:solidFill>
                <a:latin typeface="Calibri"/>
                <a:cs typeface="Calibri"/>
                <a:hlinkClick r:id="rId2"/>
              </a:rPr>
              <a:t> </a:t>
            </a:r>
            <a:r>
              <a:rPr lang="en-GB" sz="1100" b="1" spc="-10" dirty="0">
                <a:solidFill>
                  <a:schemeClr val="tx1"/>
                </a:solidFill>
                <a:latin typeface="Calibri"/>
                <a:cs typeface="Calibri"/>
              </a:rPr>
              <a:t>East of England -  </a:t>
            </a:r>
            <a:r>
              <a:rPr lang="en-GB" sz="1100" b="1" spc="-10" dirty="0">
                <a:solidFill>
                  <a:schemeClr val="tx1"/>
                </a:solidFill>
                <a:latin typeface="Calibri"/>
                <a:cs typeface="Calibri"/>
                <a:hlinkClick r:id="rId2"/>
              </a:rPr>
              <a:t>england.talentandleadership.eoe@nhs.net</a:t>
            </a:r>
            <a:endParaRPr lang="en-GB" sz="1100" b="1" spc="-10" dirty="0">
              <a:solidFill>
                <a:srgbClr val="005EB8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693" y="3401557"/>
            <a:ext cx="5866765" cy="134366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NHS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IMAS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Contact:</a:t>
            </a:r>
            <a:endParaRPr sz="1400" dirty="0">
              <a:latin typeface="Calibri"/>
              <a:cs typeface="Calibri"/>
            </a:endParaRPr>
          </a:p>
          <a:p>
            <a:pPr marL="27940" marR="5080" indent="-6350">
              <a:lnSpc>
                <a:spcPct val="113300"/>
              </a:lnSpc>
              <a:spcBef>
                <a:spcPts val="445"/>
              </a:spcBef>
            </a:pPr>
            <a:r>
              <a:rPr sz="1000" dirty="0">
                <a:latin typeface="Calibri"/>
                <a:cs typeface="Calibri"/>
              </a:rPr>
              <a:t>NHS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IMAS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provides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interim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management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consultancy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support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across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NHS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requiring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short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0" dirty="0">
                <a:latin typeface="Calibri"/>
                <a:cs typeface="Calibri"/>
              </a:rPr>
              <a:t> medium-</a:t>
            </a:r>
            <a:r>
              <a:rPr sz="1000" dirty="0">
                <a:latin typeface="Calibri"/>
                <a:cs typeface="Calibri"/>
              </a:rPr>
              <a:t>term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support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pool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members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given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opportunity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learn,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develop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progress. </a:t>
            </a:r>
            <a:r>
              <a:rPr sz="1000" dirty="0">
                <a:latin typeface="Calibri"/>
                <a:cs typeface="Calibri"/>
              </a:rPr>
              <a:t>They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offer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their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talent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pool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members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unique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platform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access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variety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interim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opportunities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across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all</a:t>
            </a:r>
            <a:r>
              <a:rPr sz="1000" dirty="0">
                <a:latin typeface="Calibri"/>
                <a:cs typeface="Calibri"/>
              </a:rPr>
              <a:t> NHS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organisations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specialities.</a:t>
            </a:r>
            <a:endParaRPr sz="1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00" b="1" dirty="0">
                <a:solidFill>
                  <a:srgbClr val="1E1E1E"/>
                </a:solidFill>
                <a:latin typeface="Calibri"/>
                <a:cs typeface="Calibri"/>
              </a:rPr>
              <a:t>Contact:</a:t>
            </a:r>
            <a:r>
              <a:rPr sz="1000" b="1" spc="-2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005EB8"/>
                </a:solidFill>
                <a:latin typeface="Calibri"/>
                <a:cs typeface="Calibri"/>
                <a:hlinkClick r:id="rId3"/>
              </a:rPr>
              <a:t>nhs.imas@nhs.net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1280" y="5014918"/>
            <a:ext cx="7393940" cy="4856480"/>
            <a:chOff x="152400" y="5833617"/>
            <a:chExt cx="7393940" cy="485648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0338" y="7469113"/>
              <a:ext cx="5096002" cy="21958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2400" y="8770492"/>
              <a:ext cx="3691254" cy="1919605"/>
            </a:xfrm>
            <a:custGeom>
              <a:avLst/>
              <a:gdLst/>
              <a:ahLst/>
              <a:cxnLst/>
              <a:rect l="l" t="t" r="r" b="b"/>
              <a:pathLst>
                <a:path w="3691254" h="1919604">
                  <a:moveTo>
                    <a:pt x="0" y="1919095"/>
                  </a:moveTo>
                  <a:lnTo>
                    <a:pt x="92494" y="1896791"/>
                  </a:lnTo>
                  <a:lnTo>
                    <a:pt x="135810" y="1883881"/>
                  </a:lnTo>
                  <a:lnTo>
                    <a:pt x="178148" y="1869987"/>
                  </a:lnTo>
                  <a:lnTo>
                    <a:pt x="219579" y="1855117"/>
                  </a:lnTo>
                  <a:lnTo>
                    <a:pt x="260175" y="1839280"/>
                  </a:lnTo>
                  <a:lnTo>
                    <a:pt x="300008" y="1822482"/>
                  </a:lnTo>
                  <a:lnTo>
                    <a:pt x="339149" y="1804731"/>
                  </a:lnTo>
                  <a:lnTo>
                    <a:pt x="377670" y="1786035"/>
                  </a:lnTo>
                  <a:lnTo>
                    <a:pt x="415641" y="1766400"/>
                  </a:lnTo>
                  <a:lnTo>
                    <a:pt x="453136" y="1745835"/>
                  </a:lnTo>
                  <a:lnTo>
                    <a:pt x="490224" y="1724347"/>
                  </a:lnTo>
                  <a:lnTo>
                    <a:pt x="526979" y="1701943"/>
                  </a:lnTo>
                  <a:lnTo>
                    <a:pt x="563471" y="1678631"/>
                  </a:lnTo>
                  <a:lnTo>
                    <a:pt x="599772" y="1654419"/>
                  </a:lnTo>
                  <a:lnTo>
                    <a:pt x="635954" y="1629313"/>
                  </a:lnTo>
                  <a:lnTo>
                    <a:pt x="672088" y="1603322"/>
                  </a:lnTo>
                  <a:lnTo>
                    <a:pt x="708245" y="1576452"/>
                  </a:lnTo>
                  <a:lnTo>
                    <a:pt x="744498" y="1548712"/>
                  </a:lnTo>
                  <a:lnTo>
                    <a:pt x="780917" y="1520109"/>
                  </a:lnTo>
                  <a:lnTo>
                    <a:pt x="817575" y="1490649"/>
                  </a:lnTo>
                  <a:lnTo>
                    <a:pt x="854543" y="1460342"/>
                  </a:lnTo>
                  <a:lnTo>
                    <a:pt x="891892" y="1429194"/>
                  </a:lnTo>
                  <a:lnTo>
                    <a:pt x="929695" y="1397212"/>
                  </a:lnTo>
                  <a:lnTo>
                    <a:pt x="968022" y="1364405"/>
                  </a:lnTo>
                  <a:lnTo>
                    <a:pt x="1006945" y="1330779"/>
                  </a:lnTo>
                  <a:lnTo>
                    <a:pt x="1046536" y="1296343"/>
                  </a:lnTo>
                  <a:lnTo>
                    <a:pt x="1086866" y="1261103"/>
                  </a:lnTo>
                  <a:lnTo>
                    <a:pt x="1128007" y="1225067"/>
                  </a:lnTo>
                  <a:lnTo>
                    <a:pt x="1170031" y="1188243"/>
                  </a:lnTo>
                  <a:lnTo>
                    <a:pt x="1213009" y="1150638"/>
                  </a:lnTo>
                  <a:lnTo>
                    <a:pt x="1257012" y="1112259"/>
                  </a:lnTo>
                  <a:lnTo>
                    <a:pt x="1302112" y="1073115"/>
                  </a:lnTo>
                  <a:lnTo>
                    <a:pt x="1348381" y="1033212"/>
                  </a:lnTo>
                  <a:lnTo>
                    <a:pt x="1395891" y="992558"/>
                  </a:lnTo>
                  <a:lnTo>
                    <a:pt x="1444712" y="951161"/>
                  </a:lnTo>
                  <a:lnTo>
                    <a:pt x="1494917" y="909027"/>
                  </a:lnTo>
                  <a:lnTo>
                    <a:pt x="2112214" y="538122"/>
                  </a:lnTo>
                  <a:lnTo>
                    <a:pt x="2836656" y="251074"/>
                  </a:lnTo>
                  <a:lnTo>
                    <a:pt x="3439249" y="65745"/>
                  </a:lnTo>
                  <a:lnTo>
                    <a:pt x="3691001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9944" y="6510138"/>
              <a:ext cx="3689985" cy="3978910"/>
            </a:xfrm>
            <a:custGeom>
              <a:avLst/>
              <a:gdLst/>
              <a:ahLst/>
              <a:cxnLst/>
              <a:rect l="l" t="t" r="r" b="b"/>
              <a:pathLst>
                <a:path w="3689985" h="3978909">
                  <a:moveTo>
                    <a:pt x="3689730" y="0"/>
                  </a:moveTo>
                  <a:lnTo>
                    <a:pt x="0" y="0"/>
                  </a:lnTo>
                  <a:lnTo>
                    <a:pt x="0" y="3978351"/>
                  </a:lnTo>
                  <a:lnTo>
                    <a:pt x="3689730" y="3978351"/>
                  </a:lnTo>
                  <a:lnTo>
                    <a:pt x="3689730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467155" y="6656073"/>
              <a:ext cx="687070" cy="241300"/>
            </a:xfrm>
            <a:custGeom>
              <a:avLst/>
              <a:gdLst/>
              <a:ahLst/>
              <a:cxnLst/>
              <a:rect l="l" t="t" r="r" b="b"/>
              <a:pathLst>
                <a:path w="687069" h="241300">
                  <a:moveTo>
                    <a:pt x="52704" y="4063"/>
                  </a:moveTo>
                  <a:lnTo>
                    <a:pt x="13715" y="4063"/>
                  </a:lnTo>
                  <a:lnTo>
                    <a:pt x="9270" y="5460"/>
                  </a:lnTo>
                  <a:lnTo>
                    <a:pt x="1778" y="11175"/>
                  </a:lnTo>
                  <a:lnTo>
                    <a:pt x="0" y="15366"/>
                  </a:lnTo>
                  <a:lnTo>
                    <a:pt x="95" y="231901"/>
                  </a:lnTo>
                  <a:lnTo>
                    <a:pt x="381" y="232663"/>
                  </a:lnTo>
                  <a:lnTo>
                    <a:pt x="1730" y="234822"/>
                  </a:lnTo>
                  <a:lnTo>
                    <a:pt x="1862" y="234822"/>
                  </a:lnTo>
                  <a:lnTo>
                    <a:pt x="2920" y="235457"/>
                  </a:lnTo>
                  <a:lnTo>
                    <a:pt x="18922" y="238251"/>
                  </a:lnTo>
                  <a:lnTo>
                    <a:pt x="28447" y="238251"/>
                  </a:lnTo>
                  <a:lnTo>
                    <a:pt x="32384" y="237997"/>
                  </a:lnTo>
                  <a:lnTo>
                    <a:pt x="38607" y="237235"/>
                  </a:lnTo>
                  <a:lnTo>
                    <a:pt x="41020" y="236727"/>
                  </a:lnTo>
                  <a:lnTo>
                    <a:pt x="42798" y="236092"/>
                  </a:lnTo>
                  <a:lnTo>
                    <a:pt x="44703" y="235457"/>
                  </a:lnTo>
                  <a:lnTo>
                    <a:pt x="45762" y="234822"/>
                  </a:lnTo>
                  <a:lnTo>
                    <a:pt x="46640" y="233806"/>
                  </a:lnTo>
                  <a:lnTo>
                    <a:pt x="47370" y="232663"/>
                  </a:lnTo>
                  <a:lnTo>
                    <a:pt x="47656" y="231901"/>
                  </a:lnTo>
                  <a:lnTo>
                    <a:pt x="47537" y="88439"/>
                  </a:lnTo>
                  <a:lnTo>
                    <a:pt x="47461" y="85470"/>
                  </a:lnTo>
                  <a:lnTo>
                    <a:pt x="47370" y="81914"/>
                  </a:lnTo>
                  <a:lnTo>
                    <a:pt x="46952" y="70484"/>
                  </a:lnTo>
                  <a:lnTo>
                    <a:pt x="46615" y="63245"/>
                  </a:lnTo>
                  <a:lnTo>
                    <a:pt x="46228" y="56133"/>
                  </a:lnTo>
                  <a:lnTo>
                    <a:pt x="101618" y="56133"/>
                  </a:lnTo>
                  <a:lnTo>
                    <a:pt x="85090" y="28447"/>
                  </a:lnTo>
                  <a:lnTo>
                    <a:pt x="82550" y="23748"/>
                  </a:lnTo>
                  <a:lnTo>
                    <a:pt x="80009" y="19811"/>
                  </a:lnTo>
                  <a:lnTo>
                    <a:pt x="75184" y="13461"/>
                  </a:lnTo>
                  <a:lnTo>
                    <a:pt x="72643" y="10921"/>
                  </a:lnTo>
                  <a:lnTo>
                    <a:pt x="69850" y="9143"/>
                  </a:lnTo>
                  <a:lnTo>
                    <a:pt x="67182" y="7365"/>
                  </a:lnTo>
                  <a:lnTo>
                    <a:pt x="64007" y="6095"/>
                  </a:lnTo>
                  <a:lnTo>
                    <a:pt x="61467" y="5460"/>
                  </a:lnTo>
                  <a:lnTo>
                    <a:pt x="57594" y="4571"/>
                  </a:lnTo>
                  <a:lnTo>
                    <a:pt x="58462" y="4571"/>
                  </a:lnTo>
                  <a:lnTo>
                    <a:pt x="52704" y="4063"/>
                  </a:lnTo>
                  <a:close/>
                </a:path>
                <a:path w="687069" h="241300">
                  <a:moveTo>
                    <a:pt x="199432" y="237235"/>
                  </a:moveTo>
                  <a:lnTo>
                    <a:pt x="165184" y="237235"/>
                  </a:lnTo>
                  <a:lnTo>
                    <a:pt x="167894" y="237489"/>
                  </a:lnTo>
                  <a:lnTo>
                    <a:pt x="197739" y="237489"/>
                  </a:lnTo>
                  <a:lnTo>
                    <a:pt x="199432" y="237235"/>
                  </a:lnTo>
                  <a:close/>
                </a:path>
                <a:path w="687069" h="241300">
                  <a:moveTo>
                    <a:pt x="101618" y="56133"/>
                  </a:moveTo>
                  <a:lnTo>
                    <a:pt x="46609" y="56133"/>
                  </a:lnTo>
                  <a:lnTo>
                    <a:pt x="49656" y="63245"/>
                  </a:lnTo>
                  <a:lnTo>
                    <a:pt x="68579" y="98932"/>
                  </a:lnTo>
                  <a:lnTo>
                    <a:pt x="133476" y="207898"/>
                  </a:lnTo>
                  <a:lnTo>
                    <a:pt x="136906" y="213994"/>
                  </a:lnTo>
                  <a:lnTo>
                    <a:pt x="157236" y="235457"/>
                  </a:lnTo>
                  <a:lnTo>
                    <a:pt x="157461" y="235457"/>
                  </a:lnTo>
                  <a:lnTo>
                    <a:pt x="164319" y="237235"/>
                  </a:lnTo>
                  <a:lnTo>
                    <a:pt x="199771" y="237235"/>
                  </a:lnTo>
                  <a:lnTo>
                    <a:pt x="202818" y="236473"/>
                  </a:lnTo>
                  <a:lnTo>
                    <a:pt x="215137" y="223265"/>
                  </a:lnTo>
                  <a:lnTo>
                    <a:pt x="215137" y="172846"/>
                  </a:lnTo>
                  <a:lnTo>
                    <a:pt x="168401" y="172846"/>
                  </a:lnTo>
                  <a:lnTo>
                    <a:pt x="165988" y="168020"/>
                  </a:lnTo>
                  <a:lnTo>
                    <a:pt x="160909" y="158368"/>
                  </a:lnTo>
                  <a:lnTo>
                    <a:pt x="150367" y="138810"/>
                  </a:lnTo>
                  <a:lnTo>
                    <a:pt x="147573" y="133730"/>
                  </a:lnTo>
                  <a:lnTo>
                    <a:pt x="144653" y="128777"/>
                  </a:lnTo>
                  <a:lnTo>
                    <a:pt x="141859" y="123825"/>
                  </a:lnTo>
                  <a:lnTo>
                    <a:pt x="138937" y="118744"/>
                  </a:lnTo>
                  <a:lnTo>
                    <a:pt x="135890" y="113537"/>
                  </a:lnTo>
                  <a:lnTo>
                    <a:pt x="101618" y="56133"/>
                  </a:lnTo>
                  <a:close/>
                </a:path>
                <a:path w="687069" h="241300">
                  <a:moveTo>
                    <a:pt x="196596" y="3301"/>
                  </a:moveTo>
                  <a:lnTo>
                    <a:pt x="187197" y="3301"/>
                  </a:lnTo>
                  <a:lnTo>
                    <a:pt x="183134" y="3555"/>
                  </a:lnTo>
                  <a:lnTo>
                    <a:pt x="168656" y="7873"/>
                  </a:lnTo>
                  <a:lnTo>
                    <a:pt x="167766" y="8762"/>
                  </a:lnTo>
                  <a:lnTo>
                    <a:pt x="167385" y="9905"/>
                  </a:lnTo>
                  <a:lnTo>
                    <a:pt x="167415" y="56133"/>
                  </a:lnTo>
                  <a:lnTo>
                    <a:pt x="167534" y="138810"/>
                  </a:lnTo>
                  <a:lnTo>
                    <a:pt x="167640" y="146557"/>
                  </a:lnTo>
                  <a:lnTo>
                    <a:pt x="167999" y="158368"/>
                  </a:lnTo>
                  <a:lnTo>
                    <a:pt x="168318" y="166489"/>
                  </a:lnTo>
                  <a:lnTo>
                    <a:pt x="168656" y="172846"/>
                  </a:lnTo>
                  <a:lnTo>
                    <a:pt x="215137" y="172846"/>
                  </a:lnTo>
                  <a:lnTo>
                    <a:pt x="215137" y="9905"/>
                  </a:lnTo>
                  <a:lnTo>
                    <a:pt x="214968" y="9143"/>
                  </a:lnTo>
                  <a:lnTo>
                    <a:pt x="200405" y="3555"/>
                  </a:lnTo>
                  <a:lnTo>
                    <a:pt x="196596" y="3301"/>
                  </a:lnTo>
                  <a:close/>
                </a:path>
                <a:path w="687069" h="241300">
                  <a:moveTo>
                    <a:pt x="301624" y="3047"/>
                  </a:moveTo>
                  <a:lnTo>
                    <a:pt x="291210" y="3047"/>
                  </a:lnTo>
                  <a:lnTo>
                    <a:pt x="287020" y="3175"/>
                  </a:lnTo>
                  <a:lnTo>
                    <a:pt x="271017" y="7365"/>
                  </a:lnTo>
                  <a:lnTo>
                    <a:pt x="270128" y="8254"/>
                  </a:lnTo>
                  <a:lnTo>
                    <a:pt x="269747" y="9397"/>
                  </a:lnTo>
                  <a:lnTo>
                    <a:pt x="269747" y="231775"/>
                  </a:lnTo>
                  <a:lnTo>
                    <a:pt x="270128" y="232917"/>
                  </a:lnTo>
                  <a:lnTo>
                    <a:pt x="271017" y="233806"/>
                  </a:lnTo>
                  <a:lnTo>
                    <a:pt x="271906" y="234822"/>
                  </a:lnTo>
                  <a:lnTo>
                    <a:pt x="291210" y="238251"/>
                  </a:lnTo>
                  <a:lnTo>
                    <a:pt x="301624" y="238251"/>
                  </a:lnTo>
                  <a:lnTo>
                    <a:pt x="321564" y="233806"/>
                  </a:lnTo>
                  <a:lnTo>
                    <a:pt x="322326" y="232917"/>
                  </a:lnTo>
                  <a:lnTo>
                    <a:pt x="322834" y="231775"/>
                  </a:lnTo>
                  <a:lnTo>
                    <a:pt x="322834" y="136397"/>
                  </a:lnTo>
                  <a:lnTo>
                    <a:pt x="473455" y="136397"/>
                  </a:lnTo>
                  <a:lnTo>
                    <a:pt x="473455" y="96138"/>
                  </a:lnTo>
                  <a:lnTo>
                    <a:pt x="322834" y="96138"/>
                  </a:lnTo>
                  <a:lnTo>
                    <a:pt x="322834" y="9397"/>
                  </a:lnTo>
                  <a:lnTo>
                    <a:pt x="322326" y="8254"/>
                  </a:lnTo>
                  <a:lnTo>
                    <a:pt x="321564" y="7365"/>
                  </a:lnTo>
                  <a:lnTo>
                    <a:pt x="320802" y="6350"/>
                  </a:lnTo>
                  <a:lnTo>
                    <a:pt x="305942" y="3175"/>
                  </a:lnTo>
                  <a:lnTo>
                    <a:pt x="301624" y="3047"/>
                  </a:lnTo>
                  <a:close/>
                </a:path>
                <a:path w="687069" h="241300">
                  <a:moveTo>
                    <a:pt x="473455" y="136397"/>
                  </a:moveTo>
                  <a:lnTo>
                    <a:pt x="420370" y="136397"/>
                  </a:lnTo>
                  <a:lnTo>
                    <a:pt x="420370" y="231775"/>
                  </a:lnTo>
                  <a:lnTo>
                    <a:pt x="420878" y="232917"/>
                  </a:lnTo>
                  <a:lnTo>
                    <a:pt x="421766" y="233806"/>
                  </a:lnTo>
                  <a:lnTo>
                    <a:pt x="422528" y="234822"/>
                  </a:lnTo>
                  <a:lnTo>
                    <a:pt x="441833" y="238251"/>
                  </a:lnTo>
                  <a:lnTo>
                    <a:pt x="452120" y="238251"/>
                  </a:lnTo>
                  <a:lnTo>
                    <a:pt x="456310" y="237997"/>
                  </a:lnTo>
                  <a:lnTo>
                    <a:pt x="463041" y="237235"/>
                  </a:lnTo>
                  <a:lnTo>
                    <a:pt x="465835" y="236854"/>
                  </a:lnTo>
                  <a:lnTo>
                    <a:pt x="467741" y="236219"/>
                  </a:lnTo>
                  <a:lnTo>
                    <a:pt x="469772" y="235584"/>
                  </a:lnTo>
                  <a:lnTo>
                    <a:pt x="471297" y="234822"/>
                  </a:lnTo>
                  <a:lnTo>
                    <a:pt x="472947" y="232917"/>
                  </a:lnTo>
                  <a:lnTo>
                    <a:pt x="473455" y="231775"/>
                  </a:lnTo>
                  <a:lnTo>
                    <a:pt x="473455" y="136397"/>
                  </a:lnTo>
                  <a:close/>
                </a:path>
                <a:path w="687069" h="241300">
                  <a:moveTo>
                    <a:pt x="452120" y="3047"/>
                  </a:moveTo>
                  <a:lnTo>
                    <a:pt x="441833" y="3047"/>
                  </a:lnTo>
                  <a:lnTo>
                    <a:pt x="437387" y="3175"/>
                  </a:lnTo>
                  <a:lnTo>
                    <a:pt x="421766" y="7365"/>
                  </a:lnTo>
                  <a:lnTo>
                    <a:pt x="420878" y="8254"/>
                  </a:lnTo>
                  <a:lnTo>
                    <a:pt x="420370" y="9397"/>
                  </a:lnTo>
                  <a:lnTo>
                    <a:pt x="420370" y="96138"/>
                  </a:lnTo>
                  <a:lnTo>
                    <a:pt x="473455" y="96138"/>
                  </a:lnTo>
                  <a:lnTo>
                    <a:pt x="473455" y="9397"/>
                  </a:lnTo>
                  <a:lnTo>
                    <a:pt x="456310" y="3175"/>
                  </a:lnTo>
                  <a:lnTo>
                    <a:pt x="452120" y="3047"/>
                  </a:lnTo>
                  <a:close/>
                </a:path>
                <a:path w="687069" h="241300">
                  <a:moveTo>
                    <a:pt x="525653" y="184022"/>
                  </a:moveTo>
                  <a:lnTo>
                    <a:pt x="522478" y="184022"/>
                  </a:lnTo>
                  <a:lnTo>
                    <a:pt x="521334" y="184276"/>
                  </a:lnTo>
                  <a:lnTo>
                    <a:pt x="520318" y="184911"/>
                  </a:lnTo>
                  <a:lnTo>
                    <a:pt x="519303" y="185673"/>
                  </a:lnTo>
                  <a:lnTo>
                    <a:pt x="518414" y="186689"/>
                  </a:lnTo>
                  <a:lnTo>
                    <a:pt x="517905" y="188340"/>
                  </a:lnTo>
                  <a:lnTo>
                    <a:pt x="517271" y="189864"/>
                  </a:lnTo>
                  <a:lnTo>
                    <a:pt x="516762" y="191896"/>
                  </a:lnTo>
                  <a:lnTo>
                    <a:pt x="516432" y="195198"/>
                  </a:lnTo>
                  <a:lnTo>
                    <a:pt x="516356" y="195960"/>
                  </a:lnTo>
                  <a:lnTo>
                    <a:pt x="516254" y="196976"/>
                  </a:lnTo>
                  <a:lnTo>
                    <a:pt x="516128" y="209295"/>
                  </a:lnTo>
                  <a:lnTo>
                    <a:pt x="516389" y="212169"/>
                  </a:lnTo>
                  <a:lnTo>
                    <a:pt x="516509" y="213486"/>
                  </a:lnTo>
                  <a:lnTo>
                    <a:pt x="544322" y="234441"/>
                  </a:lnTo>
                  <a:lnTo>
                    <a:pt x="550291" y="236346"/>
                  </a:lnTo>
                  <a:lnTo>
                    <a:pt x="557148" y="237997"/>
                  </a:lnTo>
                  <a:lnTo>
                    <a:pt x="572516" y="240537"/>
                  </a:lnTo>
                  <a:lnTo>
                    <a:pt x="580897" y="241300"/>
                  </a:lnTo>
                  <a:lnTo>
                    <a:pt x="589915" y="241300"/>
                  </a:lnTo>
                  <a:lnTo>
                    <a:pt x="635986" y="233953"/>
                  </a:lnTo>
                  <a:lnTo>
                    <a:pt x="669861" y="212169"/>
                  </a:lnTo>
                  <a:lnTo>
                    <a:pt x="676666" y="203072"/>
                  </a:lnTo>
                  <a:lnTo>
                    <a:pt x="590168" y="203072"/>
                  </a:lnTo>
                  <a:lnTo>
                    <a:pt x="583049" y="202884"/>
                  </a:lnTo>
                  <a:lnTo>
                    <a:pt x="577691" y="202437"/>
                  </a:lnTo>
                  <a:lnTo>
                    <a:pt x="577118" y="202437"/>
                  </a:lnTo>
                  <a:lnTo>
                    <a:pt x="570095" y="201412"/>
                  </a:lnTo>
                  <a:lnTo>
                    <a:pt x="528320" y="184911"/>
                  </a:lnTo>
                  <a:lnTo>
                    <a:pt x="525653" y="184022"/>
                  </a:lnTo>
                  <a:close/>
                </a:path>
                <a:path w="687069" h="241300">
                  <a:moveTo>
                    <a:pt x="614298" y="0"/>
                  </a:moveTo>
                  <a:lnTo>
                    <a:pt x="608076" y="0"/>
                  </a:lnTo>
                  <a:lnTo>
                    <a:pt x="599241" y="242"/>
                  </a:lnTo>
                  <a:lnTo>
                    <a:pt x="559101" y="9302"/>
                  </a:lnTo>
                  <a:lnTo>
                    <a:pt x="527558" y="37718"/>
                  </a:lnTo>
                  <a:lnTo>
                    <a:pt x="520572" y="67055"/>
                  </a:lnTo>
                  <a:lnTo>
                    <a:pt x="520766" y="71500"/>
                  </a:lnTo>
                  <a:lnTo>
                    <a:pt x="520880" y="74128"/>
                  </a:lnTo>
                  <a:lnTo>
                    <a:pt x="537972" y="110235"/>
                  </a:lnTo>
                  <a:lnTo>
                    <a:pt x="583056" y="136143"/>
                  </a:lnTo>
                  <a:lnTo>
                    <a:pt x="596391" y="141350"/>
                  </a:lnTo>
                  <a:lnTo>
                    <a:pt x="602996" y="144017"/>
                  </a:lnTo>
                  <a:lnTo>
                    <a:pt x="608837" y="146684"/>
                  </a:lnTo>
                  <a:lnTo>
                    <a:pt x="614045" y="149732"/>
                  </a:lnTo>
                  <a:lnTo>
                    <a:pt x="619252" y="152653"/>
                  </a:lnTo>
                  <a:lnTo>
                    <a:pt x="623442" y="155955"/>
                  </a:lnTo>
                  <a:lnTo>
                    <a:pt x="626617" y="159765"/>
                  </a:lnTo>
                  <a:lnTo>
                    <a:pt x="629920" y="163575"/>
                  </a:lnTo>
                  <a:lnTo>
                    <a:pt x="631443" y="168020"/>
                  </a:lnTo>
                  <a:lnTo>
                    <a:pt x="631443" y="177926"/>
                  </a:lnTo>
                  <a:lnTo>
                    <a:pt x="596646" y="203072"/>
                  </a:lnTo>
                  <a:lnTo>
                    <a:pt x="676666" y="203072"/>
                  </a:lnTo>
                  <a:lnTo>
                    <a:pt x="686561" y="157860"/>
                  </a:lnTo>
                  <a:lnTo>
                    <a:pt x="684910" y="149732"/>
                  </a:lnTo>
                  <a:lnTo>
                    <a:pt x="681735" y="142875"/>
                  </a:lnTo>
                  <a:lnTo>
                    <a:pt x="678554" y="136143"/>
                  </a:lnTo>
                  <a:lnTo>
                    <a:pt x="678434" y="135889"/>
                  </a:lnTo>
                  <a:lnTo>
                    <a:pt x="644397" y="108076"/>
                  </a:lnTo>
                  <a:lnTo>
                    <a:pt x="603249" y="91058"/>
                  </a:lnTo>
                  <a:lnTo>
                    <a:pt x="597154" y="88391"/>
                  </a:lnTo>
                  <a:lnTo>
                    <a:pt x="591820" y="85343"/>
                  </a:lnTo>
                  <a:lnTo>
                    <a:pt x="586612" y="82422"/>
                  </a:lnTo>
                  <a:lnTo>
                    <a:pt x="582295" y="79120"/>
                  </a:lnTo>
                  <a:lnTo>
                    <a:pt x="575945" y="71500"/>
                  </a:lnTo>
                  <a:lnTo>
                    <a:pt x="574421" y="67055"/>
                  </a:lnTo>
                  <a:lnTo>
                    <a:pt x="574421" y="58419"/>
                  </a:lnTo>
                  <a:lnTo>
                    <a:pt x="603122" y="36829"/>
                  </a:lnTo>
                  <a:lnTo>
                    <a:pt x="671195" y="36829"/>
                  </a:lnTo>
                  <a:lnTo>
                    <a:pt x="671195" y="25653"/>
                  </a:lnTo>
                  <a:lnTo>
                    <a:pt x="669290" y="17017"/>
                  </a:lnTo>
                  <a:lnTo>
                    <a:pt x="668909" y="16255"/>
                  </a:lnTo>
                  <a:lnTo>
                    <a:pt x="632841" y="2031"/>
                  </a:lnTo>
                  <a:lnTo>
                    <a:pt x="620522" y="380"/>
                  </a:lnTo>
                  <a:lnTo>
                    <a:pt x="614298" y="0"/>
                  </a:lnTo>
                  <a:close/>
                </a:path>
                <a:path w="687069" h="241300">
                  <a:moveTo>
                    <a:pt x="671195" y="36829"/>
                  </a:moveTo>
                  <a:lnTo>
                    <a:pt x="616330" y="36829"/>
                  </a:lnTo>
                  <a:lnTo>
                    <a:pt x="623061" y="37718"/>
                  </a:lnTo>
                  <a:lnTo>
                    <a:pt x="629285" y="39242"/>
                  </a:lnTo>
                  <a:lnTo>
                    <a:pt x="635508" y="40893"/>
                  </a:lnTo>
                  <a:lnTo>
                    <a:pt x="640968" y="42671"/>
                  </a:lnTo>
                  <a:lnTo>
                    <a:pt x="645667" y="44703"/>
                  </a:lnTo>
                  <a:lnTo>
                    <a:pt x="650366" y="46608"/>
                  </a:lnTo>
                  <a:lnTo>
                    <a:pt x="654304" y="48513"/>
                  </a:lnTo>
                  <a:lnTo>
                    <a:pt x="657479" y="50164"/>
                  </a:lnTo>
                  <a:lnTo>
                    <a:pt x="660272" y="51561"/>
                  </a:lnTo>
                  <a:lnTo>
                    <a:pt x="661107" y="51942"/>
                  </a:lnTo>
                  <a:lnTo>
                    <a:pt x="663066" y="52704"/>
                  </a:lnTo>
                  <a:lnTo>
                    <a:pt x="666115" y="52704"/>
                  </a:lnTo>
                  <a:lnTo>
                    <a:pt x="667258" y="52323"/>
                  </a:lnTo>
                  <a:lnTo>
                    <a:pt x="668147" y="51561"/>
                  </a:lnTo>
                  <a:lnTo>
                    <a:pt x="669035" y="50926"/>
                  </a:lnTo>
                  <a:lnTo>
                    <a:pt x="669671" y="49783"/>
                  </a:lnTo>
                  <a:lnTo>
                    <a:pt x="669967" y="48894"/>
                  </a:lnTo>
                  <a:lnTo>
                    <a:pt x="670094" y="48513"/>
                  </a:lnTo>
                  <a:lnTo>
                    <a:pt x="670179" y="48259"/>
                  </a:lnTo>
                  <a:lnTo>
                    <a:pt x="670560" y="46608"/>
                  </a:lnTo>
                  <a:lnTo>
                    <a:pt x="670941" y="44703"/>
                  </a:lnTo>
                  <a:lnTo>
                    <a:pt x="671154" y="42671"/>
                  </a:lnTo>
                  <a:lnTo>
                    <a:pt x="671195" y="368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1873" y="6994154"/>
              <a:ext cx="1266952" cy="2410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1000" y="7345991"/>
              <a:ext cx="1528698" cy="23710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9120" y="6246113"/>
              <a:ext cx="981964" cy="25488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1654" y="5833617"/>
              <a:ext cx="576580" cy="575945"/>
            </a:xfrm>
            <a:custGeom>
              <a:avLst/>
              <a:gdLst/>
              <a:ahLst/>
              <a:cxnLst/>
              <a:rect l="l" t="t" r="r" b="b"/>
              <a:pathLst>
                <a:path w="576580" h="575945">
                  <a:moveTo>
                    <a:pt x="575957" y="0"/>
                  </a:moveTo>
                  <a:lnTo>
                    <a:pt x="0" y="0"/>
                  </a:lnTo>
                  <a:lnTo>
                    <a:pt x="0" y="575944"/>
                  </a:lnTo>
                  <a:lnTo>
                    <a:pt x="575957" y="575944"/>
                  </a:lnTo>
                  <a:lnTo>
                    <a:pt x="575957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1544" y="5897244"/>
              <a:ext cx="267970" cy="259715"/>
            </a:xfrm>
            <a:custGeom>
              <a:avLst/>
              <a:gdLst/>
              <a:ahLst/>
              <a:cxnLst/>
              <a:rect l="l" t="t" r="r" b="b"/>
              <a:pathLst>
                <a:path w="267969" h="259714">
                  <a:moveTo>
                    <a:pt x="145629" y="0"/>
                  </a:moveTo>
                  <a:lnTo>
                    <a:pt x="79002" y="11922"/>
                  </a:lnTo>
                  <a:lnTo>
                    <a:pt x="26110" y="54228"/>
                  </a:lnTo>
                  <a:lnTo>
                    <a:pt x="3380" y="101431"/>
                  </a:lnTo>
                  <a:lnTo>
                    <a:pt x="0" y="135759"/>
                  </a:lnTo>
                  <a:lnTo>
                    <a:pt x="1865" y="153352"/>
                  </a:lnTo>
                  <a:lnTo>
                    <a:pt x="26299" y="211832"/>
                  </a:lnTo>
                  <a:lnTo>
                    <a:pt x="65536" y="248130"/>
                  </a:lnTo>
                  <a:lnTo>
                    <a:pt x="90460" y="259587"/>
                  </a:lnTo>
                  <a:lnTo>
                    <a:pt x="95998" y="259113"/>
                  </a:lnTo>
                  <a:lnTo>
                    <a:pt x="99125" y="255127"/>
                  </a:lnTo>
                  <a:lnTo>
                    <a:pt x="99019" y="250068"/>
                  </a:lnTo>
                  <a:lnTo>
                    <a:pt x="94855" y="246379"/>
                  </a:lnTo>
                  <a:lnTo>
                    <a:pt x="72490" y="236144"/>
                  </a:lnTo>
                  <a:lnTo>
                    <a:pt x="53295" y="221741"/>
                  </a:lnTo>
                  <a:lnTo>
                    <a:pt x="37485" y="203624"/>
                  </a:lnTo>
                  <a:lnTo>
                    <a:pt x="25271" y="182244"/>
                  </a:lnTo>
                  <a:lnTo>
                    <a:pt x="15631" y="151639"/>
                  </a:lnTo>
                  <a:lnTo>
                    <a:pt x="14197" y="120665"/>
                  </a:lnTo>
                  <a:lnTo>
                    <a:pt x="21249" y="90572"/>
                  </a:lnTo>
                  <a:lnTo>
                    <a:pt x="58812" y="40380"/>
                  </a:lnTo>
                  <a:lnTo>
                    <a:pt x="113711" y="15444"/>
                  </a:lnTo>
                  <a:lnTo>
                    <a:pt x="144740" y="13715"/>
                  </a:lnTo>
                  <a:lnTo>
                    <a:pt x="160667" y="15910"/>
                  </a:lnTo>
                  <a:lnTo>
                    <a:pt x="202652" y="34162"/>
                  </a:lnTo>
                  <a:lnTo>
                    <a:pt x="234831" y="69024"/>
                  </a:lnTo>
                  <a:lnTo>
                    <a:pt x="250613" y="106924"/>
                  </a:lnTo>
                  <a:lnTo>
                    <a:pt x="253838" y="130762"/>
                  </a:lnTo>
                  <a:lnTo>
                    <a:pt x="252050" y="154719"/>
                  </a:lnTo>
                  <a:lnTo>
                    <a:pt x="245032" y="178308"/>
                  </a:lnTo>
                  <a:lnTo>
                    <a:pt x="245055" y="183856"/>
                  </a:lnTo>
                  <a:lnTo>
                    <a:pt x="248785" y="187261"/>
                  </a:lnTo>
                  <a:lnTo>
                    <a:pt x="253830" y="187523"/>
                  </a:lnTo>
                  <a:lnTo>
                    <a:pt x="257796" y="183641"/>
                  </a:lnTo>
                  <a:lnTo>
                    <a:pt x="265621" y="157362"/>
                  </a:lnTo>
                  <a:lnTo>
                    <a:pt x="267657" y="130571"/>
                  </a:lnTo>
                  <a:lnTo>
                    <a:pt x="264121" y="103899"/>
                  </a:lnTo>
                  <a:lnTo>
                    <a:pt x="246612" y="61739"/>
                  </a:lnTo>
                  <a:lnTo>
                    <a:pt x="210691" y="22860"/>
                  </a:lnTo>
                  <a:lnTo>
                    <a:pt x="163521" y="2357"/>
                  </a:lnTo>
                  <a:lnTo>
                    <a:pt x="145629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312" y="5948479"/>
              <a:ext cx="164117" cy="15158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36701" y="6019037"/>
              <a:ext cx="213995" cy="328930"/>
            </a:xfrm>
            <a:custGeom>
              <a:avLst/>
              <a:gdLst/>
              <a:ahLst/>
              <a:cxnLst/>
              <a:rect l="l" t="t" r="r" b="b"/>
              <a:pathLst>
                <a:path w="213994" h="328929">
                  <a:moveTo>
                    <a:pt x="6591" y="0"/>
                  </a:moveTo>
                  <a:lnTo>
                    <a:pt x="4165" y="1016"/>
                  </a:lnTo>
                  <a:lnTo>
                    <a:pt x="1739" y="2159"/>
                  </a:lnTo>
                  <a:lnTo>
                    <a:pt x="0" y="4825"/>
                  </a:lnTo>
                  <a:lnTo>
                    <a:pt x="3340" y="278638"/>
                  </a:lnTo>
                  <a:lnTo>
                    <a:pt x="9296" y="282448"/>
                  </a:lnTo>
                  <a:lnTo>
                    <a:pt x="70942" y="224409"/>
                  </a:lnTo>
                  <a:lnTo>
                    <a:pt x="78587" y="227203"/>
                  </a:lnTo>
                  <a:lnTo>
                    <a:pt x="123621" y="326517"/>
                  </a:lnTo>
                  <a:lnTo>
                    <a:pt x="128752" y="328422"/>
                  </a:lnTo>
                  <a:lnTo>
                    <a:pt x="168452" y="310515"/>
                  </a:lnTo>
                  <a:lnTo>
                    <a:pt x="170421" y="305308"/>
                  </a:lnTo>
                  <a:lnTo>
                    <a:pt x="125361" y="205994"/>
                  </a:lnTo>
                  <a:lnTo>
                    <a:pt x="128244" y="198500"/>
                  </a:lnTo>
                  <a:lnTo>
                    <a:pt x="212509" y="190246"/>
                  </a:lnTo>
                  <a:lnTo>
                    <a:pt x="213613" y="183261"/>
                  </a:lnTo>
                  <a:lnTo>
                    <a:pt x="9728" y="381"/>
                  </a:lnTo>
                  <a:lnTo>
                    <a:pt x="6591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092EF2D-D6D9-323D-0179-FCD6FB356D12}"/>
              </a:ext>
            </a:extLst>
          </p:cNvPr>
          <p:cNvSpPr txBox="1"/>
          <p:nvPr/>
        </p:nvSpPr>
        <p:spPr>
          <a:xfrm>
            <a:off x="806054" y="7078211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Online learning hub- </a:t>
            </a:r>
          </a:p>
          <a:p>
            <a:pPr algn="ctr"/>
            <a:r>
              <a:rPr lang="en-GB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Catalogue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is a library of tools to help support you develop your career. Register to the learning hub to access “NHSE Talent Career Development” Resources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680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2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06947" y="9958704"/>
            <a:ext cx="894080" cy="360045"/>
          </a:xfrm>
          <a:custGeom>
            <a:avLst/>
            <a:gdLst/>
            <a:ahLst/>
            <a:cxnLst/>
            <a:rect l="l" t="t" r="r" b="b"/>
            <a:pathLst>
              <a:path w="894079" h="360045">
                <a:moveTo>
                  <a:pt x="893953" y="0"/>
                </a:moveTo>
                <a:lnTo>
                  <a:pt x="860425" y="0"/>
                </a:lnTo>
                <a:lnTo>
                  <a:pt x="860425" y="42646"/>
                </a:lnTo>
                <a:lnTo>
                  <a:pt x="841629" y="100342"/>
                </a:lnTo>
                <a:lnTo>
                  <a:pt x="829310" y="95300"/>
                </a:lnTo>
                <a:lnTo>
                  <a:pt x="814679" y="91071"/>
                </a:lnTo>
                <a:lnTo>
                  <a:pt x="797458" y="88176"/>
                </a:lnTo>
                <a:lnTo>
                  <a:pt x="777367" y="87083"/>
                </a:lnTo>
                <a:lnTo>
                  <a:pt x="766140" y="87325"/>
                </a:lnTo>
                <a:lnTo>
                  <a:pt x="755662" y="88163"/>
                </a:lnTo>
                <a:lnTo>
                  <a:pt x="746163" y="89750"/>
                </a:lnTo>
                <a:lnTo>
                  <a:pt x="737870" y="92252"/>
                </a:lnTo>
                <a:lnTo>
                  <a:pt x="731393" y="96888"/>
                </a:lnTo>
                <a:lnTo>
                  <a:pt x="725932" y="100723"/>
                </a:lnTo>
                <a:lnTo>
                  <a:pt x="723138" y="104419"/>
                </a:lnTo>
                <a:lnTo>
                  <a:pt x="721487" y="109067"/>
                </a:lnTo>
                <a:lnTo>
                  <a:pt x="721487" y="120027"/>
                </a:lnTo>
                <a:lnTo>
                  <a:pt x="723265" y="124282"/>
                </a:lnTo>
                <a:lnTo>
                  <a:pt x="726440" y="127965"/>
                </a:lnTo>
                <a:lnTo>
                  <a:pt x="731393" y="131699"/>
                </a:lnTo>
                <a:lnTo>
                  <a:pt x="739140" y="137604"/>
                </a:lnTo>
                <a:lnTo>
                  <a:pt x="767499" y="149783"/>
                </a:lnTo>
                <a:lnTo>
                  <a:pt x="798842" y="164795"/>
                </a:lnTo>
                <a:lnTo>
                  <a:pt x="824191" y="188976"/>
                </a:lnTo>
                <a:lnTo>
                  <a:pt x="834644" y="228638"/>
                </a:lnTo>
                <a:lnTo>
                  <a:pt x="827290" y="267703"/>
                </a:lnTo>
                <a:lnTo>
                  <a:pt x="778268" y="314363"/>
                </a:lnTo>
                <a:lnTo>
                  <a:pt x="731393" y="326072"/>
                </a:lnTo>
                <a:lnTo>
                  <a:pt x="692277" y="329514"/>
                </a:lnTo>
                <a:lnTo>
                  <a:pt x="669124" y="328282"/>
                </a:lnTo>
                <a:lnTo>
                  <a:pt x="645541" y="324980"/>
                </a:lnTo>
                <a:lnTo>
                  <a:pt x="622795" y="320192"/>
                </a:lnTo>
                <a:lnTo>
                  <a:pt x="602234" y="314515"/>
                </a:lnTo>
                <a:lnTo>
                  <a:pt x="620522" y="255562"/>
                </a:lnTo>
                <a:lnTo>
                  <a:pt x="634695" y="262382"/>
                </a:lnTo>
                <a:lnTo>
                  <a:pt x="652678" y="267639"/>
                </a:lnTo>
                <a:lnTo>
                  <a:pt x="672528" y="271005"/>
                </a:lnTo>
                <a:lnTo>
                  <a:pt x="692277" y="272199"/>
                </a:lnTo>
                <a:lnTo>
                  <a:pt x="698373" y="272199"/>
                </a:lnTo>
                <a:lnTo>
                  <a:pt x="741159" y="261785"/>
                </a:lnTo>
                <a:lnTo>
                  <a:pt x="754507" y="237744"/>
                </a:lnTo>
                <a:lnTo>
                  <a:pt x="753224" y="229730"/>
                </a:lnTo>
                <a:lnTo>
                  <a:pt x="718693" y="203796"/>
                </a:lnTo>
                <a:lnTo>
                  <a:pt x="692619" y="193319"/>
                </a:lnTo>
                <a:lnTo>
                  <a:pt x="667588" y="179501"/>
                </a:lnTo>
                <a:lnTo>
                  <a:pt x="648766" y="158623"/>
                </a:lnTo>
                <a:lnTo>
                  <a:pt x="641350" y="126949"/>
                </a:lnTo>
                <a:lnTo>
                  <a:pt x="647852" y="90220"/>
                </a:lnTo>
                <a:lnTo>
                  <a:pt x="665568" y="63347"/>
                </a:lnTo>
                <a:lnTo>
                  <a:pt x="691819" y="45148"/>
                </a:lnTo>
                <a:lnTo>
                  <a:pt x="723900" y="34442"/>
                </a:lnTo>
                <a:lnTo>
                  <a:pt x="731393" y="33705"/>
                </a:lnTo>
                <a:lnTo>
                  <a:pt x="771144" y="29768"/>
                </a:lnTo>
                <a:lnTo>
                  <a:pt x="797496" y="30505"/>
                </a:lnTo>
                <a:lnTo>
                  <a:pt x="821918" y="32804"/>
                </a:lnTo>
                <a:lnTo>
                  <a:pt x="843267" y="36804"/>
                </a:lnTo>
                <a:lnTo>
                  <a:pt x="860425" y="42646"/>
                </a:lnTo>
                <a:lnTo>
                  <a:pt x="860425" y="0"/>
                </a:lnTo>
                <a:lnTo>
                  <a:pt x="731393" y="0"/>
                </a:lnTo>
                <a:lnTo>
                  <a:pt x="636397" y="0"/>
                </a:lnTo>
                <a:lnTo>
                  <a:pt x="636397" y="34734"/>
                </a:lnTo>
                <a:lnTo>
                  <a:pt x="575945" y="324497"/>
                </a:lnTo>
                <a:lnTo>
                  <a:pt x="497967" y="324497"/>
                </a:lnTo>
                <a:lnTo>
                  <a:pt x="523748" y="200393"/>
                </a:lnTo>
                <a:lnTo>
                  <a:pt x="482092" y="200393"/>
                </a:lnTo>
                <a:lnTo>
                  <a:pt x="431546" y="200393"/>
                </a:lnTo>
                <a:lnTo>
                  <a:pt x="405638" y="324497"/>
                </a:lnTo>
                <a:lnTo>
                  <a:pt x="327647" y="324497"/>
                </a:lnTo>
                <a:lnTo>
                  <a:pt x="388239" y="34734"/>
                </a:lnTo>
                <a:lnTo>
                  <a:pt x="466217" y="34734"/>
                </a:lnTo>
                <a:lnTo>
                  <a:pt x="443230" y="145592"/>
                </a:lnTo>
                <a:lnTo>
                  <a:pt x="482092" y="145592"/>
                </a:lnTo>
                <a:lnTo>
                  <a:pt x="535432" y="145592"/>
                </a:lnTo>
                <a:lnTo>
                  <a:pt x="558419" y="34734"/>
                </a:lnTo>
                <a:lnTo>
                  <a:pt x="636397" y="34734"/>
                </a:lnTo>
                <a:lnTo>
                  <a:pt x="636397" y="0"/>
                </a:lnTo>
                <a:lnTo>
                  <a:pt x="482092" y="0"/>
                </a:lnTo>
                <a:lnTo>
                  <a:pt x="359410" y="0"/>
                </a:lnTo>
                <a:lnTo>
                  <a:pt x="359410" y="34734"/>
                </a:lnTo>
                <a:lnTo>
                  <a:pt x="297675" y="324497"/>
                </a:lnTo>
                <a:lnTo>
                  <a:pt x="200901" y="324497"/>
                </a:lnTo>
                <a:lnTo>
                  <a:pt x="192278" y="296341"/>
                </a:lnTo>
                <a:lnTo>
                  <a:pt x="139954" y="124002"/>
                </a:lnTo>
                <a:lnTo>
                  <a:pt x="139192" y="124002"/>
                </a:lnTo>
                <a:lnTo>
                  <a:pt x="98679" y="324497"/>
                </a:lnTo>
                <a:lnTo>
                  <a:pt x="25146" y="324497"/>
                </a:lnTo>
                <a:lnTo>
                  <a:pt x="87376" y="34734"/>
                </a:lnTo>
                <a:lnTo>
                  <a:pt x="184531" y="34734"/>
                </a:lnTo>
                <a:lnTo>
                  <a:pt x="192278" y="60744"/>
                </a:lnTo>
                <a:lnTo>
                  <a:pt x="244221" y="235673"/>
                </a:lnTo>
                <a:lnTo>
                  <a:pt x="245097" y="235673"/>
                </a:lnTo>
                <a:lnTo>
                  <a:pt x="286004" y="34734"/>
                </a:lnTo>
                <a:lnTo>
                  <a:pt x="359410" y="34734"/>
                </a:lnTo>
                <a:lnTo>
                  <a:pt x="359410" y="0"/>
                </a:lnTo>
                <a:lnTo>
                  <a:pt x="192278" y="0"/>
                </a:lnTo>
                <a:lnTo>
                  <a:pt x="0" y="0"/>
                </a:lnTo>
                <a:lnTo>
                  <a:pt x="0" y="359981"/>
                </a:lnTo>
                <a:lnTo>
                  <a:pt x="192278" y="359981"/>
                </a:lnTo>
                <a:lnTo>
                  <a:pt x="482092" y="359981"/>
                </a:lnTo>
                <a:lnTo>
                  <a:pt x="731393" y="359981"/>
                </a:lnTo>
                <a:lnTo>
                  <a:pt x="893953" y="359981"/>
                </a:lnTo>
                <a:lnTo>
                  <a:pt x="893953" y="0"/>
                </a:lnTo>
                <a:close/>
              </a:path>
            </a:pathLst>
          </a:custGeom>
          <a:solidFill>
            <a:srgbClr val="005EB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682" y="10430878"/>
            <a:ext cx="6842379" cy="2615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0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3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4103" y="1784349"/>
            <a:ext cx="84836" cy="754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103" y="2381757"/>
            <a:ext cx="84836" cy="754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103" y="2787141"/>
            <a:ext cx="84836" cy="754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4103" y="3384549"/>
            <a:ext cx="84836" cy="7543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103" y="3981957"/>
            <a:ext cx="84836" cy="7543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103" y="4579365"/>
            <a:ext cx="84836" cy="754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4103" y="5175249"/>
            <a:ext cx="84836" cy="7543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103" y="5772657"/>
            <a:ext cx="84836" cy="7543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4103" y="6179565"/>
            <a:ext cx="84836" cy="7543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357072"/>
            <a:ext cx="7199630" cy="9973945"/>
            <a:chOff x="0" y="357072"/>
            <a:chExt cx="7199630" cy="997394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7072"/>
              <a:ext cx="7199630" cy="99737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60877" y="827404"/>
              <a:ext cx="3771265" cy="5829300"/>
            </a:xfrm>
            <a:custGeom>
              <a:avLst/>
              <a:gdLst/>
              <a:ahLst/>
              <a:cxnLst/>
              <a:rect l="l" t="t" r="r" b="b"/>
              <a:pathLst>
                <a:path w="3771265" h="5829300">
                  <a:moveTo>
                    <a:pt x="3770756" y="0"/>
                  </a:moveTo>
                  <a:lnTo>
                    <a:pt x="0" y="0"/>
                  </a:lnTo>
                  <a:lnTo>
                    <a:pt x="0" y="5829173"/>
                  </a:lnTo>
                  <a:lnTo>
                    <a:pt x="3770756" y="5829173"/>
                  </a:lnTo>
                  <a:lnTo>
                    <a:pt x="3770756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8708" y="1247266"/>
              <a:ext cx="911605" cy="2282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77283" y="1299971"/>
              <a:ext cx="1188720" cy="175260"/>
            </a:xfrm>
            <a:custGeom>
              <a:avLst/>
              <a:gdLst/>
              <a:ahLst/>
              <a:cxnLst/>
              <a:rect l="l" t="t" r="r" b="b"/>
              <a:pathLst>
                <a:path w="1188720" h="175259">
                  <a:moveTo>
                    <a:pt x="139852" y="6985"/>
                  </a:moveTo>
                  <a:lnTo>
                    <a:pt x="139090" y="5588"/>
                  </a:lnTo>
                  <a:lnTo>
                    <a:pt x="137820" y="4699"/>
                  </a:lnTo>
                  <a:lnTo>
                    <a:pt x="136423" y="3683"/>
                  </a:lnTo>
                  <a:lnTo>
                    <a:pt x="134264" y="3048"/>
                  </a:lnTo>
                  <a:lnTo>
                    <a:pt x="131457" y="2794"/>
                  </a:lnTo>
                  <a:lnTo>
                    <a:pt x="128663" y="2540"/>
                  </a:lnTo>
                  <a:lnTo>
                    <a:pt x="129514" y="2540"/>
                  </a:lnTo>
                  <a:lnTo>
                    <a:pt x="130327" y="2540"/>
                  </a:lnTo>
                  <a:lnTo>
                    <a:pt x="124993" y="2159"/>
                  </a:lnTo>
                  <a:lnTo>
                    <a:pt x="115087" y="2159"/>
                  </a:lnTo>
                  <a:lnTo>
                    <a:pt x="109181" y="2540"/>
                  </a:lnTo>
                  <a:lnTo>
                    <a:pt x="106832" y="2540"/>
                  </a:lnTo>
                  <a:lnTo>
                    <a:pt x="106832" y="3048"/>
                  </a:lnTo>
                  <a:lnTo>
                    <a:pt x="105181" y="3683"/>
                  </a:lnTo>
                  <a:lnTo>
                    <a:pt x="104165" y="4318"/>
                  </a:lnTo>
                  <a:lnTo>
                    <a:pt x="103276" y="5080"/>
                  </a:lnTo>
                  <a:lnTo>
                    <a:pt x="102514" y="6604"/>
                  </a:lnTo>
                  <a:lnTo>
                    <a:pt x="101879" y="8890"/>
                  </a:lnTo>
                  <a:lnTo>
                    <a:pt x="72923" y="88138"/>
                  </a:lnTo>
                  <a:lnTo>
                    <a:pt x="72415" y="88138"/>
                  </a:lnTo>
                  <a:lnTo>
                    <a:pt x="40665" y="10414"/>
                  </a:lnTo>
                  <a:lnTo>
                    <a:pt x="40030" y="8382"/>
                  </a:lnTo>
                  <a:lnTo>
                    <a:pt x="39331" y="6985"/>
                  </a:lnTo>
                  <a:lnTo>
                    <a:pt x="38633" y="5842"/>
                  </a:lnTo>
                  <a:lnTo>
                    <a:pt x="37871" y="4699"/>
                  </a:lnTo>
                  <a:lnTo>
                    <a:pt x="36855" y="3937"/>
                  </a:lnTo>
                  <a:lnTo>
                    <a:pt x="34404" y="3048"/>
                  </a:lnTo>
                  <a:lnTo>
                    <a:pt x="34734" y="3048"/>
                  </a:lnTo>
                  <a:lnTo>
                    <a:pt x="106832" y="3048"/>
                  </a:lnTo>
                  <a:lnTo>
                    <a:pt x="106832" y="2540"/>
                  </a:lnTo>
                  <a:lnTo>
                    <a:pt x="32029" y="2540"/>
                  </a:lnTo>
                  <a:lnTo>
                    <a:pt x="10820" y="2540"/>
                  </a:lnTo>
                  <a:lnTo>
                    <a:pt x="9753" y="2540"/>
                  </a:lnTo>
                  <a:lnTo>
                    <a:pt x="7874" y="2806"/>
                  </a:lnTo>
                  <a:lnTo>
                    <a:pt x="6032" y="3048"/>
                  </a:lnTo>
                  <a:lnTo>
                    <a:pt x="4978" y="3048"/>
                  </a:lnTo>
                  <a:lnTo>
                    <a:pt x="2946" y="3683"/>
                  </a:lnTo>
                  <a:lnTo>
                    <a:pt x="0" y="10414"/>
                  </a:lnTo>
                  <a:lnTo>
                    <a:pt x="457" y="12065"/>
                  </a:lnTo>
                  <a:lnTo>
                    <a:pt x="533" y="12319"/>
                  </a:lnTo>
                  <a:lnTo>
                    <a:pt x="1930" y="15367"/>
                  </a:lnTo>
                  <a:lnTo>
                    <a:pt x="48793" y="123317"/>
                  </a:lnTo>
                  <a:lnTo>
                    <a:pt x="54127" y="128016"/>
                  </a:lnTo>
                  <a:lnTo>
                    <a:pt x="36220" y="167005"/>
                  </a:lnTo>
                  <a:lnTo>
                    <a:pt x="35458" y="168402"/>
                  </a:lnTo>
                  <a:lnTo>
                    <a:pt x="35331" y="171831"/>
                  </a:lnTo>
                  <a:lnTo>
                    <a:pt x="35966" y="172593"/>
                  </a:lnTo>
                  <a:lnTo>
                    <a:pt x="46316" y="175260"/>
                  </a:lnTo>
                  <a:lnTo>
                    <a:pt x="60096" y="175260"/>
                  </a:lnTo>
                  <a:lnTo>
                    <a:pt x="64477" y="174879"/>
                  </a:lnTo>
                  <a:lnTo>
                    <a:pt x="65354" y="174879"/>
                  </a:lnTo>
                  <a:lnTo>
                    <a:pt x="93751" y="128016"/>
                  </a:lnTo>
                  <a:lnTo>
                    <a:pt x="109461" y="88138"/>
                  </a:lnTo>
                  <a:lnTo>
                    <a:pt x="138582" y="14224"/>
                  </a:lnTo>
                  <a:lnTo>
                    <a:pt x="139242" y="12319"/>
                  </a:lnTo>
                  <a:lnTo>
                    <a:pt x="139344" y="12065"/>
                  </a:lnTo>
                  <a:lnTo>
                    <a:pt x="139776" y="10414"/>
                  </a:lnTo>
                  <a:lnTo>
                    <a:pt x="139852" y="6985"/>
                  </a:lnTo>
                  <a:close/>
                </a:path>
                <a:path w="1188720" h="175259">
                  <a:moveTo>
                    <a:pt x="298221" y="64389"/>
                  </a:moveTo>
                  <a:lnTo>
                    <a:pt x="298056" y="59944"/>
                  </a:lnTo>
                  <a:lnTo>
                    <a:pt x="297954" y="56819"/>
                  </a:lnTo>
                  <a:lnTo>
                    <a:pt x="297154" y="49784"/>
                  </a:lnTo>
                  <a:lnTo>
                    <a:pt x="275234" y="11176"/>
                  </a:lnTo>
                  <a:lnTo>
                    <a:pt x="259105" y="4191"/>
                  </a:lnTo>
                  <a:lnTo>
                    <a:pt x="259105" y="71755"/>
                  </a:lnTo>
                  <a:lnTo>
                    <a:pt x="258470" y="77343"/>
                  </a:lnTo>
                  <a:lnTo>
                    <a:pt x="257073" y="82169"/>
                  </a:lnTo>
                  <a:lnTo>
                    <a:pt x="255803" y="86868"/>
                  </a:lnTo>
                  <a:lnTo>
                    <a:pt x="253771" y="91059"/>
                  </a:lnTo>
                  <a:lnTo>
                    <a:pt x="231419" y="104775"/>
                  </a:lnTo>
                  <a:lnTo>
                    <a:pt x="219481" y="104775"/>
                  </a:lnTo>
                  <a:lnTo>
                    <a:pt x="214147" y="103886"/>
                  </a:lnTo>
                  <a:lnTo>
                    <a:pt x="210477" y="102108"/>
                  </a:lnTo>
                  <a:lnTo>
                    <a:pt x="205765" y="99949"/>
                  </a:lnTo>
                  <a:lnTo>
                    <a:pt x="192938" y="59055"/>
                  </a:lnTo>
                  <a:lnTo>
                    <a:pt x="193446" y="54610"/>
                  </a:lnTo>
                  <a:lnTo>
                    <a:pt x="193573" y="53594"/>
                  </a:lnTo>
                  <a:lnTo>
                    <a:pt x="194970" y="48768"/>
                  </a:lnTo>
                  <a:lnTo>
                    <a:pt x="196240" y="43942"/>
                  </a:lnTo>
                  <a:lnTo>
                    <a:pt x="198399" y="39878"/>
                  </a:lnTo>
                  <a:lnTo>
                    <a:pt x="203733" y="33020"/>
                  </a:lnTo>
                  <a:lnTo>
                    <a:pt x="207289" y="30353"/>
                  </a:lnTo>
                  <a:lnTo>
                    <a:pt x="215366" y="26924"/>
                  </a:lnTo>
                  <a:lnTo>
                    <a:pt x="214960" y="26924"/>
                  </a:lnTo>
                  <a:lnTo>
                    <a:pt x="220624" y="25908"/>
                  </a:lnTo>
                  <a:lnTo>
                    <a:pt x="232689" y="25908"/>
                  </a:lnTo>
                  <a:lnTo>
                    <a:pt x="237896" y="26924"/>
                  </a:lnTo>
                  <a:lnTo>
                    <a:pt x="242087" y="28956"/>
                  </a:lnTo>
                  <a:lnTo>
                    <a:pt x="246278" y="30861"/>
                  </a:lnTo>
                  <a:lnTo>
                    <a:pt x="249580" y="33655"/>
                  </a:lnTo>
                  <a:lnTo>
                    <a:pt x="254660" y="40767"/>
                  </a:lnTo>
                  <a:lnTo>
                    <a:pt x="256438" y="44958"/>
                  </a:lnTo>
                  <a:lnTo>
                    <a:pt x="257454" y="49784"/>
                  </a:lnTo>
                  <a:lnTo>
                    <a:pt x="258597" y="54610"/>
                  </a:lnTo>
                  <a:lnTo>
                    <a:pt x="259016" y="59055"/>
                  </a:lnTo>
                  <a:lnTo>
                    <a:pt x="259105" y="71755"/>
                  </a:lnTo>
                  <a:lnTo>
                    <a:pt x="259105" y="4191"/>
                  </a:lnTo>
                  <a:lnTo>
                    <a:pt x="252120" y="2362"/>
                  </a:lnTo>
                  <a:lnTo>
                    <a:pt x="244538" y="1054"/>
                  </a:lnTo>
                  <a:lnTo>
                    <a:pt x="236842" y="317"/>
                  </a:lnTo>
                  <a:lnTo>
                    <a:pt x="237896" y="317"/>
                  </a:lnTo>
                  <a:lnTo>
                    <a:pt x="227609" y="0"/>
                  </a:lnTo>
                  <a:lnTo>
                    <a:pt x="218655" y="317"/>
                  </a:lnTo>
                  <a:lnTo>
                    <a:pt x="210273" y="1231"/>
                  </a:lnTo>
                  <a:lnTo>
                    <a:pt x="172237" y="18415"/>
                  </a:lnTo>
                  <a:lnTo>
                    <a:pt x="154952" y="52476"/>
                  </a:lnTo>
                  <a:lnTo>
                    <a:pt x="153911" y="64389"/>
                  </a:lnTo>
                  <a:lnTo>
                    <a:pt x="153822" y="66675"/>
                  </a:lnTo>
                  <a:lnTo>
                    <a:pt x="165125" y="108712"/>
                  </a:lnTo>
                  <a:lnTo>
                    <a:pt x="200012" y="128600"/>
                  </a:lnTo>
                  <a:lnTo>
                    <a:pt x="224307" y="131064"/>
                  </a:lnTo>
                  <a:lnTo>
                    <a:pt x="232575" y="130784"/>
                  </a:lnTo>
                  <a:lnTo>
                    <a:pt x="233095" y="130784"/>
                  </a:lnTo>
                  <a:lnTo>
                    <a:pt x="240728" y="129959"/>
                  </a:lnTo>
                  <a:lnTo>
                    <a:pt x="241173" y="129959"/>
                  </a:lnTo>
                  <a:lnTo>
                    <a:pt x="249567" y="128333"/>
                  </a:lnTo>
                  <a:lnTo>
                    <a:pt x="286029" y="106553"/>
                  </a:lnTo>
                  <a:lnTo>
                    <a:pt x="287185" y="104775"/>
                  </a:lnTo>
                  <a:lnTo>
                    <a:pt x="290601" y="99568"/>
                  </a:lnTo>
                  <a:lnTo>
                    <a:pt x="298119" y="66675"/>
                  </a:lnTo>
                  <a:lnTo>
                    <a:pt x="298221" y="64389"/>
                  </a:lnTo>
                  <a:close/>
                </a:path>
                <a:path w="1188720" h="175259">
                  <a:moveTo>
                    <a:pt x="455828" y="6604"/>
                  </a:moveTo>
                  <a:lnTo>
                    <a:pt x="455574" y="5842"/>
                  </a:lnTo>
                  <a:lnTo>
                    <a:pt x="454939" y="5207"/>
                  </a:lnTo>
                  <a:lnTo>
                    <a:pt x="454304" y="4445"/>
                  </a:lnTo>
                  <a:lnTo>
                    <a:pt x="453288" y="3937"/>
                  </a:lnTo>
                  <a:lnTo>
                    <a:pt x="451891" y="3556"/>
                  </a:lnTo>
                  <a:lnTo>
                    <a:pt x="450494" y="3048"/>
                  </a:lnTo>
                  <a:lnTo>
                    <a:pt x="448589" y="2794"/>
                  </a:lnTo>
                  <a:lnTo>
                    <a:pt x="443763" y="2286"/>
                  </a:lnTo>
                  <a:lnTo>
                    <a:pt x="430174" y="2286"/>
                  </a:lnTo>
                  <a:lnTo>
                    <a:pt x="425348" y="2794"/>
                  </a:lnTo>
                  <a:lnTo>
                    <a:pt x="423443" y="3048"/>
                  </a:lnTo>
                  <a:lnTo>
                    <a:pt x="421919" y="3556"/>
                  </a:lnTo>
                  <a:lnTo>
                    <a:pt x="420522" y="3937"/>
                  </a:lnTo>
                  <a:lnTo>
                    <a:pt x="419506" y="4445"/>
                  </a:lnTo>
                  <a:lnTo>
                    <a:pt x="418363" y="5842"/>
                  </a:lnTo>
                  <a:lnTo>
                    <a:pt x="418109" y="6604"/>
                  </a:lnTo>
                  <a:lnTo>
                    <a:pt x="418109" y="84709"/>
                  </a:lnTo>
                  <a:lnTo>
                    <a:pt x="412521" y="90424"/>
                  </a:lnTo>
                  <a:lnTo>
                    <a:pt x="407314" y="94869"/>
                  </a:lnTo>
                  <a:lnTo>
                    <a:pt x="402488" y="97917"/>
                  </a:lnTo>
                  <a:lnTo>
                    <a:pt x="397535" y="100965"/>
                  </a:lnTo>
                  <a:lnTo>
                    <a:pt x="392709" y="102489"/>
                  </a:lnTo>
                  <a:lnTo>
                    <a:pt x="384073" y="102489"/>
                  </a:lnTo>
                  <a:lnTo>
                    <a:pt x="380644" y="101854"/>
                  </a:lnTo>
                  <a:lnTo>
                    <a:pt x="378129" y="100711"/>
                  </a:lnTo>
                  <a:lnTo>
                    <a:pt x="374929" y="99314"/>
                  </a:lnTo>
                  <a:lnTo>
                    <a:pt x="372643" y="97536"/>
                  </a:lnTo>
                  <a:lnTo>
                    <a:pt x="368833" y="92964"/>
                  </a:lnTo>
                  <a:lnTo>
                    <a:pt x="367563" y="90424"/>
                  </a:lnTo>
                  <a:lnTo>
                    <a:pt x="367436" y="90170"/>
                  </a:lnTo>
                  <a:lnTo>
                    <a:pt x="365658" y="83820"/>
                  </a:lnTo>
                  <a:lnTo>
                    <a:pt x="365150" y="79121"/>
                  </a:lnTo>
                  <a:lnTo>
                    <a:pt x="365150" y="6604"/>
                  </a:lnTo>
                  <a:lnTo>
                    <a:pt x="364896" y="5842"/>
                  </a:lnTo>
                  <a:lnTo>
                    <a:pt x="364261" y="5207"/>
                  </a:lnTo>
                  <a:lnTo>
                    <a:pt x="363753" y="4445"/>
                  </a:lnTo>
                  <a:lnTo>
                    <a:pt x="362610" y="3937"/>
                  </a:lnTo>
                  <a:lnTo>
                    <a:pt x="361213" y="3556"/>
                  </a:lnTo>
                  <a:lnTo>
                    <a:pt x="359689" y="3048"/>
                  </a:lnTo>
                  <a:lnTo>
                    <a:pt x="357784" y="2794"/>
                  </a:lnTo>
                  <a:lnTo>
                    <a:pt x="352958" y="2286"/>
                  </a:lnTo>
                  <a:lnTo>
                    <a:pt x="339496" y="2286"/>
                  </a:lnTo>
                  <a:lnTo>
                    <a:pt x="334543" y="2794"/>
                  </a:lnTo>
                  <a:lnTo>
                    <a:pt x="332638" y="3048"/>
                  </a:lnTo>
                  <a:lnTo>
                    <a:pt x="331114" y="3556"/>
                  </a:lnTo>
                  <a:lnTo>
                    <a:pt x="329717" y="3937"/>
                  </a:lnTo>
                  <a:lnTo>
                    <a:pt x="328701" y="4445"/>
                  </a:lnTo>
                  <a:lnTo>
                    <a:pt x="327558" y="5842"/>
                  </a:lnTo>
                  <a:lnTo>
                    <a:pt x="327304" y="6604"/>
                  </a:lnTo>
                  <a:lnTo>
                    <a:pt x="327304" y="87376"/>
                  </a:lnTo>
                  <a:lnTo>
                    <a:pt x="327875" y="92964"/>
                  </a:lnTo>
                  <a:lnTo>
                    <a:pt x="328091" y="94869"/>
                  </a:lnTo>
                  <a:lnTo>
                    <a:pt x="329844" y="100711"/>
                  </a:lnTo>
                  <a:lnTo>
                    <a:pt x="331495" y="106680"/>
                  </a:lnTo>
                  <a:lnTo>
                    <a:pt x="367436" y="131064"/>
                  </a:lnTo>
                  <a:lnTo>
                    <a:pt x="384962" y="131064"/>
                  </a:lnTo>
                  <a:lnTo>
                    <a:pt x="423316" y="110236"/>
                  </a:lnTo>
                  <a:lnTo>
                    <a:pt x="423316" y="124460"/>
                  </a:lnTo>
                  <a:lnTo>
                    <a:pt x="433603" y="128651"/>
                  </a:lnTo>
                  <a:lnTo>
                    <a:pt x="445414" y="128651"/>
                  </a:lnTo>
                  <a:lnTo>
                    <a:pt x="455828" y="124460"/>
                  </a:lnTo>
                  <a:lnTo>
                    <a:pt x="455828" y="110236"/>
                  </a:lnTo>
                  <a:lnTo>
                    <a:pt x="455828" y="102489"/>
                  </a:lnTo>
                  <a:lnTo>
                    <a:pt x="455828" y="6604"/>
                  </a:lnTo>
                  <a:close/>
                </a:path>
                <a:path w="1188720" h="175259">
                  <a:moveTo>
                    <a:pt x="580669" y="21844"/>
                  </a:moveTo>
                  <a:lnTo>
                    <a:pt x="577773" y="2794"/>
                  </a:lnTo>
                  <a:lnTo>
                    <a:pt x="577913" y="2794"/>
                  </a:lnTo>
                  <a:lnTo>
                    <a:pt x="571398" y="889"/>
                  </a:lnTo>
                  <a:lnTo>
                    <a:pt x="569747" y="508"/>
                  </a:lnTo>
                  <a:lnTo>
                    <a:pt x="556234" y="508"/>
                  </a:lnTo>
                  <a:lnTo>
                    <a:pt x="551205" y="1651"/>
                  </a:lnTo>
                  <a:lnTo>
                    <a:pt x="526694" y="21844"/>
                  </a:lnTo>
                  <a:lnTo>
                    <a:pt x="526694" y="6731"/>
                  </a:lnTo>
                  <a:lnTo>
                    <a:pt x="526516" y="6096"/>
                  </a:lnTo>
                  <a:lnTo>
                    <a:pt x="526440" y="5842"/>
                  </a:lnTo>
                  <a:lnTo>
                    <a:pt x="525932" y="5207"/>
                  </a:lnTo>
                  <a:lnTo>
                    <a:pt x="525424" y="4445"/>
                  </a:lnTo>
                  <a:lnTo>
                    <a:pt x="524751" y="4064"/>
                  </a:lnTo>
                  <a:lnTo>
                    <a:pt x="524916" y="4064"/>
                  </a:lnTo>
                  <a:lnTo>
                    <a:pt x="523392" y="3556"/>
                  </a:lnTo>
                  <a:lnTo>
                    <a:pt x="522249" y="3048"/>
                  </a:lnTo>
                  <a:lnTo>
                    <a:pt x="520598" y="2794"/>
                  </a:lnTo>
                  <a:lnTo>
                    <a:pt x="516407" y="2286"/>
                  </a:lnTo>
                  <a:lnTo>
                    <a:pt x="504723" y="2286"/>
                  </a:lnTo>
                  <a:lnTo>
                    <a:pt x="500659" y="2794"/>
                  </a:lnTo>
                  <a:lnTo>
                    <a:pt x="499008" y="3048"/>
                  </a:lnTo>
                  <a:lnTo>
                    <a:pt x="497611" y="3556"/>
                  </a:lnTo>
                  <a:lnTo>
                    <a:pt x="495909" y="4064"/>
                  </a:lnTo>
                  <a:lnTo>
                    <a:pt x="496112" y="4064"/>
                  </a:lnTo>
                  <a:lnTo>
                    <a:pt x="495452" y="4445"/>
                  </a:lnTo>
                  <a:lnTo>
                    <a:pt x="494944" y="5207"/>
                  </a:lnTo>
                  <a:lnTo>
                    <a:pt x="494436" y="5842"/>
                  </a:lnTo>
                  <a:lnTo>
                    <a:pt x="494182" y="6731"/>
                  </a:lnTo>
                  <a:lnTo>
                    <a:pt x="494182" y="124460"/>
                  </a:lnTo>
                  <a:lnTo>
                    <a:pt x="506374" y="128651"/>
                  </a:lnTo>
                  <a:lnTo>
                    <a:pt x="519963" y="128651"/>
                  </a:lnTo>
                  <a:lnTo>
                    <a:pt x="531266" y="125857"/>
                  </a:lnTo>
                  <a:lnTo>
                    <a:pt x="531901" y="125222"/>
                  </a:lnTo>
                  <a:lnTo>
                    <a:pt x="532282" y="124460"/>
                  </a:lnTo>
                  <a:lnTo>
                    <a:pt x="532282" y="51181"/>
                  </a:lnTo>
                  <a:lnTo>
                    <a:pt x="535076" y="47371"/>
                  </a:lnTo>
                  <a:lnTo>
                    <a:pt x="553872" y="31877"/>
                  </a:lnTo>
                  <a:lnTo>
                    <a:pt x="555561" y="31242"/>
                  </a:lnTo>
                  <a:lnTo>
                    <a:pt x="555180" y="31242"/>
                  </a:lnTo>
                  <a:lnTo>
                    <a:pt x="557339" y="30861"/>
                  </a:lnTo>
                  <a:lnTo>
                    <a:pt x="563651" y="30861"/>
                  </a:lnTo>
                  <a:lnTo>
                    <a:pt x="565175" y="31242"/>
                  </a:lnTo>
                  <a:lnTo>
                    <a:pt x="566699" y="31496"/>
                  </a:lnTo>
                  <a:lnTo>
                    <a:pt x="568096" y="31877"/>
                  </a:lnTo>
                  <a:lnTo>
                    <a:pt x="569366" y="32131"/>
                  </a:lnTo>
                  <a:lnTo>
                    <a:pt x="570966" y="32639"/>
                  </a:lnTo>
                  <a:lnTo>
                    <a:pt x="571652" y="32893"/>
                  </a:lnTo>
                  <a:lnTo>
                    <a:pt x="573684" y="33401"/>
                  </a:lnTo>
                  <a:lnTo>
                    <a:pt x="575017" y="33782"/>
                  </a:lnTo>
                  <a:lnTo>
                    <a:pt x="576097" y="33782"/>
                  </a:lnTo>
                  <a:lnTo>
                    <a:pt x="577240" y="33401"/>
                  </a:lnTo>
                  <a:lnTo>
                    <a:pt x="577875" y="32893"/>
                  </a:lnTo>
                  <a:lnTo>
                    <a:pt x="578383" y="32639"/>
                  </a:lnTo>
                  <a:lnTo>
                    <a:pt x="578548" y="32639"/>
                  </a:lnTo>
                  <a:lnTo>
                    <a:pt x="579056" y="31877"/>
                  </a:lnTo>
                  <a:lnTo>
                    <a:pt x="579221" y="31496"/>
                  </a:lnTo>
                  <a:lnTo>
                    <a:pt x="579310" y="31242"/>
                  </a:lnTo>
                  <a:lnTo>
                    <a:pt x="579437" y="30861"/>
                  </a:lnTo>
                  <a:lnTo>
                    <a:pt x="579907" y="29464"/>
                  </a:lnTo>
                  <a:lnTo>
                    <a:pt x="580161" y="27940"/>
                  </a:lnTo>
                  <a:lnTo>
                    <a:pt x="580669" y="23876"/>
                  </a:lnTo>
                  <a:lnTo>
                    <a:pt x="580669" y="21844"/>
                  </a:lnTo>
                  <a:close/>
                </a:path>
                <a:path w="1188720" h="175259">
                  <a:moveTo>
                    <a:pt x="887882" y="3048"/>
                  </a:moveTo>
                  <a:lnTo>
                    <a:pt x="881024" y="2667"/>
                  </a:lnTo>
                  <a:lnTo>
                    <a:pt x="874166" y="2286"/>
                  </a:lnTo>
                  <a:lnTo>
                    <a:pt x="865149" y="2286"/>
                  </a:lnTo>
                  <a:lnTo>
                    <a:pt x="857910" y="2667"/>
                  </a:lnTo>
                  <a:lnTo>
                    <a:pt x="860767" y="2286"/>
                  </a:lnTo>
                  <a:lnTo>
                    <a:pt x="855649" y="2286"/>
                  </a:lnTo>
                  <a:lnTo>
                    <a:pt x="855649" y="3048"/>
                  </a:lnTo>
                  <a:lnTo>
                    <a:pt x="854608" y="3429"/>
                  </a:lnTo>
                  <a:lnTo>
                    <a:pt x="853211" y="3810"/>
                  </a:lnTo>
                  <a:lnTo>
                    <a:pt x="852195" y="4445"/>
                  </a:lnTo>
                  <a:lnTo>
                    <a:pt x="851560" y="5207"/>
                  </a:lnTo>
                  <a:lnTo>
                    <a:pt x="850925" y="5842"/>
                  </a:lnTo>
                  <a:lnTo>
                    <a:pt x="850544" y="6731"/>
                  </a:lnTo>
                  <a:lnTo>
                    <a:pt x="850290" y="7874"/>
                  </a:lnTo>
                  <a:lnTo>
                    <a:pt x="824611" y="93218"/>
                  </a:lnTo>
                  <a:lnTo>
                    <a:pt x="824382" y="94742"/>
                  </a:lnTo>
                  <a:lnTo>
                    <a:pt x="823874" y="93218"/>
                  </a:lnTo>
                  <a:lnTo>
                    <a:pt x="810412" y="50038"/>
                  </a:lnTo>
                  <a:lnTo>
                    <a:pt x="807808" y="41694"/>
                  </a:lnTo>
                  <a:lnTo>
                    <a:pt x="807808" y="128016"/>
                  </a:lnTo>
                  <a:lnTo>
                    <a:pt x="806602" y="128016"/>
                  </a:lnTo>
                  <a:lnTo>
                    <a:pt x="748436" y="128016"/>
                  </a:lnTo>
                  <a:lnTo>
                    <a:pt x="755802" y="121793"/>
                  </a:lnTo>
                  <a:lnTo>
                    <a:pt x="763778" y="94742"/>
                  </a:lnTo>
                  <a:lnTo>
                    <a:pt x="776630" y="51181"/>
                  </a:lnTo>
                  <a:lnTo>
                    <a:pt x="776884" y="50038"/>
                  </a:lnTo>
                  <a:lnTo>
                    <a:pt x="777265" y="51181"/>
                  </a:lnTo>
                  <a:lnTo>
                    <a:pt x="799871" y="121793"/>
                  </a:lnTo>
                  <a:lnTo>
                    <a:pt x="800252" y="123190"/>
                  </a:lnTo>
                  <a:lnTo>
                    <a:pt x="800989" y="124460"/>
                  </a:lnTo>
                  <a:lnTo>
                    <a:pt x="801776" y="125349"/>
                  </a:lnTo>
                  <a:lnTo>
                    <a:pt x="802741" y="126238"/>
                  </a:lnTo>
                  <a:lnTo>
                    <a:pt x="803808" y="126873"/>
                  </a:lnTo>
                  <a:lnTo>
                    <a:pt x="807808" y="128016"/>
                  </a:lnTo>
                  <a:lnTo>
                    <a:pt x="807808" y="41694"/>
                  </a:lnTo>
                  <a:lnTo>
                    <a:pt x="797077" y="7239"/>
                  </a:lnTo>
                  <a:lnTo>
                    <a:pt x="796378" y="5842"/>
                  </a:lnTo>
                  <a:lnTo>
                    <a:pt x="795807" y="5207"/>
                  </a:lnTo>
                  <a:lnTo>
                    <a:pt x="795502" y="4826"/>
                  </a:lnTo>
                  <a:lnTo>
                    <a:pt x="795248" y="4445"/>
                  </a:lnTo>
                  <a:lnTo>
                    <a:pt x="795388" y="4445"/>
                  </a:lnTo>
                  <a:lnTo>
                    <a:pt x="794283" y="3810"/>
                  </a:lnTo>
                  <a:lnTo>
                    <a:pt x="791489" y="3048"/>
                  </a:lnTo>
                  <a:lnTo>
                    <a:pt x="792060" y="3048"/>
                  </a:lnTo>
                  <a:lnTo>
                    <a:pt x="850671" y="3048"/>
                  </a:lnTo>
                  <a:lnTo>
                    <a:pt x="855052" y="3048"/>
                  </a:lnTo>
                  <a:lnTo>
                    <a:pt x="855649" y="3048"/>
                  </a:lnTo>
                  <a:lnTo>
                    <a:pt x="855649" y="2286"/>
                  </a:lnTo>
                  <a:lnTo>
                    <a:pt x="785012" y="2286"/>
                  </a:lnTo>
                  <a:lnTo>
                    <a:pt x="773709" y="2286"/>
                  </a:lnTo>
                  <a:lnTo>
                    <a:pt x="769708" y="2286"/>
                  </a:lnTo>
                  <a:lnTo>
                    <a:pt x="766838" y="2679"/>
                  </a:lnTo>
                  <a:lnTo>
                    <a:pt x="763981" y="3048"/>
                  </a:lnTo>
                  <a:lnTo>
                    <a:pt x="764628" y="3048"/>
                  </a:lnTo>
                  <a:lnTo>
                    <a:pt x="763676" y="3429"/>
                  </a:lnTo>
                  <a:lnTo>
                    <a:pt x="762279" y="3810"/>
                  </a:lnTo>
                  <a:lnTo>
                    <a:pt x="761390" y="4445"/>
                  </a:lnTo>
                  <a:lnTo>
                    <a:pt x="760755" y="5207"/>
                  </a:lnTo>
                  <a:lnTo>
                    <a:pt x="759993" y="5842"/>
                  </a:lnTo>
                  <a:lnTo>
                    <a:pt x="759612" y="6731"/>
                  </a:lnTo>
                  <a:lnTo>
                    <a:pt x="759231" y="7874"/>
                  </a:lnTo>
                  <a:lnTo>
                    <a:pt x="734174" y="93218"/>
                  </a:lnTo>
                  <a:lnTo>
                    <a:pt x="733831" y="94742"/>
                  </a:lnTo>
                  <a:lnTo>
                    <a:pt x="733590" y="93218"/>
                  </a:lnTo>
                  <a:lnTo>
                    <a:pt x="706907" y="7874"/>
                  </a:lnTo>
                  <a:lnTo>
                    <a:pt x="706526" y="6731"/>
                  </a:lnTo>
                  <a:lnTo>
                    <a:pt x="706145" y="5842"/>
                  </a:lnTo>
                  <a:lnTo>
                    <a:pt x="705510" y="5207"/>
                  </a:lnTo>
                  <a:lnTo>
                    <a:pt x="705002" y="4445"/>
                  </a:lnTo>
                  <a:lnTo>
                    <a:pt x="703986" y="3810"/>
                  </a:lnTo>
                  <a:lnTo>
                    <a:pt x="702589" y="3429"/>
                  </a:lnTo>
                  <a:lnTo>
                    <a:pt x="701535" y="3048"/>
                  </a:lnTo>
                  <a:lnTo>
                    <a:pt x="702144" y="3048"/>
                  </a:lnTo>
                  <a:lnTo>
                    <a:pt x="699287" y="2679"/>
                  </a:lnTo>
                  <a:lnTo>
                    <a:pt x="696429" y="2286"/>
                  </a:lnTo>
                  <a:lnTo>
                    <a:pt x="691654" y="2286"/>
                  </a:lnTo>
                  <a:lnTo>
                    <a:pt x="682396" y="2286"/>
                  </a:lnTo>
                  <a:lnTo>
                    <a:pt x="678192" y="2286"/>
                  </a:lnTo>
                  <a:lnTo>
                    <a:pt x="675144" y="2679"/>
                  </a:lnTo>
                  <a:lnTo>
                    <a:pt x="672109" y="3048"/>
                  </a:lnTo>
                  <a:lnTo>
                    <a:pt x="672655" y="3048"/>
                  </a:lnTo>
                  <a:lnTo>
                    <a:pt x="669696" y="3810"/>
                  </a:lnTo>
                  <a:lnTo>
                    <a:pt x="669975" y="3810"/>
                  </a:lnTo>
                  <a:lnTo>
                    <a:pt x="668870" y="4445"/>
                  </a:lnTo>
                  <a:lnTo>
                    <a:pt x="669061" y="4445"/>
                  </a:lnTo>
                  <a:lnTo>
                    <a:pt x="668680" y="4826"/>
                  </a:lnTo>
                  <a:lnTo>
                    <a:pt x="668413" y="5207"/>
                  </a:lnTo>
                  <a:lnTo>
                    <a:pt x="668083" y="5842"/>
                  </a:lnTo>
                  <a:lnTo>
                    <a:pt x="668045" y="9271"/>
                  </a:lnTo>
                  <a:lnTo>
                    <a:pt x="668553" y="12192"/>
                  </a:lnTo>
                  <a:lnTo>
                    <a:pt x="669061" y="14097"/>
                  </a:lnTo>
                  <a:lnTo>
                    <a:pt x="669950" y="16637"/>
                  </a:lnTo>
                  <a:lnTo>
                    <a:pt x="705637" y="121793"/>
                  </a:lnTo>
                  <a:lnTo>
                    <a:pt x="711352" y="127381"/>
                  </a:lnTo>
                  <a:lnTo>
                    <a:pt x="713409" y="128016"/>
                  </a:lnTo>
                  <a:lnTo>
                    <a:pt x="712495" y="128016"/>
                  </a:lnTo>
                  <a:lnTo>
                    <a:pt x="715518" y="128270"/>
                  </a:lnTo>
                  <a:lnTo>
                    <a:pt x="718591" y="128524"/>
                  </a:lnTo>
                  <a:lnTo>
                    <a:pt x="721639" y="128651"/>
                  </a:lnTo>
                  <a:lnTo>
                    <a:pt x="739673" y="128651"/>
                  </a:lnTo>
                  <a:lnTo>
                    <a:pt x="742784" y="128524"/>
                  </a:lnTo>
                  <a:lnTo>
                    <a:pt x="745045" y="128524"/>
                  </a:lnTo>
                  <a:lnTo>
                    <a:pt x="811377" y="128524"/>
                  </a:lnTo>
                  <a:lnTo>
                    <a:pt x="812952" y="128524"/>
                  </a:lnTo>
                  <a:lnTo>
                    <a:pt x="816000" y="128651"/>
                  </a:lnTo>
                  <a:lnTo>
                    <a:pt x="833907" y="128651"/>
                  </a:lnTo>
                  <a:lnTo>
                    <a:pt x="836955" y="128524"/>
                  </a:lnTo>
                  <a:lnTo>
                    <a:pt x="839190" y="128524"/>
                  </a:lnTo>
                  <a:lnTo>
                    <a:pt x="842416" y="128016"/>
                  </a:lnTo>
                  <a:lnTo>
                    <a:pt x="845718" y="127000"/>
                  </a:lnTo>
                  <a:lnTo>
                    <a:pt x="846988" y="126238"/>
                  </a:lnTo>
                  <a:lnTo>
                    <a:pt x="847750" y="125349"/>
                  </a:lnTo>
                  <a:lnTo>
                    <a:pt x="848639" y="124460"/>
                  </a:lnTo>
                  <a:lnTo>
                    <a:pt x="849274" y="123190"/>
                  </a:lnTo>
                  <a:lnTo>
                    <a:pt x="849782" y="121793"/>
                  </a:lnTo>
                  <a:lnTo>
                    <a:pt x="859028" y="94742"/>
                  </a:lnTo>
                  <a:lnTo>
                    <a:pt x="885723" y="16637"/>
                  </a:lnTo>
                  <a:lnTo>
                    <a:pt x="886485" y="14097"/>
                  </a:lnTo>
                  <a:lnTo>
                    <a:pt x="887069" y="12192"/>
                  </a:lnTo>
                  <a:lnTo>
                    <a:pt x="887628" y="9271"/>
                  </a:lnTo>
                  <a:lnTo>
                    <a:pt x="886815" y="4445"/>
                  </a:lnTo>
                  <a:lnTo>
                    <a:pt x="887120" y="4445"/>
                  </a:lnTo>
                  <a:lnTo>
                    <a:pt x="885837" y="3810"/>
                  </a:lnTo>
                  <a:lnTo>
                    <a:pt x="886015" y="3810"/>
                  </a:lnTo>
                  <a:lnTo>
                    <a:pt x="883386" y="3048"/>
                  </a:lnTo>
                  <a:lnTo>
                    <a:pt x="883881" y="3048"/>
                  </a:lnTo>
                  <a:lnTo>
                    <a:pt x="887882" y="3048"/>
                  </a:lnTo>
                  <a:close/>
                </a:path>
                <a:path w="1188720" h="175259">
                  <a:moveTo>
                    <a:pt x="1026566" y="74295"/>
                  </a:moveTo>
                  <a:lnTo>
                    <a:pt x="1025423" y="30988"/>
                  </a:lnTo>
                  <a:lnTo>
                    <a:pt x="994181" y="2667"/>
                  </a:lnTo>
                  <a:lnTo>
                    <a:pt x="967003" y="0"/>
                  </a:lnTo>
                  <a:lnTo>
                    <a:pt x="961034" y="0"/>
                  </a:lnTo>
                  <a:lnTo>
                    <a:pt x="955319" y="381"/>
                  </a:lnTo>
                  <a:lnTo>
                    <a:pt x="949731" y="1270"/>
                  </a:lnTo>
                  <a:lnTo>
                    <a:pt x="944143" y="2032"/>
                  </a:lnTo>
                  <a:lnTo>
                    <a:pt x="938936" y="3175"/>
                  </a:lnTo>
                  <a:lnTo>
                    <a:pt x="929538" y="5715"/>
                  </a:lnTo>
                  <a:lnTo>
                    <a:pt x="925055" y="7239"/>
                  </a:lnTo>
                  <a:lnTo>
                    <a:pt x="921918" y="8636"/>
                  </a:lnTo>
                  <a:lnTo>
                    <a:pt x="918362" y="10160"/>
                  </a:lnTo>
                  <a:lnTo>
                    <a:pt x="911123" y="18669"/>
                  </a:lnTo>
                  <a:lnTo>
                    <a:pt x="911250" y="28956"/>
                  </a:lnTo>
                  <a:lnTo>
                    <a:pt x="916584" y="36576"/>
                  </a:lnTo>
                  <a:lnTo>
                    <a:pt x="919251" y="36576"/>
                  </a:lnTo>
                  <a:lnTo>
                    <a:pt x="921283" y="35941"/>
                  </a:lnTo>
                  <a:lnTo>
                    <a:pt x="923950" y="34798"/>
                  </a:lnTo>
                  <a:lnTo>
                    <a:pt x="926490" y="33528"/>
                  </a:lnTo>
                  <a:lnTo>
                    <a:pt x="937285" y="29210"/>
                  </a:lnTo>
                  <a:lnTo>
                    <a:pt x="941730" y="27940"/>
                  </a:lnTo>
                  <a:lnTo>
                    <a:pt x="946683" y="26670"/>
                  </a:lnTo>
                  <a:lnTo>
                    <a:pt x="951636" y="25527"/>
                  </a:lnTo>
                  <a:lnTo>
                    <a:pt x="957351" y="24892"/>
                  </a:lnTo>
                  <a:lnTo>
                    <a:pt x="968527" y="24892"/>
                  </a:lnTo>
                  <a:lnTo>
                    <a:pt x="987958" y="37084"/>
                  </a:lnTo>
                  <a:lnTo>
                    <a:pt x="988847" y="39751"/>
                  </a:lnTo>
                  <a:lnTo>
                    <a:pt x="989228" y="42926"/>
                  </a:lnTo>
                  <a:lnTo>
                    <a:pt x="989228" y="53721"/>
                  </a:lnTo>
                  <a:lnTo>
                    <a:pt x="989228" y="74295"/>
                  </a:lnTo>
                  <a:lnTo>
                    <a:pt x="989228" y="93980"/>
                  </a:lnTo>
                  <a:lnTo>
                    <a:pt x="984656" y="98552"/>
                  </a:lnTo>
                  <a:lnTo>
                    <a:pt x="980084" y="101981"/>
                  </a:lnTo>
                  <a:lnTo>
                    <a:pt x="975512" y="104267"/>
                  </a:lnTo>
                  <a:lnTo>
                    <a:pt x="971067" y="106680"/>
                  </a:lnTo>
                  <a:lnTo>
                    <a:pt x="966114" y="107823"/>
                  </a:lnTo>
                  <a:lnTo>
                    <a:pt x="954430" y="107823"/>
                  </a:lnTo>
                  <a:lnTo>
                    <a:pt x="949477" y="106426"/>
                  </a:lnTo>
                  <a:lnTo>
                    <a:pt x="942365" y="100838"/>
                  </a:lnTo>
                  <a:lnTo>
                    <a:pt x="940587" y="97028"/>
                  </a:lnTo>
                  <a:lnTo>
                    <a:pt x="940587" y="89281"/>
                  </a:lnTo>
                  <a:lnTo>
                    <a:pt x="968654" y="74295"/>
                  </a:lnTo>
                  <a:lnTo>
                    <a:pt x="989228" y="74295"/>
                  </a:lnTo>
                  <a:lnTo>
                    <a:pt x="989228" y="53721"/>
                  </a:lnTo>
                  <a:lnTo>
                    <a:pt x="976147" y="53721"/>
                  </a:lnTo>
                  <a:lnTo>
                    <a:pt x="967384" y="53873"/>
                  </a:lnTo>
                  <a:lnTo>
                    <a:pt x="927887" y="59944"/>
                  </a:lnTo>
                  <a:lnTo>
                    <a:pt x="903376" y="86487"/>
                  </a:lnTo>
                  <a:lnTo>
                    <a:pt x="903376" y="99441"/>
                  </a:lnTo>
                  <a:lnTo>
                    <a:pt x="904646" y="105029"/>
                  </a:lnTo>
                  <a:lnTo>
                    <a:pt x="907059" y="109601"/>
                  </a:lnTo>
                  <a:lnTo>
                    <a:pt x="909472" y="114300"/>
                  </a:lnTo>
                  <a:lnTo>
                    <a:pt x="945413" y="131064"/>
                  </a:lnTo>
                  <a:lnTo>
                    <a:pt x="961161" y="131064"/>
                  </a:lnTo>
                  <a:lnTo>
                    <a:pt x="995070" y="114681"/>
                  </a:lnTo>
                  <a:lnTo>
                    <a:pt x="995070" y="125222"/>
                  </a:lnTo>
                  <a:lnTo>
                    <a:pt x="1002817" y="128651"/>
                  </a:lnTo>
                  <a:lnTo>
                    <a:pt x="1018057" y="128651"/>
                  </a:lnTo>
                  <a:lnTo>
                    <a:pt x="1026566" y="125222"/>
                  </a:lnTo>
                  <a:lnTo>
                    <a:pt x="1026566" y="114681"/>
                  </a:lnTo>
                  <a:lnTo>
                    <a:pt x="1026566" y="107823"/>
                  </a:lnTo>
                  <a:lnTo>
                    <a:pt x="1026566" y="74295"/>
                  </a:lnTo>
                  <a:close/>
                </a:path>
                <a:path w="1188720" h="175259">
                  <a:moveTo>
                    <a:pt x="1188364" y="6985"/>
                  </a:moveTo>
                  <a:lnTo>
                    <a:pt x="1187602" y="5588"/>
                  </a:lnTo>
                  <a:lnTo>
                    <a:pt x="1186332" y="4699"/>
                  </a:lnTo>
                  <a:lnTo>
                    <a:pt x="1184935" y="3683"/>
                  </a:lnTo>
                  <a:lnTo>
                    <a:pt x="1182776" y="3048"/>
                  </a:lnTo>
                  <a:lnTo>
                    <a:pt x="1179969" y="2794"/>
                  </a:lnTo>
                  <a:lnTo>
                    <a:pt x="1177175" y="2540"/>
                  </a:lnTo>
                  <a:lnTo>
                    <a:pt x="1178026" y="2540"/>
                  </a:lnTo>
                  <a:lnTo>
                    <a:pt x="1178839" y="2540"/>
                  </a:lnTo>
                  <a:lnTo>
                    <a:pt x="1173505" y="2159"/>
                  </a:lnTo>
                  <a:lnTo>
                    <a:pt x="1163599" y="2159"/>
                  </a:lnTo>
                  <a:lnTo>
                    <a:pt x="1157693" y="2540"/>
                  </a:lnTo>
                  <a:lnTo>
                    <a:pt x="1155344" y="2540"/>
                  </a:lnTo>
                  <a:lnTo>
                    <a:pt x="1155344" y="3048"/>
                  </a:lnTo>
                  <a:lnTo>
                    <a:pt x="1153693" y="3683"/>
                  </a:lnTo>
                  <a:lnTo>
                    <a:pt x="1152677" y="4318"/>
                  </a:lnTo>
                  <a:lnTo>
                    <a:pt x="1151788" y="5080"/>
                  </a:lnTo>
                  <a:lnTo>
                    <a:pt x="1151026" y="6604"/>
                  </a:lnTo>
                  <a:lnTo>
                    <a:pt x="1150391" y="8890"/>
                  </a:lnTo>
                  <a:lnTo>
                    <a:pt x="1121435" y="88138"/>
                  </a:lnTo>
                  <a:lnTo>
                    <a:pt x="1120927" y="88138"/>
                  </a:lnTo>
                  <a:lnTo>
                    <a:pt x="1089177" y="10414"/>
                  </a:lnTo>
                  <a:lnTo>
                    <a:pt x="1088542" y="8382"/>
                  </a:lnTo>
                  <a:lnTo>
                    <a:pt x="1087843" y="6985"/>
                  </a:lnTo>
                  <a:lnTo>
                    <a:pt x="1087145" y="5842"/>
                  </a:lnTo>
                  <a:lnTo>
                    <a:pt x="1086383" y="4699"/>
                  </a:lnTo>
                  <a:lnTo>
                    <a:pt x="1085367" y="3937"/>
                  </a:lnTo>
                  <a:lnTo>
                    <a:pt x="1082916" y="3048"/>
                  </a:lnTo>
                  <a:lnTo>
                    <a:pt x="1083246" y="3048"/>
                  </a:lnTo>
                  <a:lnTo>
                    <a:pt x="1155344" y="3048"/>
                  </a:lnTo>
                  <a:lnTo>
                    <a:pt x="1155344" y="2540"/>
                  </a:lnTo>
                  <a:lnTo>
                    <a:pt x="1080541" y="2540"/>
                  </a:lnTo>
                  <a:lnTo>
                    <a:pt x="1059332" y="2540"/>
                  </a:lnTo>
                  <a:lnTo>
                    <a:pt x="1058265" y="2540"/>
                  </a:lnTo>
                  <a:lnTo>
                    <a:pt x="1056386" y="2806"/>
                  </a:lnTo>
                  <a:lnTo>
                    <a:pt x="1054544" y="3048"/>
                  </a:lnTo>
                  <a:lnTo>
                    <a:pt x="1053490" y="3048"/>
                  </a:lnTo>
                  <a:lnTo>
                    <a:pt x="1051458" y="3683"/>
                  </a:lnTo>
                  <a:lnTo>
                    <a:pt x="1048512" y="10414"/>
                  </a:lnTo>
                  <a:lnTo>
                    <a:pt x="1048969" y="12065"/>
                  </a:lnTo>
                  <a:lnTo>
                    <a:pt x="1049045" y="12319"/>
                  </a:lnTo>
                  <a:lnTo>
                    <a:pt x="1050442" y="15367"/>
                  </a:lnTo>
                  <a:lnTo>
                    <a:pt x="1097305" y="123317"/>
                  </a:lnTo>
                  <a:lnTo>
                    <a:pt x="1102639" y="128016"/>
                  </a:lnTo>
                  <a:lnTo>
                    <a:pt x="1084732" y="167005"/>
                  </a:lnTo>
                  <a:lnTo>
                    <a:pt x="1083970" y="168402"/>
                  </a:lnTo>
                  <a:lnTo>
                    <a:pt x="1083843" y="171831"/>
                  </a:lnTo>
                  <a:lnTo>
                    <a:pt x="1084478" y="172593"/>
                  </a:lnTo>
                  <a:lnTo>
                    <a:pt x="1094828" y="175260"/>
                  </a:lnTo>
                  <a:lnTo>
                    <a:pt x="1108608" y="175260"/>
                  </a:lnTo>
                  <a:lnTo>
                    <a:pt x="1112989" y="174879"/>
                  </a:lnTo>
                  <a:lnTo>
                    <a:pt x="1113866" y="174879"/>
                  </a:lnTo>
                  <a:lnTo>
                    <a:pt x="1142263" y="128016"/>
                  </a:lnTo>
                  <a:lnTo>
                    <a:pt x="1157973" y="88138"/>
                  </a:lnTo>
                  <a:lnTo>
                    <a:pt x="1187094" y="14224"/>
                  </a:lnTo>
                  <a:lnTo>
                    <a:pt x="1187754" y="12319"/>
                  </a:lnTo>
                  <a:lnTo>
                    <a:pt x="1187856" y="12065"/>
                  </a:lnTo>
                  <a:lnTo>
                    <a:pt x="1188288" y="10414"/>
                  </a:lnTo>
                  <a:lnTo>
                    <a:pt x="1188364" y="69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3142" y="1756917"/>
              <a:ext cx="784415" cy="3035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385942" y="1790445"/>
              <a:ext cx="346075" cy="107314"/>
            </a:xfrm>
            <a:custGeom>
              <a:avLst/>
              <a:gdLst/>
              <a:ahLst/>
              <a:cxnLst/>
              <a:rect l="l" t="t" r="r" b="b"/>
              <a:pathLst>
                <a:path w="346075" h="107314">
                  <a:moveTo>
                    <a:pt x="14033" y="1524"/>
                  </a:moveTo>
                  <a:lnTo>
                    <a:pt x="1397" y="1524"/>
                  </a:lnTo>
                  <a:lnTo>
                    <a:pt x="592" y="2286"/>
                  </a:lnTo>
                  <a:lnTo>
                    <a:pt x="254" y="2540"/>
                  </a:lnTo>
                  <a:lnTo>
                    <a:pt x="0" y="3048"/>
                  </a:lnTo>
                  <a:lnTo>
                    <a:pt x="0" y="4318"/>
                  </a:lnTo>
                  <a:lnTo>
                    <a:pt x="254" y="5207"/>
                  </a:lnTo>
                  <a:lnTo>
                    <a:pt x="649" y="6096"/>
                  </a:lnTo>
                  <a:lnTo>
                    <a:pt x="30353" y="75438"/>
                  </a:lnTo>
                  <a:lnTo>
                    <a:pt x="30861" y="76454"/>
                  </a:lnTo>
                  <a:lnTo>
                    <a:pt x="31877" y="77470"/>
                  </a:lnTo>
                  <a:lnTo>
                    <a:pt x="32385" y="77724"/>
                  </a:lnTo>
                  <a:lnTo>
                    <a:pt x="33020" y="77978"/>
                  </a:lnTo>
                  <a:lnTo>
                    <a:pt x="21462" y="103124"/>
                  </a:lnTo>
                  <a:lnTo>
                    <a:pt x="21082" y="103886"/>
                  </a:lnTo>
                  <a:lnTo>
                    <a:pt x="21082" y="105537"/>
                  </a:lnTo>
                  <a:lnTo>
                    <a:pt x="21336" y="106045"/>
                  </a:lnTo>
                  <a:lnTo>
                    <a:pt x="21971" y="106299"/>
                  </a:lnTo>
                  <a:lnTo>
                    <a:pt x="22479" y="106680"/>
                  </a:lnTo>
                  <a:lnTo>
                    <a:pt x="23622" y="107061"/>
                  </a:lnTo>
                  <a:lnTo>
                    <a:pt x="33401" y="107061"/>
                  </a:lnTo>
                  <a:lnTo>
                    <a:pt x="55380" y="62357"/>
                  </a:lnTo>
                  <a:lnTo>
                    <a:pt x="40386" y="62357"/>
                  </a:lnTo>
                  <a:lnTo>
                    <a:pt x="16637" y="4318"/>
                  </a:lnTo>
                  <a:lnTo>
                    <a:pt x="16002" y="3048"/>
                  </a:lnTo>
                  <a:lnTo>
                    <a:pt x="15494" y="2286"/>
                  </a:lnTo>
                  <a:lnTo>
                    <a:pt x="15938" y="2286"/>
                  </a:lnTo>
                  <a:lnTo>
                    <a:pt x="14033" y="1524"/>
                  </a:lnTo>
                  <a:close/>
                </a:path>
                <a:path w="346075" h="107314">
                  <a:moveTo>
                    <a:pt x="78655" y="2286"/>
                  </a:moveTo>
                  <a:lnTo>
                    <a:pt x="64389" y="2286"/>
                  </a:lnTo>
                  <a:lnTo>
                    <a:pt x="64185" y="2540"/>
                  </a:lnTo>
                  <a:lnTo>
                    <a:pt x="63833" y="3048"/>
                  </a:lnTo>
                  <a:lnTo>
                    <a:pt x="62655" y="6096"/>
                  </a:lnTo>
                  <a:lnTo>
                    <a:pt x="40640" y="62357"/>
                  </a:lnTo>
                  <a:lnTo>
                    <a:pt x="55380" y="62357"/>
                  </a:lnTo>
                  <a:lnTo>
                    <a:pt x="78634" y="6350"/>
                  </a:lnTo>
                  <a:lnTo>
                    <a:pt x="79073" y="5207"/>
                  </a:lnTo>
                  <a:lnTo>
                    <a:pt x="78994" y="2540"/>
                  </a:lnTo>
                  <a:lnTo>
                    <a:pt x="78655" y="2286"/>
                  </a:lnTo>
                  <a:close/>
                </a:path>
                <a:path w="346075" h="107314">
                  <a:moveTo>
                    <a:pt x="65574" y="1524"/>
                  </a:moveTo>
                  <a:lnTo>
                    <a:pt x="14477" y="1524"/>
                  </a:lnTo>
                  <a:lnTo>
                    <a:pt x="15494" y="2286"/>
                  </a:lnTo>
                  <a:lnTo>
                    <a:pt x="64558" y="2286"/>
                  </a:lnTo>
                  <a:lnTo>
                    <a:pt x="65574" y="1524"/>
                  </a:lnTo>
                  <a:close/>
                </a:path>
                <a:path w="346075" h="107314">
                  <a:moveTo>
                    <a:pt x="141224" y="0"/>
                  </a:moveTo>
                  <a:lnTo>
                    <a:pt x="127381" y="0"/>
                  </a:lnTo>
                  <a:lnTo>
                    <a:pt x="121158" y="1016"/>
                  </a:lnTo>
                  <a:lnTo>
                    <a:pt x="115824" y="3048"/>
                  </a:lnTo>
                  <a:lnTo>
                    <a:pt x="110617" y="4953"/>
                  </a:lnTo>
                  <a:lnTo>
                    <a:pt x="92928" y="28829"/>
                  </a:lnTo>
                  <a:lnTo>
                    <a:pt x="92837" y="29083"/>
                  </a:lnTo>
                  <a:lnTo>
                    <a:pt x="91948" y="34544"/>
                  </a:lnTo>
                  <a:lnTo>
                    <a:pt x="92051" y="47244"/>
                  </a:lnTo>
                  <a:lnTo>
                    <a:pt x="92547" y="50292"/>
                  </a:lnTo>
                  <a:lnTo>
                    <a:pt x="92609" y="50673"/>
                  </a:lnTo>
                  <a:lnTo>
                    <a:pt x="92733" y="51435"/>
                  </a:lnTo>
                  <a:lnTo>
                    <a:pt x="92837" y="52070"/>
                  </a:lnTo>
                  <a:lnTo>
                    <a:pt x="96139" y="61722"/>
                  </a:lnTo>
                  <a:lnTo>
                    <a:pt x="98679" y="65786"/>
                  </a:lnTo>
                  <a:lnTo>
                    <a:pt x="102108" y="69088"/>
                  </a:lnTo>
                  <a:lnTo>
                    <a:pt x="105410" y="72517"/>
                  </a:lnTo>
                  <a:lnTo>
                    <a:pt x="109728" y="75057"/>
                  </a:lnTo>
                  <a:lnTo>
                    <a:pt x="119887" y="78613"/>
                  </a:lnTo>
                  <a:lnTo>
                    <a:pt x="125857" y="79502"/>
                  </a:lnTo>
                  <a:lnTo>
                    <a:pt x="139700" y="79502"/>
                  </a:lnTo>
                  <a:lnTo>
                    <a:pt x="145145" y="78613"/>
                  </a:lnTo>
                  <a:lnTo>
                    <a:pt x="145589" y="78613"/>
                  </a:lnTo>
                  <a:lnTo>
                    <a:pt x="156591" y="74422"/>
                  </a:lnTo>
                  <a:lnTo>
                    <a:pt x="161036" y="71628"/>
                  </a:lnTo>
                  <a:lnTo>
                    <a:pt x="164220" y="68326"/>
                  </a:lnTo>
                  <a:lnTo>
                    <a:pt x="128524" y="68326"/>
                  </a:lnTo>
                  <a:lnTo>
                    <a:pt x="125137" y="67691"/>
                  </a:lnTo>
                  <a:lnTo>
                    <a:pt x="124735" y="67691"/>
                  </a:lnTo>
                  <a:lnTo>
                    <a:pt x="117856" y="64516"/>
                  </a:lnTo>
                  <a:lnTo>
                    <a:pt x="115189" y="62484"/>
                  </a:lnTo>
                  <a:lnTo>
                    <a:pt x="113284" y="59817"/>
                  </a:lnTo>
                  <a:lnTo>
                    <a:pt x="111252" y="57277"/>
                  </a:lnTo>
                  <a:lnTo>
                    <a:pt x="109855" y="54229"/>
                  </a:lnTo>
                  <a:lnTo>
                    <a:pt x="109093" y="50673"/>
                  </a:lnTo>
                  <a:lnTo>
                    <a:pt x="108204" y="47244"/>
                  </a:lnTo>
                  <a:lnTo>
                    <a:pt x="107954" y="44831"/>
                  </a:lnTo>
                  <a:lnTo>
                    <a:pt x="107941" y="34544"/>
                  </a:lnTo>
                  <a:lnTo>
                    <a:pt x="108161" y="32893"/>
                  </a:lnTo>
                  <a:lnTo>
                    <a:pt x="108246" y="32258"/>
                  </a:lnTo>
                  <a:lnTo>
                    <a:pt x="108331" y="31623"/>
                  </a:lnTo>
                  <a:lnTo>
                    <a:pt x="109347" y="28194"/>
                  </a:lnTo>
                  <a:lnTo>
                    <a:pt x="110362" y="24638"/>
                  </a:lnTo>
                  <a:lnTo>
                    <a:pt x="122174" y="13208"/>
                  </a:lnTo>
                  <a:lnTo>
                    <a:pt x="125060" y="11938"/>
                  </a:lnTo>
                  <a:lnTo>
                    <a:pt x="124692" y="11938"/>
                  </a:lnTo>
                  <a:lnTo>
                    <a:pt x="129286" y="11049"/>
                  </a:lnTo>
                  <a:lnTo>
                    <a:pt x="165632" y="11049"/>
                  </a:lnTo>
                  <a:lnTo>
                    <a:pt x="164973" y="10414"/>
                  </a:lnTo>
                  <a:lnTo>
                    <a:pt x="161671" y="6985"/>
                  </a:lnTo>
                  <a:lnTo>
                    <a:pt x="157353" y="4445"/>
                  </a:lnTo>
                  <a:lnTo>
                    <a:pt x="147555" y="1016"/>
                  </a:lnTo>
                  <a:lnTo>
                    <a:pt x="148045" y="1016"/>
                  </a:lnTo>
                  <a:lnTo>
                    <a:pt x="141224" y="0"/>
                  </a:lnTo>
                  <a:close/>
                </a:path>
                <a:path w="346075" h="107314">
                  <a:moveTo>
                    <a:pt x="165632" y="11049"/>
                  </a:moveTo>
                  <a:lnTo>
                    <a:pt x="138684" y="11049"/>
                  </a:lnTo>
                  <a:lnTo>
                    <a:pt x="142875" y="11938"/>
                  </a:lnTo>
                  <a:lnTo>
                    <a:pt x="149479" y="14986"/>
                  </a:lnTo>
                  <a:lnTo>
                    <a:pt x="152019" y="17018"/>
                  </a:lnTo>
                  <a:lnTo>
                    <a:pt x="153924" y="19685"/>
                  </a:lnTo>
                  <a:lnTo>
                    <a:pt x="155956" y="22225"/>
                  </a:lnTo>
                  <a:lnTo>
                    <a:pt x="157226" y="25273"/>
                  </a:lnTo>
                  <a:lnTo>
                    <a:pt x="158115" y="28829"/>
                  </a:lnTo>
                  <a:lnTo>
                    <a:pt x="159004" y="32258"/>
                  </a:lnTo>
                  <a:lnTo>
                    <a:pt x="159240" y="34544"/>
                  </a:lnTo>
                  <a:lnTo>
                    <a:pt x="159283" y="44831"/>
                  </a:lnTo>
                  <a:lnTo>
                    <a:pt x="159046" y="46609"/>
                  </a:lnTo>
                  <a:lnTo>
                    <a:pt x="158961" y="47244"/>
                  </a:lnTo>
                  <a:lnTo>
                    <a:pt x="158877" y="47879"/>
                  </a:lnTo>
                  <a:lnTo>
                    <a:pt x="137922" y="68326"/>
                  </a:lnTo>
                  <a:lnTo>
                    <a:pt x="164220" y="68326"/>
                  </a:lnTo>
                  <a:lnTo>
                    <a:pt x="168021" y="64516"/>
                  </a:lnTo>
                  <a:lnTo>
                    <a:pt x="170687" y="60198"/>
                  </a:lnTo>
                  <a:lnTo>
                    <a:pt x="174244" y="50292"/>
                  </a:lnTo>
                  <a:lnTo>
                    <a:pt x="175133" y="44831"/>
                  </a:lnTo>
                  <a:lnTo>
                    <a:pt x="175042" y="32258"/>
                  </a:lnTo>
                  <a:lnTo>
                    <a:pt x="174588" y="29083"/>
                  </a:lnTo>
                  <a:lnTo>
                    <a:pt x="174461" y="28194"/>
                  </a:lnTo>
                  <a:lnTo>
                    <a:pt x="174371" y="27559"/>
                  </a:lnTo>
                  <a:lnTo>
                    <a:pt x="172593" y="22733"/>
                  </a:lnTo>
                  <a:lnTo>
                    <a:pt x="170942" y="17907"/>
                  </a:lnTo>
                  <a:lnTo>
                    <a:pt x="168402" y="13716"/>
                  </a:lnTo>
                  <a:lnTo>
                    <a:pt x="165632" y="11049"/>
                  </a:lnTo>
                  <a:close/>
                </a:path>
                <a:path w="346075" h="107314">
                  <a:moveTo>
                    <a:pt x="209550" y="1524"/>
                  </a:moveTo>
                  <a:lnTo>
                    <a:pt x="198628" y="1524"/>
                  </a:lnTo>
                  <a:lnTo>
                    <a:pt x="197358" y="2032"/>
                  </a:lnTo>
                  <a:lnTo>
                    <a:pt x="196977" y="2286"/>
                  </a:lnTo>
                  <a:lnTo>
                    <a:pt x="196723" y="2540"/>
                  </a:lnTo>
                  <a:lnTo>
                    <a:pt x="196628" y="54229"/>
                  </a:lnTo>
                  <a:lnTo>
                    <a:pt x="196977" y="57277"/>
                  </a:lnTo>
                  <a:lnTo>
                    <a:pt x="198936" y="64262"/>
                  </a:lnTo>
                  <a:lnTo>
                    <a:pt x="199009" y="64516"/>
                  </a:lnTo>
                  <a:lnTo>
                    <a:pt x="200533" y="67564"/>
                  </a:lnTo>
                  <a:lnTo>
                    <a:pt x="200660" y="67818"/>
                  </a:lnTo>
                  <a:lnTo>
                    <a:pt x="205359" y="73279"/>
                  </a:lnTo>
                  <a:lnTo>
                    <a:pt x="208407" y="75438"/>
                  </a:lnTo>
                  <a:lnTo>
                    <a:pt x="216027" y="78740"/>
                  </a:lnTo>
                  <a:lnTo>
                    <a:pt x="220599" y="79502"/>
                  </a:lnTo>
                  <a:lnTo>
                    <a:pt x="230886" y="79502"/>
                  </a:lnTo>
                  <a:lnTo>
                    <a:pt x="235585" y="78486"/>
                  </a:lnTo>
                  <a:lnTo>
                    <a:pt x="240284" y="76327"/>
                  </a:lnTo>
                  <a:lnTo>
                    <a:pt x="244856" y="74295"/>
                  </a:lnTo>
                  <a:lnTo>
                    <a:pt x="249555" y="70993"/>
                  </a:lnTo>
                  <a:lnTo>
                    <a:pt x="252557" y="68072"/>
                  </a:lnTo>
                  <a:lnTo>
                    <a:pt x="226314" y="68072"/>
                  </a:lnTo>
                  <a:lnTo>
                    <a:pt x="223774" y="67564"/>
                  </a:lnTo>
                  <a:lnTo>
                    <a:pt x="221615" y="66548"/>
                  </a:lnTo>
                  <a:lnTo>
                    <a:pt x="219329" y="65659"/>
                  </a:lnTo>
                  <a:lnTo>
                    <a:pt x="217551" y="64262"/>
                  </a:lnTo>
                  <a:lnTo>
                    <a:pt x="216027" y="62484"/>
                  </a:lnTo>
                  <a:lnTo>
                    <a:pt x="214630" y="60579"/>
                  </a:lnTo>
                  <a:lnTo>
                    <a:pt x="213487" y="58420"/>
                  </a:lnTo>
                  <a:lnTo>
                    <a:pt x="212852" y="55880"/>
                  </a:lnTo>
                  <a:lnTo>
                    <a:pt x="212090" y="53340"/>
                  </a:lnTo>
                  <a:lnTo>
                    <a:pt x="211836" y="50038"/>
                  </a:lnTo>
                  <a:lnTo>
                    <a:pt x="211709" y="2794"/>
                  </a:lnTo>
                  <a:lnTo>
                    <a:pt x="211201" y="2286"/>
                  </a:lnTo>
                  <a:lnTo>
                    <a:pt x="210185" y="1778"/>
                  </a:lnTo>
                  <a:lnTo>
                    <a:pt x="209550" y="1524"/>
                  </a:lnTo>
                  <a:close/>
                </a:path>
                <a:path w="346075" h="107314">
                  <a:moveTo>
                    <a:pt x="266065" y="77978"/>
                  </a:moveTo>
                  <a:lnTo>
                    <a:pt x="256159" y="77978"/>
                  </a:lnTo>
                  <a:lnTo>
                    <a:pt x="256921" y="78232"/>
                  </a:lnTo>
                  <a:lnTo>
                    <a:pt x="265430" y="78232"/>
                  </a:lnTo>
                  <a:lnTo>
                    <a:pt x="266065" y="77978"/>
                  </a:lnTo>
                  <a:close/>
                </a:path>
                <a:path w="346075" h="107314">
                  <a:moveTo>
                    <a:pt x="268080" y="66548"/>
                  </a:moveTo>
                  <a:lnTo>
                    <a:pt x="254255" y="66548"/>
                  </a:lnTo>
                  <a:lnTo>
                    <a:pt x="254381" y="76708"/>
                  </a:lnTo>
                  <a:lnTo>
                    <a:pt x="254508" y="77089"/>
                  </a:lnTo>
                  <a:lnTo>
                    <a:pt x="254762" y="77343"/>
                  </a:lnTo>
                  <a:lnTo>
                    <a:pt x="255143" y="77597"/>
                  </a:lnTo>
                  <a:lnTo>
                    <a:pt x="255904" y="77978"/>
                  </a:lnTo>
                  <a:lnTo>
                    <a:pt x="266446" y="77978"/>
                  </a:lnTo>
                  <a:lnTo>
                    <a:pt x="267208" y="77597"/>
                  </a:lnTo>
                  <a:lnTo>
                    <a:pt x="267589" y="77343"/>
                  </a:lnTo>
                  <a:lnTo>
                    <a:pt x="267843" y="77089"/>
                  </a:lnTo>
                  <a:lnTo>
                    <a:pt x="268097" y="76708"/>
                  </a:lnTo>
                  <a:lnTo>
                    <a:pt x="268080" y="66548"/>
                  </a:lnTo>
                  <a:close/>
                </a:path>
                <a:path w="346075" h="107314">
                  <a:moveTo>
                    <a:pt x="265938" y="1524"/>
                  </a:moveTo>
                  <a:lnTo>
                    <a:pt x="255016" y="1524"/>
                  </a:lnTo>
                  <a:lnTo>
                    <a:pt x="253746" y="2032"/>
                  </a:lnTo>
                  <a:lnTo>
                    <a:pt x="253365" y="2286"/>
                  </a:lnTo>
                  <a:lnTo>
                    <a:pt x="252857" y="2794"/>
                  </a:lnTo>
                  <a:lnTo>
                    <a:pt x="252857" y="54229"/>
                  </a:lnTo>
                  <a:lnTo>
                    <a:pt x="248539" y="58801"/>
                  </a:lnTo>
                  <a:lnTo>
                    <a:pt x="244475" y="62230"/>
                  </a:lnTo>
                  <a:lnTo>
                    <a:pt x="240792" y="64516"/>
                  </a:lnTo>
                  <a:lnTo>
                    <a:pt x="236982" y="66929"/>
                  </a:lnTo>
                  <a:lnTo>
                    <a:pt x="233172" y="68072"/>
                  </a:lnTo>
                  <a:lnTo>
                    <a:pt x="252557" y="68072"/>
                  </a:lnTo>
                  <a:lnTo>
                    <a:pt x="254123" y="66548"/>
                  </a:lnTo>
                  <a:lnTo>
                    <a:pt x="268080" y="66548"/>
                  </a:lnTo>
                  <a:lnTo>
                    <a:pt x="267970" y="2794"/>
                  </a:lnTo>
                  <a:lnTo>
                    <a:pt x="267462" y="2286"/>
                  </a:lnTo>
                  <a:lnTo>
                    <a:pt x="267081" y="2032"/>
                  </a:lnTo>
                  <a:lnTo>
                    <a:pt x="266446" y="1778"/>
                  </a:lnTo>
                  <a:lnTo>
                    <a:pt x="265938" y="1524"/>
                  </a:lnTo>
                  <a:close/>
                </a:path>
                <a:path w="346075" h="107314">
                  <a:moveTo>
                    <a:pt x="310642" y="77978"/>
                  </a:moveTo>
                  <a:lnTo>
                    <a:pt x="299593" y="77978"/>
                  </a:lnTo>
                  <a:lnTo>
                    <a:pt x="300355" y="78232"/>
                  </a:lnTo>
                  <a:lnTo>
                    <a:pt x="309880" y="78232"/>
                  </a:lnTo>
                  <a:lnTo>
                    <a:pt x="310642" y="77978"/>
                  </a:lnTo>
                  <a:close/>
                </a:path>
                <a:path w="346075" h="107314">
                  <a:moveTo>
                    <a:pt x="310642" y="2032"/>
                  </a:moveTo>
                  <a:lnTo>
                    <a:pt x="298069" y="2032"/>
                  </a:lnTo>
                  <a:lnTo>
                    <a:pt x="297561" y="2921"/>
                  </a:lnTo>
                  <a:lnTo>
                    <a:pt x="297561" y="76708"/>
                  </a:lnTo>
                  <a:lnTo>
                    <a:pt x="297815" y="77089"/>
                  </a:lnTo>
                  <a:lnTo>
                    <a:pt x="298069" y="77343"/>
                  </a:lnTo>
                  <a:lnTo>
                    <a:pt x="298450" y="77597"/>
                  </a:lnTo>
                  <a:lnTo>
                    <a:pt x="299211" y="77978"/>
                  </a:lnTo>
                  <a:lnTo>
                    <a:pt x="310896" y="77978"/>
                  </a:lnTo>
                  <a:lnTo>
                    <a:pt x="312166" y="77343"/>
                  </a:lnTo>
                  <a:lnTo>
                    <a:pt x="312420" y="77089"/>
                  </a:lnTo>
                  <a:lnTo>
                    <a:pt x="312547" y="76708"/>
                  </a:lnTo>
                  <a:lnTo>
                    <a:pt x="312674" y="28448"/>
                  </a:lnTo>
                  <a:lnTo>
                    <a:pt x="314833" y="25400"/>
                  </a:lnTo>
                  <a:lnTo>
                    <a:pt x="326244" y="14224"/>
                  </a:lnTo>
                  <a:lnTo>
                    <a:pt x="311277" y="14224"/>
                  </a:lnTo>
                  <a:lnTo>
                    <a:pt x="311192" y="2921"/>
                  </a:lnTo>
                  <a:lnTo>
                    <a:pt x="310642" y="2032"/>
                  </a:lnTo>
                  <a:close/>
                </a:path>
                <a:path w="346075" h="107314">
                  <a:moveTo>
                    <a:pt x="344932" y="14224"/>
                  </a:moveTo>
                  <a:lnTo>
                    <a:pt x="342011" y="14224"/>
                  </a:lnTo>
                  <a:lnTo>
                    <a:pt x="342646" y="14478"/>
                  </a:lnTo>
                  <a:lnTo>
                    <a:pt x="344678" y="14478"/>
                  </a:lnTo>
                  <a:lnTo>
                    <a:pt x="344932" y="14224"/>
                  </a:lnTo>
                  <a:close/>
                </a:path>
                <a:path w="346075" h="107314">
                  <a:moveTo>
                    <a:pt x="325712" y="1524"/>
                  </a:moveTo>
                  <a:lnTo>
                    <a:pt x="325564" y="1524"/>
                  </a:lnTo>
                  <a:lnTo>
                    <a:pt x="321564" y="3810"/>
                  </a:lnTo>
                  <a:lnTo>
                    <a:pt x="311277" y="14224"/>
                  </a:lnTo>
                  <a:lnTo>
                    <a:pt x="326244" y="14224"/>
                  </a:lnTo>
                  <a:lnTo>
                    <a:pt x="326898" y="13843"/>
                  </a:lnTo>
                  <a:lnTo>
                    <a:pt x="329946" y="12827"/>
                  </a:lnTo>
                  <a:lnTo>
                    <a:pt x="330708" y="12700"/>
                  </a:lnTo>
                  <a:lnTo>
                    <a:pt x="345846" y="12700"/>
                  </a:lnTo>
                  <a:lnTo>
                    <a:pt x="345821" y="3810"/>
                  </a:lnTo>
                  <a:lnTo>
                    <a:pt x="345694" y="3175"/>
                  </a:lnTo>
                  <a:lnTo>
                    <a:pt x="345567" y="2921"/>
                  </a:lnTo>
                  <a:lnTo>
                    <a:pt x="345694" y="2921"/>
                  </a:lnTo>
                  <a:lnTo>
                    <a:pt x="344804" y="2032"/>
                  </a:lnTo>
                  <a:lnTo>
                    <a:pt x="324527" y="2032"/>
                  </a:lnTo>
                  <a:lnTo>
                    <a:pt x="325712" y="1524"/>
                  </a:lnTo>
                  <a:close/>
                </a:path>
                <a:path w="346075" h="107314">
                  <a:moveTo>
                    <a:pt x="345821" y="12827"/>
                  </a:moveTo>
                  <a:lnTo>
                    <a:pt x="336677" y="12827"/>
                  </a:lnTo>
                  <a:lnTo>
                    <a:pt x="338709" y="13335"/>
                  </a:lnTo>
                  <a:lnTo>
                    <a:pt x="340487" y="13843"/>
                  </a:lnTo>
                  <a:lnTo>
                    <a:pt x="341630" y="14224"/>
                  </a:lnTo>
                  <a:lnTo>
                    <a:pt x="345101" y="14224"/>
                  </a:lnTo>
                  <a:lnTo>
                    <a:pt x="345355" y="13843"/>
                  </a:lnTo>
                  <a:lnTo>
                    <a:pt x="345535" y="13335"/>
                  </a:lnTo>
                  <a:lnTo>
                    <a:pt x="345821" y="12827"/>
                  </a:lnTo>
                  <a:close/>
                </a:path>
                <a:path w="346075" h="107314">
                  <a:moveTo>
                    <a:pt x="345846" y="12700"/>
                  </a:moveTo>
                  <a:lnTo>
                    <a:pt x="335407" y="12700"/>
                  </a:lnTo>
                  <a:lnTo>
                    <a:pt x="336550" y="12827"/>
                  </a:lnTo>
                  <a:lnTo>
                    <a:pt x="338836" y="13335"/>
                  </a:lnTo>
                  <a:lnTo>
                    <a:pt x="338709" y="13335"/>
                  </a:lnTo>
                  <a:lnTo>
                    <a:pt x="336677" y="12827"/>
                  </a:lnTo>
                  <a:lnTo>
                    <a:pt x="345821" y="12827"/>
                  </a:lnTo>
                  <a:lnTo>
                    <a:pt x="345846" y="12700"/>
                  </a:lnTo>
                  <a:close/>
                </a:path>
                <a:path w="346075" h="107314">
                  <a:moveTo>
                    <a:pt x="309372" y="1524"/>
                  </a:moveTo>
                  <a:lnTo>
                    <a:pt x="299339" y="1524"/>
                  </a:lnTo>
                  <a:lnTo>
                    <a:pt x="298323" y="2032"/>
                  </a:lnTo>
                  <a:lnTo>
                    <a:pt x="310388" y="2032"/>
                  </a:lnTo>
                  <a:lnTo>
                    <a:pt x="309372" y="1524"/>
                  </a:lnTo>
                  <a:close/>
                </a:path>
                <a:path w="346075" h="107314">
                  <a:moveTo>
                    <a:pt x="325564" y="1524"/>
                  </a:moveTo>
                  <a:lnTo>
                    <a:pt x="309372" y="1524"/>
                  </a:lnTo>
                  <a:lnTo>
                    <a:pt x="310388" y="2032"/>
                  </a:lnTo>
                  <a:lnTo>
                    <a:pt x="324675" y="2032"/>
                  </a:lnTo>
                  <a:lnTo>
                    <a:pt x="325564" y="1524"/>
                  </a:lnTo>
                  <a:close/>
                </a:path>
                <a:path w="346075" h="107314">
                  <a:moveTo>
                    <a:pt x="335660" y="0"/>
                  </a:moveTo>
                  <a:lnTo>
                    <a:pt x="332232" y="0"/>
                  </a:lnTo>
                  <a:lnTo>
                    <a:pt x="329565" y="381"/>
                  </a:lnTo>
                  <a:lnTo>
                    <a:pt x="329861" y="381"/>
                  </a:lnTo>
                  <a:lnTo>
                    <a:pt x="326898" y="1016"/>
                  </a:lnTo>
                  <a:lnTo>
                    <a:pt x="324527" y="2032"/>
                  </a:lnTo>
                  <a:lnTo>
                    <a:pt x="344635" y="2032"/>
                  </a:lnTo>
                  <a:lnTo>
                    <a:pt x="343789" y="1524"/>
                  </a:lnTo>
                  <a:lnTo>
                    <a:pt x="342011" y="1016"/>
                  </a:lnTo>
                  <a:lnTo>
                    <a:pt x="340995" y="762"/>
                  </a:lnTo>
                  <a:lnTo>
                    <a:pt x="340360" y="762"/>
                  </a:lnTo>
                  <a:lnTo>
                    <a:pt x="338836" y="381"/>
                  </a:lnTo>
                  <a:lnTo>
                    <a:pt x="335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1184" y="1756917"/>
              <a:ext cx="916304" cy="3039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5645" y="1763140"/>
              <a:ext cx="436016" cy="1068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3205" y="2353944"/>
              <a:ext cx="1014730" cy="141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39923" y="2353944"/>
              <a:ext cx="626512" cy="11341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7080" y="2353436"/>
              <a:ext cx="671322" cy="1143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38728" y="2753486"/>
              <a:ext cx="1779905" cy="3308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46221" y="3357117"/>
              <a:ext cx="1027556" cy="3291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24451" y="3356228"/>
              <a:ext cx="1697354" cy="33032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53078" y="3955033"/>
              <a:ext cx="1033526" cy="11252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8646" y="3959351"/>
              <a:ext cx="949960" cy="1082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53078" y="4149851"/>
              <a:ext cx="371475" cy="10820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992117" y="4145533"/>
              <a:ext cx="265430" cy="113030"/>
            </a:xfrm>
            <a:custGeom>
              <a:avLst/>
              <a:gdLst/>
              <a:ahLst/>
              <a:cxnLst/>
              <a:rect l="l" t="t" r="r" b="b"/>
              <a:pathLst>
                <a:path w="265429" h="113029">
                  <a:moveTo>
                    <a:pt x="64031" y="43815"/>
                  </a:moveTo>
                  <a:lnTo>
                    <a:pt x="37337" y="43815"/>
                  </a:lnTo>
                  <a:lnTo>
                    <a:pt x="40259" y="44196"/>
                  </a:lnTo>
                  <a:lnTo>
                    <a:pt x="43154" y="45085"/>
                  </a:lnTo>
                  <a:lnTo>
                    <a:pt x="50972" y="51180"/>
                  </a:lnTo>
                  <a:lnTo>
                    <a:pt x="51054" y="51308"/>
                  </a:lnTo>
                  <a:lnTo>
                    <a:pt x="51689" y="53466"/>
                  </a:lnTo>
                  <a:lnTo>
                    <a:pt x="52464" y="55752"/>
                  </a:lnTo>
                  <a:lnTo>
                    <a:pt x="52705" y="58038"/>
                  </a:lnTo>
                  <a:lnTo>
                    <a:pt x="52705" y="66421"/>
                  </a:lnTo>
                  <a:lnTo>
                    <a:pt x="34925" y="66421"/>
                  </a:lnTo>
                  <a:lnTo>
                    <a:pt x="29210" y="66928"/>
                  </a:lnTo>
                  <a:lnTo>
                    <a:pt x="0" y="86487"/>
                  </a:lnTo>
                  <a:lnTo>
                    <a:pt x="0" y="93979"/>
                  </a:lnTo>
                  <a:lnTo>
                    <a:pt x="640" y="96647"/>
                  </a:lnTo>
                  <a:lnTo>
                    <a:pt x="762" y="97154"/>
                  </a:lnTo>
                  <a:lnTo>
                    <a:pt x="2159" y="99822"/>
                  </a:lnTo>
                  <a:lnTo>
                    <a:pt x="3429" y="102615"/>
                  </a:lnTo>
                  <a:lnTo>
                    <a:pt x="5461" y="104901"/>
                  </a:lnTo>
                  <a:lnTo>
                    <a:pt x="7874" y="106679"/>
                  </a:lnTo>
                  <a:lnTo>
                    <a:pt x="10414" y="108585"/>
                  </a:lnTo>
                  <a:lnTo>
                    <a:pt x="13578" y="110236"/>
                  </a:lnTo>
                  <a:lnTo>
                    <a:pt x="13842" y="110236"/>
                  </a:lnTo>
                  <a:lnTo>
                    <a:pt x="17319" y="111125"/>
                  </a:lnTo>
                  <a:lnTo>
                    <a:pt x="20320" y="112013"/>
                  </a:lnTo>
                  <a:lnTo>
                    <a:pt x="24257" y="112522"/>
                  </a:lnTo>
                  <a:lnTo>
                    <a:pt x="33528" y="112522"/>
                  </a:lnTo>
                  <a:lnTo>
                    <a:pt x="38227" y="111633"/>
                  </a:lnTo>
                  <a:lnTo>
                    <a:pt x="47117" y="107823"/>
                  </a:lnTo>
                  <a:lnTo>
                    <a:pt x="51181" y="105155"/>
                  </a:lnTo>
                  <a:lnTo>
                    <a:pt x="54463" y="102108"/>
                  </a:lnTo>
                  <a:lnTo>
                    <a:pt x="26162" y="102108"/>
                  </a:lnTo>
                  <a:lnTo>
                    <a:pt x="22352" y="101091"/>
                  </a:lnTo>
                  <a:lnTo>
                    <a:pt x="16891" y="96647"/>
                  </a:lnTo>
                  <a:lnTo>
                    <a:pt x="15494" y="93599"/>
                  </a:lnTo>
                  <a:lnTo>
                    <a:pt x="15494" y="87629"/>
                  </a:lnTo>
                  <a:lnTo>
                    <a:pt x="21336" y="79755"/>
                  </a:lnTo>
                  <a:lnTo>
                    <a:pt x="23368" y="78486"/>
                  </a:lnTo>
                  <a:lnTo>
                    <a:pt x="25908" y="77597"/>
                  </a:lnTo>
                  <a:lnTo>
                    <a:pt x="32004" y="76326"/>
                  </a:lnTo>
                  <a:lnTo>
                    <a:pt x="35687" y="76073"/>
                  </a:lnTo>
                  <a:lnTo>
                    <a:pt x="67691" y="76073"/>
                  </a:lnTo>
                  <a:lnTo>
                    <a:pt x="67691" y="55752"/>
                  </a:lnTo>
                  <a:lnTo>
                    <a:pt x="67183" y="51815"/>
                  </a:lnTo>
                  <a:lnTo>
                    <a:pt x="66040" y="48513"/>
                  </a:lnTo>
                  <a:lnTo>
                    <a:pt x="64897" y="45085"/>
                  </a:lnTo>
                  <a:lnTo>
                    <a:pt x="64031" y="43815"/>
                  </a:lnTo>
                  <a:close/>
                </a:path>
                <a:path w="265429" h="113029">
                  <a:moveTo>
                    <a:pt x="67691" y="101853"/>
                  </a:moveTo>
                  <a:lnTo>
                    <a:pt x="54737" y="101853"/>
                  </a:lnTo>
                  <a:lnTo>
                    <a:pt x="54737" y="109727"/>
                  </a:lnTo>
                  <a:lnTo>
                    <a:pt x="54991" y="110236"/>
                  </a:lnTo>
                  <a:lnTo>
                    <a:pt x="55372" y="110489"/>
                  </a:lnTo>
                  <a:lnTo>
                    <a:pt x="56007" y="111125"/>
                  </a:lnTo>
                  <a:lnTo>
                    <a:pt x="66209" y="111125"/>
                  </a:lnTo>
                  <a:lnTo>
                    <a:pt x="67056" y="110489"/>
                  </a:lnTo>
                  <a:lnTo>
                    <a:pt x="67564" y="110236"/>
                  </a:lnTo>
                  <a:lnTo>
                    <a:pt x="67691" y="101853"/>
                  </a:lnTo>
                  <a:close/>
                </a:path>
                <a:path w="265429" h="113029">
                  <a:moveTo>
                    <a:pt x="67691" y="76073"/>
                  </a:moveTo>
                  <a:lnTo>
                    <a:pt x="52705" y="76073"/>
                  </a:lnTo>
                  <a:lnTo>
                    <a:pt x="52705" y="91439"/>
                  </a:lnTo>
                  <a:lnTo>
                    <a:pt x="49022" y="94996"/>
                  </a:lnTo>
                  <a:lnTo>
                    <a:pt x="45466" y="97789"/>
                  </a:lnTo>
                  <a:lnTo>
                    <a:pt x="42037" y="99567"/>
                  </a:lnTo>
                  <a:lnTo>
                    <a:pt x="38608" y="101219"/>
                  </a:lnTo>
                  <a:lnTo>
                    <a:pt x="34925" y="102108"/>
                  </a:lnTo>
                  <a:lnTo>
                    <a:pt x="54463" y="102108"/>
                  </a:lnTo>
                  <a:lnTo>
                    <a:pt x="54737" y="101853"/>
                  </a:lnTo>
                  <a:lnTo>
                    <a:pt x="67691" y="101853"/>
                  </a:lnTo>
                  <a:lnTo>
                    <a:pt x="67691" y="76073"/>
                  </a:lnTo>
                  <a:close/>
                </a:path>
                <a:path w="265429" h="113029">
                  <a:moveTo>
                    <a:pt x="41148" y="33020"/>
                  </a:moveTo>
                  <a:lnTo>
                    <a:pt x="32004" y="33020"/>
                  </a:lnTo>
                  <a:lnTo>
                    <a:pt x="28956" y="33274"/>
                  </a:lnTo>
                  <a:lnTo>
                    <a:pt x="10160" y="38353"/>
                  </a:lnTo>
                  <a:lnTo>
                    <a:pt x="8255" y="39243"/>
                  </a:lnTo>
                  <a:lnTo>
                    <a:pt x="6731" y="40004"/>
                  </a:lnTo>
                  <a:lnTo>
                    <a:pt x="5969" y="40767"/>
                  </a:lnTo>
                  <a:lnTo>
                    <a:pt x="5080" y="41401"/>
                  </a:lnTo>
                  <a:lnTo>
                    <a:pt x="4550" y="42291"/>
                  </a:lnTo>
                  <a:lnTo>
                    <a:pt x="4445" y="42925"/>
                  </a:lnTo>
                  <a:lnTo>
                    <a:pt x="4194" y="43815"/>
                  </a:lnTo>
                  <a:lnTo>
                    <a:pt x="5587" y="50926"/>
                  </a:lnTo>
                  <a:lnTo>
                    <a:pt x="5842" y="50926"/>
                  </a:lnTo>
                  <a:lnTo>
                    <a:pt x="6223" y="51180"/>
                  </a:lnTo>
                  <a:lnTo>
                    <a:pt x="6604" y="51308"/>
                  </a:lnTo>
                  <a:lnTo>
                    <a:pt x="7874" y="51308"/>
                  </a:lnTo>
                  <a:lnTo>
                    <a:pt x="8890" y="50926"/>
                  </a:lnTo>
                  <a:lnTo>
                    <a:pt x="11684" y="49529"/>
                  </a:lnTo>
                  <a:lnTo>
                    <a:pt x="16002" y="47498"/>
                  </a:lnTo>
                  <a:lnTo>
                    <a:pt x="17961" y="46736"/>
                  </a:lnTo>
                  <a:lnTo>
                    <a:pt x="20828" y="45720"/>
                  </a:lnTo>
                  <a:lnTo>
                    <a:pt x="26797" y="44196"/>
                  </a:lnTo>
                  <a:lnTo>
                    <a:pt x="30099" y="43815"/>
                  </a:lnTo>
                  <a:lnTo>
                    <a:pt x="64031" y="43815"/>
                  </a:lnTo>
                  <a:lnTo>
                    <a:pt x="62992" y="42291"/>
                  </a:lnTo>
                  <a:lnTo>
                    <a:pt x="57912" y="37719"/>
                  </a:lnTo>
                  <a:lnTo>
                    <a:pt x="54483" y="35941"/>
                  </a:lnTo>
                  <a:lnTo>
                    <a:pt x="46228" y="33654"/>
                  </a:lnTo>
                  <a:lnTo>
                    <a:pt x="41148" y="33020"/>
                  </a:lnTo>
                  <a:close/>
                </a:path>
                <a:path w="265429" h="113029">
                  <a:moveTo>
                    <a:pt x="110109" y="110998"/>
                  </a:moveTo>
                  <a:lnTo>
                    <a:pt x="99187" y="110998"/>
                  </a:lnTo>
                  <a:lnTo>
                    <a:pt x="99949" y="111251"/>
                  </a:lnTo>
                  <a:lnTo>
                    <a:pt x="109347" y="111251"/>
                  </a:lnTo>
                  <a:lnTo>
                    <a:pt x="110109" y="110998"/>
                  </a:lnTo>
                  <a:close/>
                </a:path>
                <a:path w="265429" h="113029">
                  <a:moveTo>
                    <a:pt x="165989" y="110998"/>
                  </a:moveTo>
                  <a:lnTo>
                    <a:pt x="155067" y="110998"/>
                  </a:lnTo>
                  <a:lnTo>
                    <a:pt x="155829" y="111251"/>
                  </a:lnTo>
                  <a:lnTo>
                    <a:pt x="165227" y="111251"/>
                  </a:lnTo>
                  <a:lnTo>
                    <a:pt x="165989" y="110998"/>
                  </a:lnTo>
                  <a:close/>
                </a:path>
                <a:path w="265429" h="113029">
                  <a:moveTo>
                    <a:pt x="97917" y="35051"/>
                  </a:moveTo>
                  <a:lnTo>
                    <a:pt x="97662" y="35051"/>
                  </a:lnTo>
                  <a:lnTo>
                    <a:pt x="97409" y="35559"/>
                  </a:lnTo>
                  <a:lnTo>
                    <a:pt x="97155" y="35814"/>
                  </a:lnTo>
                  <a:lnTo>
                    <a:pt x="97155" y="109727"/>
                  </a:lnTo>
                  <a:lnTo>
                    <a:pt x="97409" y="110109"/>
                  </a:lnTo>
                  <a:lnTo>
                    <a:pt x="97662" y="110362"/>
                  </a:lnTo>
                  <a:lnTo>
                    <a:pt x="98044" y="110616"/>
                  </a:lnTo>
                  <a:lnTo>
                    <a:pt x="98806" y="110998"/>
                  </a:lnTo>
                  <a:lnTo>
                    <a:pt x="110363" y="110998"/>
                  </a:lnTo>
                  <a:lnTo>
                    <a:pt x="111633" y="110362"/>
                  </a:lnTo>
                  <a:lnTo>
                    <a:pt x="111887" y="110109"/>
                  </a:lnTo>
                  <a:lnTo>
                    <a:pt x="112014" y="109727"/>
                  </a:lnTo>
                  <a:lnTo>
                    <a:pt x="112141" y="58420"/>
                  </a:lnTo>
                  <a:lnTo>
                    <a:pt x="116332" y="53848"/>
                  </a:lnTo>
                  <a:lnTo>
                    <a:pt x="120269" y="50419"/>
                  </a:lnTo>
                  <a:lnTo>
                    <a:pt x="124079" y="48133"/>
                  </a:lnTo>
                  <a:lnTo>
                    <a:pt x="127086" y="46227"/>
                  </a:lnTo>
                  <a:lnTo>
                    <a:pt x="110744" y="46227"/>
                  </a:lnTo>
                  <a:lnTo>
                    <a:pt x="110617" y="35814"/>
                  </a:lnTo>
                  <a:lnTo>
                    <a:pt x="110362" y="35559"/>
                  </a:lnTo>
                  <a:lnTo>
                    <a:pt x="97154" y="35559"/>
                  </a:lnTo>
                  <a:lnTo>
                    <a:pt x="97917" y="35051"/>
                  </a:lnTo>
                  <a:close/>
                </a:path>
                <a:path w="265429" h="113029">
                  <a:moveTo>
                    <a:pt x="163738" y="44576"/>
                  </a:moveTo>
                  <a:lnTo>
                    <a:pt x="138430" y="44576"/>
                  </a:lnTo>
                  <a:lnTo>
                    <a:pt x="140970" y="44958"/>
                  </a:lnTo>
                  <a:lnTo>
                    <a:pt x="143256" y="45974"/>
                  </a:lnTo>
                  <a:lnTo>
                    <a:pt x="151010" y="53848"/>
                  </a:lnTo>
                  <a:lnTo>
                    <a:pt x="151130" y="54101"/>
                  </a:lnTo>
                  <a:lnTo>
                    <a:pt x="152654" y="59182"/>
                  </a:lnTo>
                  <a:lnTo>
                    <a:pt x="152908" y="62484"/>
                  </a:lnTo>
                  <a:lnTo>
                    <a:pt x="153035" y="109727"/>
                  </a:lnTo>
                  <a:lnTo>
                    <a:pt x="153289" y="110109"/>
                  </a:lnTo>
                  <a:lnTo>
                    <a:pt x="153543" y="110362"/>
                  </a:lnTo>
                  <a:lnTo>
                    <a:pt x="153924" y="110616"/>
                  </a:lnTo>
                  <a:lnTo>
                    <a:pt x="154876" y="110998"/>
                  </a:lnTo>
                  <a:lnTo>
                    <a:pt x="166179" y="110998"/>
                  </a:lnTo>
                  <a:lnTo>
                    <a:pt x="167132" y="110616"/>
                  </a:lnTo>
                  <a:lnTo>
                    <a:pt x="167512" y="110362"/>
                  </a:lnTo>
                  <a:lnTo>
                    <a:pt x="167767" y="110109"/>
                  </a:lnTo>
                  <a:lnTo>
                    <a:pt x="168021" y="109727"/>
                  </a:lnTo>
                  <a:lnTo>
                    <a:pt x="167961" y="59182"/>
                  </a:lnTo>
                  <a:lnTo>
                    <a:pt x="164023" y="44958"/>
                  </a:lnTo>
                  <a:lnTo>
                    <a:pt x="163957" y="44830"/>
                  </a:lnTo>
                  <a:lnTo>
                    <a:pt x="163738" y="44576"/>
                  </a:lnTo>
                  <a:close/>
                </a:path>
                <a:path w="265429" h="113029">
                  <a:moveTo>
                    <a:pt x="144018" y="33020"/>
                  </a:moveTo>
                  <a:lnTo>
                    <a:pt x="133858" y="33020"/>
                  </a:lnTo>
                  <a:lnTo>
                    <a:pt x="129159" y="34163"/>
                  </a:lnTo>
                  <a:lnTo>
                    <a:pt x="124587" y="36195"/>
                  </a:lnTo>
                  <a:lnTo>
                    <a:pt x="120015" y="38353"/>
                  </a:lnTo>
                  <a:lnTo>
                    <a:pt x="115316" y="41655"/>
                  </a:lnTo>
                  <a:lnTo>
                    <a:pt x="110744" y="46227"/>
                  </a:lnTo>
                  <a:lnTo>
                    <a:pt x="127086" y="46227"/>
                  </a:lnTo>
                  <a:lnTo>
                    <a:pt x="127889" y="45720"/>
                  </a:lnTo>
                  <a:lnTo>
                    <a:pt x="131699" y="44576"/>
                  </a:lnTo>
                  <a:lnTo>
                    <a:pt x="163738" y="44576"/>
                  </a:lnTo>
                  <a:lnTo>
                    <a:pt x="159258" y="39370"/>
                  </a:lnTo>
                  <a:lnTo>
                    <a:pt x="156210" y="37083"/>
                  </a:lnTo>
                  <a:lnTo>
                    <a:pt x="152693" y="35559"/>
                  </a:lnTo>
                  <a:lnTo>
                    <a:pt x="148717" y="33908"/>
                  </a:lnTo>
                  <a:lnTo>
                    <a:pt x="144018" y="33020"/>
                  </a:lnTo>
                  <a:close/>
                </a:path>
                <a:path w="265429" h="113029">
                  <a:moveTo>
                    <a:pt x="108839" y="34544"/>
                  </a:moveTo>
                  <a:lnTo>
                    <a:pt x="99060" y="34544"/>
                  </a:lnTo>
                  <a:lnTo>
                    <a:pt x="98425" y="34798"/>
                  </a:lnTo>
                  <a:lnTo>
                    <a:pt x="97917" y="35051"/>
                  </a:lnTo>
                  <a:lnTo>
                    <a:pt x="97154" y="35559"/>
                  </a:lnTo>
                  <a:lnTo>
                    <a:pt x="110616" y="35559"/>
                  </a:lnTo>
                  <a:lnTo>
                    <a:pt x="109855" y="35051"/>
                  </a:lnTo>
                  <a:lnTo>
                    <a:pt x="108839" y="34544"/>
                  </a:lnTo>
                  <a:close/>
                </a:path>
                <a:path w="265429" h="113029">
                  <a:moveTo>
                    <a:pt x="110109" y="35051"/>
                  </a:moveTo>
                  <a:lnTo>
                    <a:pt x="109855" y="35051"/>
                  </a:lnTo>
                  <a:lnTo>
                    <a:pt x="110616" y="35559"/>
                  </a:lnTo>
                  <a:lnTo>
                    <a:pt x="110362" y="35559"/>
                  </a:lnTo>
                  <a:lnTo>
                    <a:pt x="110109" y="35051"/>
                  </a:lnTo>
                  <a:close/>
                </a:path>
                <a:path w="265429" h="113029">
                  <a:moveTo>
                    <a:pt x="229743" y="33020"/>
                  </a:moveTo>
                  <a:lnTo>
                    <a:pt x="219075" y="33020"/>
                  </a:lnTo>
                  <a:lnTo>
                    <a:pt x="213995" y="34035"/>
                  </a:lnTo>
                  <a:lnTo>
                    <a:pt x="205105" y="37846"/>
                  </a:lnTo>
                  <a:lnTo>
                    <a:pt x="201422" y="40513"/>
                  </a:lnTo>
                  <a:lnTo>
                    <a:pt x="198501" y="44069"/>
                  </a:lnTo>
                  <a:lnTo>
                    <a:pt x="195453" y="47625"/>
                  </a:lnTo>
                  <a:lnTo>
                    <a:pt x="193167" y="51815"/>
                  </a:lnTo>
                  <a:lnTo>
                    <a:pt x="191643" y="56896"/>
                  </a:lnTo>
                  <a:lnTo>
                    <a:pt x="190119" y="61849"/>
                  </a:lnTo>
                  <a:lnTo>
                    <a:pt x="189357" y="67437"/>
                  </a:lnTo>
                  <a:lnTo>
                    <a:pt x="189422" y="79501"/>
                  </a:lnTo>
                  <a:lnTo>
                    <a:pt x="189992" y="83947"/>
                  </a:lnTo>
                  <a:lnTo>
                    <a:pt x="191262" y="88646"/>
                  </a:lnTo>
                  <a:lnTo>
                    <a:pt x="192405" y="93472"/>
                  </a:lnTo>
                  <a:lnTo>
                    <a:pt x="216916" y="112522"/>
                  </a:lnTo>
                  <a:lnTo>
                    <a:pt x="228473" y="112522"/>
                  </a:lnTo>
                  <a:lnTo>
                    <a:pt x="232988" y="111505"/>
                  </a:lnTo>
                  <a:lnTo>
                    <a:pt x="233291" y="111505"/>
                  </a:lnTo>
                  <a:lnTo>
                    <a:pt x="242951" y="106807"/>
                  </a:lnTo>
                  <a:lnTo>
                    <a:pt x="247396" y="103504"/>
                  </a:lnTo>
                  <a:lnTo>
                    <a:pt x="249896" y="101219"/>
                  </a:lnTo>
                  <a:lnTo>
                    <a:pt x="221615" y="101219"/>
                  </a:lnTo>
                  <a:lnTo>
                    <a:pt x="218312" y="100329"/>
                  </a:lnTo>
                  <a:lnTo>
                    <a:pt x="215646" y="98678"/>
                  </a:lnTo>
                  <a:lnTo>
                    <a:pt x="213106" y="97154"/>
                  </a:lnTo>
                  <a:lnTo>
                    <a:pt x="210947" y="94996"/>
                  </a:lnTo>
                  <a:lnTo>
                    <a:pt x="209423" y="92201"/>
                  </a:lnTo>
                  <a:lnTo>
                    <a:pt x="207850" y="89662"/>
                  </a:lnTo>
                  <a:lnTo>
                    <a:pt x="207438" y="88646"/>
                  </a:lnTo>
                  <a:lnTo>
                    <a:pt x="206629" y="86487"/>
                  </a:lnTo>
                  <a:lnTo>
                    <a:pt x="205359" y="79501"/>
                  </a:lnTo>
                  <a:lnTo>
                    <a:pt x="205105" y="75946"/>
                  </a:lnTo>
                  <a:lnTo>
                    <a:pt x="205105" y="68834"/>
                  </a:lnTo>
                  <a:lnTo>
                    <a:pt x="222377" y="44450"/>
                  </a:lnTo>
                  <a:lnTo>
                    <a:pt x="265303" y="44450"/>
                  </a:lnTo>
                  <a:lnTo>
                    <a:pt x="265303" y="44069"/>
                  </a:lnTo>
                  <a:lnTo>
                    <a:pt x="250203" y="44069"/>
                  </a:lnTo>
                  <a:lnTo>
                    <a:pt x="246126" y="40385"/>
                  </a:lnTo>
                  <a:lnTo>
                    <a:pt x="242376" y="37846"/>
                  </a:lnTo>
                  <a:lnTo>
                    <a:pt x="234450" y="34035"/>
                  </a:lnTo>
                  <a:lnTo>
                    <a:pt x="234823" y="34035"/>
                  </a:lnTo>
                  <a:lnTo>
                    <a:pt x="229743" y="33020"/>
                  </a:lnTo>
                  <a:close/>
                </a:path>
                <a:path w="265429" h="113029">
                  <a:moveTo>
                    <a:pt x="263779" y="110871"/>
                  </a:moveTo>
                  <a:lnTo>
                    <a:pt x="253365" y="110871"/>
                  </a:lnTo>
                  <a:lnTo>
                    <a:pt x="253873" y="111125"/>
                  </a:lnTo>
                  <a:lnTo>
                    <a:pt x="263271" y="111125"/>
                  </a:lnTo>
                  <a:lnTo>
                    <a:pt x="263779" y="110871"/>
                  </a:lnTo>
                  <a:close/>
                </a:path>
                <a:path w="265429" h="113029">
                  <a:moveTo>
                    <a:pt x="265303" y="99440"/>
                  </a:moveTo>
                  <a:lnTo>
                    <a:pt x="251841" y="99440"/>
                  </a:lnTo>
                  <a:lnTo>
                    <a:pt x="251841" y="109854"/>
                  </a:lnTo>
                  <a:lnTo>
                    <a:pt x="252095" y="110109"/>
                  </a:lnTo>
                  <a:lnTo>
                    <a:pt x="252349" y="110489"/>
                  </a:lnTo>
                  <a:lnTo>
                    <a:pt x="252920" y="110871"/>
                  </a:lnTo>
                  <a:lnTo>
                    <a:pt x="264096" y="110871"/>
                  </a:lnTo>
                  <a:lnTo>
                    <a:pt x="264668" y="110489"/>
                  </a:lnTo>
                  <a:lnTo>
                    <a:pt x="264922" y="110109"/>
                  </a:lnTo>
                  <a:lnTo>
                    <a:pt x="265176" y="109854"/>
                  </a:lnTo>
                  <a:lnTo>
                    <a:pt x="265303" y="99440"/>
                  </a:lnTo>
                  <a:close/>
                </a:path>
                <a:path w="265429" h="113029">
                  <a:moveTo>
                    <a:pt x="265303" y="44450"/>
                  </a:moveTo>
                  <a:lnTo>
                    <a:pt x="230378" y="44450"/>
                  </a:lnTo>
                  <a:lnTo>
                    <a:pt x="234315" y="45592"/>
                  </a:lnTo>
                  <a:lnTo>
                    <a:pt x="238125" y="48005"/>
                  </a:lnTo>
                  <a:lnTo>
                    <a:pt x="241935" y="50291"/>
                  </a:lnTo>
                  <a:lnTo>
                    <a:pt x="245999" y="53721"/>
                  </a:lnTo>
                  <a:lnTo>
                    <a:pt x="250062" y="58165"/>
                  </a:lnTo>
                  <a:lnTo>
                    <a:pt x="250062" y="86995"/>
                  </a:lnTo>
                  <a:lnTo>
                    <a:pt x="229012" y="101091"/>
                  </a:lnTo>
                  <a:lnTo>
                    <a:pt x="228536" y="101091"/>
                  </a:lnTo>
                  <a:lnTo>
                    <a:pt x="227584" y="101219"/>
                  </a:lnTo>
                  <a:lnTo>
                    <a:pt x="249896" y="101219"/>
                  </a:lnTo>
                  <a:lnTo>
                    <a:pt x="251841" y="99440"/>
                  </a:lnTo>
                  <a:lnTo>
                    <a:pt x="265303" y="99440"/>
                  </a:lnTo>
                  <a:lnTo>
                    <a:pt x="265303" y="44450"/>
                  </a:lnTo>
                  <a:close/>
                </a:path>
                <a:path w="265429" h="113029">
                  <a:moveTo>
                    <a:pt x="263652" y="0"/>
                  </a:moveTo>
                  <a:lnTo>
                    <a:pt x="251587" y="0"/>
                  </a:lnTo>
                  <a:lnTo>
                    <a:pt x="250952" y="253"/>
                  </a:lnTo>
                  <a:lnTo>
                    <a:pt x="250571" y="507"/>
                  </a:lnTo>
                  <a:lnTo>
                    <a:pt x="250317" y="889"/>
                  </a:lnTo>
                  <a:lnTo>
                    <a:pt x="250190" y="1143"/>
                  </a:lnTo>
                  <a:lnTo>
                    <a:pt x="250062" y="1524"/>
                  </a:lnTo>
                  <a:lnTo>
                    <a:pt x="250062" y="44069"/>
                  </a:lnTo>
                  <a:lnTo>
                    <a:pt x="265303" y="44069"/>
                  </a:lnTo>
                  <a:lnTo>
                    <a:pt x="265303" y="1524"/>
                  </a:lnTo>
                  <a:lnTo>
                    <a:pt x="265049" y="1143"/>
                  </a:lnTo>
                  <a:lnTo>
                    <a:pt x="264795" y="889"/>
                  </a:lnTo>
                  <a:lnTo>
                    <a:pt x="264541" y="507"/>
                  </a:lnTo>
                  <a:lnTo>
                    <a:pt x="264160" y="253"/>
                  </a:lnTo>
                  <a:lnTo>
                    <a:pt x="2636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23460" y="4149851"/>
              <a:ext cx="502412" cy="13588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45966" y="4551425"/>
              <a:ext cx="2007489" cy="3313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52825" y="5152643"/>
              <a:ext cx="699008" cy="1082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7016" y="5152643"/>
              <a:ext cx="768858" cy="10820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161026" y="5148325"/>
              <a:ext cx="264795" cy="113030"/>
            </a:xfrm>
            <a:custGeom>
              <a:avLst/>
              <a:gdLst/>
              <a:ahLst/>
              <a:cxnLst/>
              <a:rect l="l" t="t" r="r" b="b"/>
              <a:pathLst>
                <a:path w="264795" h="113029">
                  <a:moveTo>
                    <a:pt x="63396" y="43815"/>
                  </a:moveTo>
                  <a:lnTo>
                    <a:pt x="36957" y="43815"/>
                  </a:lnTo>
                  <a:lnTo>
                    <a:pt x="39877" y="44196"/>
                  </a:lnTo>
                  <a:lnTo>
                    <a:pt x="42646" y="45085"/>
                  </a:lnTo>
                  <a:lnTo>
                    <a:pt x="45059" y="45720"/>
                  </a:lnTo>
                  <a:lnTo>
                    <a:pt x="44788" y="45720"/>
                  </a:lnTo>
                  <a:lnTo>
                    <a:pt x="46482" y="46736"/>
                  </a:lnTo>
                  <a:lnTo>
                    <a:pt x="52197" y="58038"/>
                  </a:lnTo>
                  <a:lnTo>
                    <a:pt x="52197" y="66421"/>
                  </a:lnTo>
                  <a:lnTo>
                    <a:pt x="34544" y="66421"/>
                  </a:lnTo>
                  <a:lnTo>
                    <a:pt x="28828" y="66929"/>
                  </a:lnTo>
                  <a:lnTo>
                    <a:pt x="0" y="86487"/>
                  </a:lnTo>
                  <a:lnTo>
                    <a:pt x="0" y="93980"/>
                  </a:lnTo>
                  <a:lnTo>
                    <a:pt x="533" y="96647"/>
                  </a:lnTo>
                  <a:lnTo>
                    <a:pt x="635" y="97155"/>
                  </a:lnTo>
                  <a:lnTo>
                    <a:pt x="2032" y="99822"/>
                  </a:lnTo>
                  <a:lnTo>
                    <a:pt x="3428" y="102616"/>
                  </a:lnTo>
                  <a:lnTo>
                    <a:pt x="5334" y="104902"/>
                  </a:lnTo>
                  <a:lnTo>
                    <a:pt x="7747" y="106680"/>
                  </a:lnTo>
                  <a:lnTo>
                    <a:pt x="10160" y="108585"/>
                  </a:lnTo>
                  <a:lnTo>
                    <a:pt x="13462" y="110236"/>
                  </a:lnTo>
                  <a:lnTo>
                    <a:pt x="13697" y="110236"/>
                  </a:lnTo>
                  <a:lnTo>
                    <a:pt x="17065" y="111125"/>
                  </a:lnTo>
                  <a:lnTo>
                    <a:pt x="20065" y="112013"/>
                  </a:lnTo>
                  <a:lnTo>
                    <a:pt x="24002" y="112522"/>
                  </a:lnTo>
                  <a:lnTo>
                    <a:pt x="33274" y="112522"/>
                  </a:lnTo>
                  <a:lnTo>
                    <a:pt x="37846" y="111633"/>
                  </a:lnTo>
                  <a:lnTo>
                    <a:pt x="42290" y="109728"/>
                  </a:lnTo>
                  <a:lnTo>
                    <a:pt x="46609" y="107823"/>
                  </a:lnTo>
                  <a:lnTo>
                    <a:pt x="50673" y="105156"/>
                  </a:lnTo>
                  <a:lnTo>
                    <a:pt x="53955" y="102108"/>
                  </a:lnTo>
                  <a:lnTo>
                    <a:pt x="25781" y="102108"/>
                  </a:lnTo>
                  <a:lnTo>
                    <a:pt x="22558" y="101219"/>
                  </a:lnTo>
                  <a:lnTo>
                    <a:pt x="22254" y="101219"/>
                  </a:lnTo>
                  <a:lnTo>
                    <a:pt x="16637" y="96647"/>
                  </a:lnTo>
                  <a:lnTo>
                    <a:pt x="15366" y="93599"/>
                  </a:lnTo>
                  <a:lnTo>
                    <a:pt x="15366" y="87630"/>
                  </a:lnTo>
                  <a:lnTo>
                    <a:pt x="15748" y="85725"/>
                  </a:lnTo>
                  <a:lnTo>
                    <a:pt x="16763" y="84074"/>
                  </a:lnTo>
                  <a:lnTo>
                    <a:pt x="17652" y="82296"/>
                  </a:lnTo>
                  <a:lnTo>
                    <a:pt x="19176" y="80899"/>
                  </a:lnTo>
                  <a:lnTo>
                    <a:pt x="21082" y="79756"/>
                  </a:lnTo>
                  <a:lnTo>
                    <a:pt x="23113" y="78486"/>
                  </a:lnTo>
                  <a:lnTo>
                    <a:pt x="25653" y="77597"/>
                  </a:lnTo>
                  <a:lnTo>
                    <a:pt x="31750" y="76327"/>
                  </a:lnTo>
                  <a:lnTo>
                    <a:pt x="35306" y="76073"/>
                  </a:lnTo>
                  <a:lnTo>
                    <a:pt x="67056" y="76073"/>
                  </a:lnTo>
                  <a:lnTo>
                    <a:pt x="67039" y="55625"/>
                  </a:lnTo>
                  <a:lnTo>
                    <a:pt x="66548" y="51816"/>
                  </a:lnTo>
                  <a:lnTo>
                    <a:pt x="65404" y="48513"/>
                  </a:lnTo>
                  <a:lnTo>
                    <a:pt x="64262" y="45085"/>
                  </a:lnTo>
                  <a:lnTo>
                    <a:pt x="63396" y="43815"/>
                  </a:lnTo>
                  <a:close/>
                </a:path>
                <a:path w="264795" h="113029">
                  <a:moveTo>
                    <a:pt x="65150" y="111125"/>
                  </a:moveTo>
                  <a:lnTo>
                    <a:pt x="55879" y="111125"/>
                  </a:lnTo>
                  <a:lnTo>
                    <a:pt x="56896" y="111252"/>
                  </a:lnTo>
                  <a:lnTo>
                    <a:pt x="64388" y="111252"/>
                  </a:lnTo>
                  <a:lnTo>
                    <a:pt x="65150" y="111125"/>
                  </a:lnTo>
                  <a:close/>
                </a:path>
                <a:path w="264795" h="113029">
                  <a:moveTo>
                    <a:pt x="67056" y="101854"/>
                  </a:moveTo>
                  <a:lnTo>
                    <a:pt x="54228" y="101854"/>
                  </a:lnTo>
                  <a:lnTo>
                    <a:pt x="54228" y="109728"/>
                  </a:lnTo>
                  <a:lnTo>
                    <a:pt x="54356" y="110236"/>
                  </a:lnTo>
                  <a:lnTo>
                    <a:pt x="54863" y="110490"/>
                  </a:lnTo>
                  <a:lnTo>
                    <a:pt x="55499" y="111125"/>
                  </a:lnTo>
                  <a:lnTo>
                    <a:pt x="65574" y="111125"/>
                  </a:lnTo>
                  <a:lnTo>
                    <a:pt x="66421" y="110490"/>
                  </a:lnTo>
                  <a:lnTo>
                    <a:pt x="66801" y="110236"/>
                  </a:lnTo>
                  <a:lnTo>
                    <a:pt x="67056" y="109728"/>
                  </a:lnTo>
                  <a:lnTo>
                    <a:pt x="67056" y="101854"/>
                  </a:lnTo>
                  <a:close/>
                </a:path>
                <a:path w="264795" h="113029">
                  <a:moveTo>
                    <a:pt x="67056" y="76073"/>
                  </a:moveTo>
                  <a:lnTo>
                    <a:pt x="52197" y="76073"/>
                  </a:lnTo>
                  <a:lnTo>
                    <a:pt x="52197" y="91440"/>
                  </a:lnTo>
                  <a:lnTo>
                    <a:pt x="48513" y="94996"/>
                  </a:lnTo>
                  <a:lnTo>
                    <a:pt x="44958" y="97790"/>
                  </a:lnTo>
                  <a:lnTo>
                    <a:pt x="41656" y="99568"/>
                  </a:lnTo>
                  <a:lnTo>
                    <a:pt x="38226" y="101219"/>
                  </a:lnTo>
                  <a:lnTo>
                    <a:pt x="34544" y="102108"/>
                  </a:lnTo>
                  <a:lnTo>
                    <a:pt x="53955" y="102108"/>
                  </a:lnTo>
                  <a:lnTo>
                    <a:pt x="54228" y="101854"/>
                  </a:lnTo>
                  <a:lnTo>
                    <a:pt x="67056" y="101854"/>
                  </a:lnTo>
                  <a:lnTo>
                    <a:pt x="67056" y="76073"/>
                  </a:lnTo>
                  <a:close/>
                </a:path>
                <a:path w="264795" h="113029">
                  <a:moveTo>
                    <a:pt x="40766" y="33020"/>
                  </a:moveTo>
                  <a:lnTo>
                    <a:pt x="31750" y="33020"/>
                  </a:lnTo>
                  <a:lnTo>
                    <a:pt x="28575" y="33274"/>
                  </a:lnTo>
                  <a:lnTo>
                    <a:pt x="22351" y="34290"/>
                  </a:lnTo>
                  <a:lnTo>
                    <a:pt x="19558" y="34925"/>
                  </a:lnTo>
                  <a:lnTo>
                    <a:pt x="17018" y="35687"/>
                  </a:lnTo>
                  <a:lnTo>
                    <a:pt x="14350" y="36449"/>
                  </a:lnTo>
                  <a:lnTo>
                    <a:pt x="12064" y="37337"/>
                  </a:lnTo>
                  <a:lnTo>
                    <a:pt x="10033" y="38354"/>
                  </a:lnTo>
                  <a:lnTo>
                    <a:pt x="8000" y="39243"/>
                  </a:lnTo>
                  <a:lnTo>
                    <a:pt x="6603" y="40005"/>
                  </a:lnTo>
                  <a:lnTo>
                    <a:pt x="5841" y="40767"/>
                  </a:lnTo>
                  <a:lnTo>
                    <a:pt x="4952" y="41402"/>
                  </a:lnTo>
                  <a:lnTo>
                    <a:pt x="4445" y="42163"/>
                  </a:lnTo>
                  <a:lnTo>
                    <a:pt x="4318" y="42925"/>
                  </a:lnTo>
                  <a:lnTo>
                    <a:pt x="4063" y="43687"/>
                  </a:lnTo>
                  <a:lnTo>
                    <a:pt x="5714" y="50927"/>
                  </a:lnTo>
                  <a:lnTo>
                    <a:pt x="6286" y="51308"/>
                  </a:lnTo>
                  <a:lnTo>
                    <a:pt x="7747" y="51308"/>
                  </a:lnTo>
                  <a:lnTo>
                    <a:pt x="8762" y="50927"/>
                  </a:lnTo>
                  <a:lnTo>
                    <a:pt x="13588" y="48513"/>
                  </a:lnTo>
                  <a:lnTo>
                    <a:pt x="15875" y="47498"/>
                  </a:lnTo>
                  <a:lnTo>
                    <a:pt x="17725" y="46736"/>
                  </a:lnTo>
                  <a:lnTo>
                    <a:pt x="20574" y="45720"/>
                  </a:lnTo>
                  <a:lnTo>
                    <a:pt x="26415" y="44196"/>
                  </a:lnTo>
                  <a:lnTo>
                    <a:pt x="29845" y="43815"/>
                  </a:lnTo>
                  <a:lnTo>
                    <a:pt x="63396" y="43815"/>
                  </a:lnTo>
                  <a:lnTo>
                    <a:pt x="62357" y="42291"/>
                  </a:lnTo>
                  <a:lnTo>
                    <a:pt x="57276" y="37719"/>
                  </a:lnTo>
                  <a:lnTo>
                    <a:pt x="53975" y="35941"/>
                  </a:lnTo>
                  <a:lnTo>
                    <a:pt x="45720" y="33655"/>
                  </a:lnTo>
                  <a:lnTo>
                    <a:pt x="40766" y="33020"/>
                  </a:lnTo>
                  <a:close/>
                </a:path>
                <a:path w="264795" h="113029">
                  <a:moveTo>
                    <a:pt x="108331" y="110998"/>
                  </a:moveTo>
                  <a:lnTo>
                    <a:pt x="97536" y="110998"/>
                  </a:lnTo>
                  <a:lnTo>
                    <a:pt x="98298" y="111252"/>
                  </a:lnTo>
                  <a:lnTo>
                    <a:pt x="107569" y="111252"/>
                  </a:lnTo>
                  <a:lnTo>
                    <a:pt x="108331" y="110998"/>
                  </a:lnTo>
                  <a:close/>
                </a:path>
                <a:path w="264795" h="113029">
                  <a:moveTo>
                    <a:pt x="163702" y="110998"/>
                  </a:moveTo>
                  <a:lnTo>
                    <a:pt x="152908" y="110998"/>
                  </a:lnTo>
                  <a:lnTo>
                    <a:pt x="153670" y="111252"/>
                  </a:lnTo>
                  <a:lnTo>
                    <a:pt x="162940" y="111252"/>
                  </a:lnTo>
                  <a:lnTo>
                    <a:pt x="163702" y="110998"/>
                  </a:lnTo>
                  <a:close/>
                </a:path>
                <a:path w="264795" h="113029">
                  <a:moveTo>
                    <a:pt x="96265" y="35052"/>
                  </a:moveTo>
                  <a:lnTo>
                    <a:pt x="96012" y="35052"/>
                  </a:lnTo>
                  <a:lnTo>
                    <a:pt x="95758" y="35560"/>
                  </a:lnTo>
                  <a:lnTo>
                    <a:pt x="95503" y="35813"/>
                  </a:lnTo>
                  <a:lnTo>
                    <a:pt x="95503" y="109728"/>
                  </a:lnTo>
                  <a:lnTo>
                    <a:pt x="95758" y="110109"/>
                  </a:lnTo>
                  <a:lnTo>
                    <a:pt x="96012" y="110362"/>
                  </a:lnTo>
                  <a:lnTo>
                    <a:pt x="96393" y="110617"/>
                  </a:lnTo>
                  <a:lnTo>
                    <a:pt x="97154" y="110998"/>
                  </a:lnTo>
                  <a:lnTo>
                    <a:pt x="108521" y="110998"/>
                  </a:lnTo>
                  <a:lnTo>
                    <a:pt x="110362" y="58420"/>
                  </a:lnTo>
                  <a:lnTo>
                    <a:pt x="114553" y="53848"/>
                  </a:lnTo>
                  <a:lnTo>
                    <a:pt x="118490" y="50419"/>
                  </a:lnTo>
                  <a:lnTo>
                    <a:pt x="122174" y="48133"/>
                  </a:lnTo>
                  <a:lnTo>
                    <a:pt x="125181" y="46228"/>
                  </a:lnTo>
                  <a:lnTo>
                    <a:pt x="108965" y="46228"/>
                  </a:lnTo>
                  <a:lnTo>
                    <a:pt x="108838" y="35813"/>
                  </a:lnTo>
                  <a:lnTo>
                    <a:pt x="108585" y="35560"/>
                  </a:lnTo>
                  <a:lnTo>
                    <a:pt x="95504" y="35560"/>
                  </a:lnTo>
                  <a:lnTo>
                    <a:pt x="96265" y="35052"/>
                  </a:lnTo>
                  <a:close/>
                </a:path>
                <a:path w="264795" h="113029">
                  <a:moveTo>
                    <a:pt x="161463" y="44577"/>
                  </a:moveTo>
                  <a:lnTo>
                    <a:pt x="136398" y="44577"/>
                  </a:lnTo>
                  <a:lnTo>
                    <a:pt x="138937" y="44958"/>
                  </a:lnTo>
                  <a:lnTo>
                    <a:pt x="141097" y="45974"/>
                  </a:lnTo>
                  <a:lnTo>
                    <a:pt x="143383" y="46990"/>
                  </a:lnTo>
                  <a:lnTo>
                    <a:pt x="145161" y="48387"/>
                  </a:lnTo>
                  <a:lnTo>
                    <a:pt x="147954" y="51943"/>
                  </a:lnTo>
                  <a:lnTo>
                    <a:pt x="148851" y="53848"/>
                  </a:lnTo>
                  <a:lnTo>
                    <a:pt x="148971" y="54102"/>
                  </a:lnTo>
                  <a:lnTo>
                    <a:pt x="150495" y="59182"/>
                  </a:lnTo>
                  <a:lnTo>
                    <a:pt x="150875" y="62484"/>
                  </a:lnTo>
                  <a:lnTo>
                    <a:pt x="151002" y="109728"/>
                  </a:lnTo>
                  <a:lnTo>
                    <a:pt x="151129" y="110109"/>
                  </a:lnTo>
                  <a:lnTo>
                    <a:pt x="151384" y="110362"/>
                  </a:lnTo>
                  <a:lnTo>
                    <a:pt x="151764" y="110617"/>
                  </a:lnTo>
                  <a:lnTo>
                    <a:pt x="152717" y="110998"/>
                  </a:lnTo>
                  <a:lnTo>
                    <a:pt x="163893" y="110998"/>
                  </a:lnTo>
                  <a:lnTo>
                    <a:pt x="164846" y="110617"/>
                  </a:lnTo>
                  <a:lnTo>
                    <a:pt x="165226" y="110362"/>
                  </a:lnTo>
                  <a:lnTo>
                    <a:pt x="165481" y="110109"/>
                  </a:lnTo>
                  <a:lnTo>
                    <a:pt x="165735" y="109728"/>
                  </a:lnTo>
                  <a:lnTo>
                    <a:pt x="165712" y="58420"/>
                  </a:lnTo>
                  <a:lnTo>
                    <a:pt x="161737" y="44958"/>
                  </a:lnTo>
                  <a:lnTo>
                    <a:pt x="161463" y="44577"/>
                  </a:lnTo>
                  <a:close/>
                </a:path>
                <a:path w="264795" h="113029">
                  <a:moveTo>
                    <a:pt x="141986" y="33020"/>
                  </a:moveTo>
                  <a:lnTo>
                    <a:pt x="131952" y="33020"/>
                  </a:lnTo>
                  <a:lnTo>
                    <a:pt x="127253" y="34162"/>
                  </a:lnTo>
                  <a:lnTo>
                    <a:pt x="122682" y="36195"/>
                  </a:lnTo>
                  <a:lnTo>
                    <a:pt x="118110" y="38354"/>
                  </a:lnTo>
                  <a:lnTo>
                    <a:pt x="113537" y="41656"/>
                  </a:lnTo>
                  <a:lnTo>
                    <a:pt x="108965" y="46228"/>
                  </a:lnTo>
                  <a:lnTo>
                    <a:pt x="125181" y="46228"/>
                  </a:lnTo>
                  <a:lnTo>
                    <a:pt x="125984" y="45720"/>
                  </a:lnTo>
                  <a:lnTo>
                    <a:pt x="129666" y="44577"/>
                  </a:lnTo>
                  <a:lnTo>
                    <a:pt x="161463" y="44577"/>
                  </a:lnTo>
                  <a:lnTo>
                    <a:pt x="159385" y="42037"/>
                  </a:lnTo>
                  <a:lnTo>
                    <a:pt x="157099" y="39370"/>
                  </a:lnTo>
                  <a:lnTo>
                    <a:pt x="154050" y="37084"/>
                  </a:lnTo>
                  <a:lnTo>
                    <a:pt x="150651" y="35560"/>
                  </a:lnTo>
                  <a:lnTo>
                    <a:pt x="146558" y="33909"/>
                  </a:lnTo>
                  <a:lnTo>
                    <a:pt x="141986" y="33020"/>
                  </a:lnTo>
                  <a:close/>
                </a:path>
                <a:path w="264795" h="113029">
                  <a:moveTo>
                    <a:pt x="104647" y="34162"/>
                  </a:moveTo>
                  <a:lnTo>
                    <a:pt x="99695" y="34162"/>
                  </a:lnTo>
                  <a:lnTo>
                    <a:pt x="97282" y="34544"/>
                  </a:lnTo>
                  <a:lnTo>
                    <a:pt x="96265" y="35052"/>
                  </a:lnTo>
                  <a:lnTo>
                    <a:pt x="95504" y="35560"/>
                  </a:lnTo>
                  <a:lnTo>
                    <a:pt x="108839" y="35560"/>
                  </a:lnTo>
                  <a:lnTo>
                    <a:pt x="108076" y="35052"/>
                  </a:lnTo>
                  <a:lnTo>
                    <a:pt x="107061" y="34544"/>
                  </a:lnTo>
                  <a:lnTo>
                    <a:pt x="107314" y="34544"/>
                  </a:lnTo>
                  <a:lnTo>
                    <a:pt x="104647" y="34162"/>
                  </a:lnTo>
                  <a:close/>
                </a:path>
                <a:path w="264795" h="113029">
                  <a:moveTo>
                    <a:pt x="108331" y="35052"/>
                  </a:moveTo>
                  <a:lnTo>
                    <a:pt x="108076" y="35052"/>
                  </a:lnTo>
                  <a:lnTo>
                    <a:pt x="108839" y="35560"/>
                  </a:lnTo>
                  <a:lnTo>
                    <a:pt x="108585" y="35560"/>
                  </a:lnTo>
                  <a:lnTo>
                    <a:pt x="108331" y="35052"/>
                  </a:lnTo>
                  <a:close/>
                </a:path>
                <a:path w="264795" h="113029">
                  <a:moveTo>
                    <a:pt x="229362" y="33020"/>
                  </a:moveTo>
                  <a:lnTo>
                    <a:pt x="218821" y="33020"/>
                  </a:lnTo>
                  <a:lnTo>
                    <a:pt x="213740" y="34036"/>
                  </a:lnTo>
                  <a:lnTo>
                    <a:pt x="191643" y="56896"/>
                  </a:lnTo>
                  <a:lnTo>
                    <a:pt x="190119" y="61849"/>
                  </a:lnTo>
                  <a:lnTo>
                    <a:pt x="189357" y="67437"/>
                  </a:lnTo>
                  <a:lnTo>
                    <a:pt x="189409" y="79502"/>
                  </a:lnTo>
                  <a:lnTo>
                    <a:pt x="189864" y="83947"/>
                  </a:lnTo>
                  <a:lnTo>
                    <a:pt x="191135" y="88646"/>
                  </a:lnTo>
                  <a:lnTo>
                    <a:pt x="192277" y="93472"/>
                  </a:lnTo>
                  <a:lnTo>
                    <a:pt x="216535" y="112522"/>
                  </a:lnTo>
                  <a:lnTo>
                    <a:pt x="228091" y="112522"/>
                  </a:lnTo>
                  <a:lnTo>
                    <a:pt x="232607" y="111506"/>
                  </a:lnTo>
                  <a:lnTo>
                    <a:pt x="232918" y="111506"/>
                  </a:lnTo>
                  <a:lnTo>
                    <a:pt x="237744" y="109093"/>
                  </a:lnTo>
                  <a:lnTo>
                    <a:pt x="242443" y="106807"/>
                  </a:lnTo>
                  <a:lnTo>
                    <a:pt x="246887" y="103505"/>
                  </a:lnTo>
                  <a:lnTo>
                    <a:pt x="249316" y="101219"/>
                  </a:lnTo>
                  <a:lnTo>
                    <a:pt x="221234" y="101219"/>
                  </a:lnTo>
                  <a:lnTo>
                    <a:pt x="218403" y="100457"/>
                  </a:lnTo>
                  <a:lnTo>
                    <a:pt x="218127" y="100457"/>
                  </a:lnTo>
                  <a:lnTo>
                    <a:pt x="215391" y="98679"/>
                  </a:lnTo>
                  <a:lnTo>
                    <a:pt x="212725" y="97155"/>
                  </a:lnTo>
                  <a:lnTo>
                    <a:pt x="210693" y="94996"/>
                  </a:lnTo>
                  <a:lnTo>
                    <a:pt x="209169" y="92202"/>
                  </a:lnTo>
                  <a:lnTo>
                    <a:pt x="207596" y="89662"/>
                  </a:lnTo>
                  <a:lnTo>
                    <a:pt x="207184" y="88646"/>
                  </a:lnTo>
                  <a:lnTo>
                    <a:pt x="206375" y="86487"/>
                  </a:lnTo>
                  <a:lnTo>
                    <a:pt x="205104" y="79502"/>
                  </a:lnTo>
                  <a:lnTo>
                    <a:pt x="204850" y="75946"/>
                  </a:lnTo>
                  <a:lnTo>
                    <a:pt x="204850" y="68834"/>
                  </a:lnTo>
                  <a:lnTo>
                    <a:pt x="221996" y="44450"/>
                  </a:lnTo>
                  <a:lnTo>
                    <a:pt x="264465" y="44450"/>
                  </a:lnTo>
                  <a:lnTo>
                    <a:pt x="264464" y="44069"/>
                  </a:lnTo>
                  <a:lnTo>
                    <a:pt x="249564" y="44069"/>
                  </a:lnTo>
                  <a:lnTo>
                    <a:pt x="245754" y="40512"/>
                  </a:lnTo>
                  <a:lnTo>
                    <a:pt x="241868" y="37846"/>
                  </a:lnTo>
                  <a:lnTo>
                    <a:pt x="233942" y="34036"/>
                  </a:lnTo>
                  <a:lnTo>
                    <a:pt x="234296" y="34036"/>
                  </a:lnTo>
                  <a:lnTo>
                    <a:pt x="229362" y="33020"/>
                  </a:lnTo>
                  <a:close/>
                </a:path>
                <a:path w="264795" h="113029">
                  <a:moveTo>
                    <a:pt x="263144" y="110871"/>
                  </a:moveTo>
                  <a:lnTo>
                    <a:pt x="252729" y="110871"/>
                  </a:lnTo>
                  <a:lnTo>
                    <a:pt x="253237" y="111125"/>
                  </a:lnTo>
                  <a:lnTo>
                    <a:pt x="262636" y="111125"/>
                  </a:lnTo>
                  <a:lnTo>
                    <a:pt x="263144" y="110871"/>
                  </a:lnTo>
                  <a:close/>
                </a:path>
                <a:path w="264795" h="113029">
                  <a:moveTo>
                    <a:pt x="264529" y="99441"/>
                  </a:moveTo>
                  <a:lnTo>
                    <a:pt x="251206" y="99441"/>
                  </a:lnTo>
                  <a:lnTo>
                    <a:pt x="251333" y="109855"/>
                  </a:lnTo>
                  <a:lnTo>
                    <a:pt x="251460" y="110109"/>
                  </a:lnTo>
                  <a:lnTo>
                    <a:pt x="251713" y="110490"/>
                  </a:lnTo>
                  <a:lnTo>
                    <a:pt x="252285" y="110871"/>
                  </a:lnTo>
                  <a:lnTo>
                    <a:pt x="263461" y="110871"/>
                  </a:lnTo>
                  <a:lnTo>
                    <a:pt x="264033" y="110490"/>
                  </a:lnTo>
                  <a:lnTo>
                    <a:pt x="264160" y="110109"/>
                  </a:lnTo>
                  <a:lnTo>
                    <a:pt x="264413" y="109855"/>
                  </a:lnTo>
                  <a:lnTo>
                    <a:pt x="264529" y="99441"/>
                  </a:lnTo>
                  <a:close/>
                </a:path>
                <a:path w="264795" h="113029">
                  <a:moveTo>
                    <a:pt x="264465" y="44450"/>
                  </a:moveTo>
                  <a:lnTo>
                    <a:pt x="229997" y="44450"/>
                  </a:lnTo>
                  <a:lnTo>
                    <a:pt x="233934" y="45593"/>
                  </a:lnTo>
                  <a:lnTo>
                    <a:pt x="237616" y="48006"/>
                  </a:lnTo>
                  <a:lnTo>
                    <a:pt x="241426" y="50292"/>
                  </a:lnTo>
                  <a:lnTo>
                    <a:pt x="245363" y="53721"/>
                  </a:lnTo>
                  <a:lnTo>
                    <a:pt x="249427" y="58166"/>
                  </a:lnTo>
                  <a:lnTo>
                    <a:pt x="249427" y="86995"/>
                  </a:lnTo>
                  <a:lnTo>
                    <a:pt x="228155" y="101219"/>
                  </a:lnTo>
                  <a:lnTo>
                    <a:pt x="249316" y="101219"/>
                  </a:lnTo>
                  <a:lnTo>
                    <a:pt x="251206" y="99441"/>
                  </a:lnTo>
                  <a:lnTo>
                    <a:pt x="264529" y="99441"/>
                  </a:lnTo>
                  <a:lnTo>
                    <a:pt x="264465" y="44450"/>
                  </a:lnTo>
                  <a:close/>
                </a:path>
                <a:path w="264795" h="113029">
                  <a:moveTo>
                    <a:pt x="262889" y="0"/>
                  </a:moveTo>
                  <a:lnTo>
                    <a:pt x="250951" y="0"/>
                  </a:lnTo>
                  <a:lnTo>
                    <a:pt x="250316" y="254"/>
                  </a:lnTo>
                  <a:lnTo>
                    <a:pt x="249936" y="508"/>
                  </a:lnTo>
                  <a:lnTo>
                    <a:pt x="249809" y="888"/>
                  </a:lnTo>
                  <a:lnTo>
                    <a:pt x="249554" y="1143"/>
                  </a:lnTo>
                  <a:lnTo>
                    <a:pt x="249460" y="33020"/>
                  </a:lnTo>
                  <a:lnTo>
                    <a:pt x="249427" y="44069"/>
                  </a:lnTo>
                  <a:lnTo>
                    <a:pt x="264464" y="44069"/>
                  </a:lnTo>
                  <a:lnTo>
                    <a:pt x="264413" y="1143"/>
                  </a:lnTo>
                  <a:lnTo>
                    <a:pt x="263778" y="508"/>
                  </a:lnTo>
                  <a:lnTo>
                    <a:pt x="263398" y="254"/>
                  </a:lnTo>
                  <a:lnTo>
                    <a:pt x="2628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52952" y="5338063"/>
              <a:ext cx="630301" cy="1132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60066" y="5338063"/>
              <a:ext cx="1016656" cy="1405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43934" y="5751194"/>
              <a:ext cx="331597" cy="13474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943350" y="5745225"/>
              <a:ext cx="718185" cy="113030"/>
            </a:xfrm>
            <a:custGeom>
              <a:avLst/>
              <a:gdLst/>
              <a:ahLst/>
              <a:cxnLst/>
              <a:rect l="l" t="t" r="r" b="b"/>
              <a:pathLst>
                <a:path w="718185" h="113029">
                  <a:moveTo>
                    <a:pt x="67691" y="56261"/>
                  </a:moveTo>
                  <a:lnTo>
                    <a:pt x="67183" y="52324"/>
                  </a:lnTo>
                  <a:lnTo>
                    <a:pt x="66040" y="49022"/>
                  </a:lnTo>
                  <a:lnTo>
                    <a:pt x="64897" y="45593"/>
                  </a:lnTo>
                  <a:lnTo>
                    <a:pt x="64020" y="44323"/>
                  </a:lnTo>
                  <a:lnTo>
                    <a:pt x="62992" y="42799"/>
                  </a:lnTo>
                  <a:lnTo>
                    <a:pt x="57912" y="38227"/>
                  </a:lnTo>
                  <a:lnTo>
                    <a:pt x="54483" y="36449"/>
                  </a:lnTo>
                  <a:lnTo>
                    <a:pt x="46228" y="34163"/>
                  </a:lnTo>
                  <a:lnTo>
                    <a:pt x="41148" y="33528"/>
                  </a:lnTo>
                  <a:lnTo>
                    <a:pt x="32004" y="33528"/>
                  </a:lnTo>
                  <a:lnTo>
                    <a:pt x="10160" y="38862"/>
                  </a:lnTo>
                  <a:lnTo>
                    <a:pt x="8255" y="39751"/>
                  </a:lnTo>
                  <a:lnTo>
                    <a:pt x="6731" y="40513"/>
                  </a:lnTo>
                  <a:lnTo>
                    <a:pt x="5969" y="41275"/>
                  </a:lnTo>
                  <a:lnTo>
                    <a:pt x="5080" y="41910"/>
                  </a:lnTo>
                  <a:lnTo>
                    <a:pt x="4546" y="42799"/>
                  </a:lnTo>
                  <a:lnTo>
                    <a:pt x="4445" y="43434"/>
                  </a:lnTo>
                  <a:lnTo>
                    <a:pt x="4191" y="44323"/>
                  </a:lnTo>
                  <a:lnTo>
                    <a:pt x="5588" y="51435"/>
                  </a:lnTo>
                  <a:lnTo>
                    <a:pt x="5842" y="51435"/>
                  </a:lnTo>
                  <a:lnTo>
                    <a:pt x="6223" y="51689"/>
                  </a:lnTo>
                  <a:lnTo>
                    <a:pt x="6604" y="51816"/>
                  </a:lnTo>
                  <a:lnTo>
                    <a:pt x="7874" y="51816"/>
                  </a:lnTo>
                  <a:lnTo>
                    <a:pt x="8890" y="51435"/>
                  </a:lnTo>
                  <a:lnTo>
                    <a:pt x="11684" y="50038"/>
                  </a:lnTo>
                  <a:lnTo>
                    <a:pt x="16002" y="48006"/>
                  </a:lnTo>
                  <a:lnTo>
                    <a:pt x="17957" y="47244"/>
                  </a:lnTo>
                  <a:lnTo>
                    <a:pt x="20828" y="46228"/>
                  </a:lnTo>
                  <a:lnTo>
                    <a:pt x="26797" y="44704"/>
                  </a:lnTo>
                  <a:lnTo>
                    <a:pt x="30099" y="44323"/>
                  </a:lnTo>
                  <a:lnTo>
                    <a:pt x="37338" y="44323"/>
                  </a:lnTo>
                  <a:lnTo>
                    <a:pt x="40259" y="44704"/>
                  </a:lnTo>
                  <a:lnTo>
                    <a:pt x="43154" y="45593"/>
                  </a:lnTo>
                  <a:lnTo>
                    <a:pt x="45085" y="46101"/>
                  </a:lnTo>
                  <a:lnTo>
                    <a:pt x="46990" y="47244"/>
                  </a:lnTo>
                  <a:lnTo>
                    <a:pt x="48514" y="48641"/>
                  </a:lnTo>
                  <a:lnTo>
                    <a:pt x="49911" y="50038"/>
                  </a:lnTo>
                  <a:lnTo>
                    <a:pt x="50965" y="51689"/>
                  </a:lnTo>
                  <a:lnTo>
                    <a:pt x="51054" y="51816"/>
                  </a:lnTo>
                  <a:lnTo>
                    <a:pt x="51689" y="53975"/>
                  </a:lnTo>
                  <a:lnTo>
                    <a:pt x="52463" y="56261"/>
                  </a:lnTo>
                  <a:lnTo>
                    <a:pt x="52705" y="58547"/>
                  </a:lnTo>
                  <a:lnTo>
                    <a:pt x="52705" y="66929"/>
                  </a:lnTo>
                  <a:lnTo>
                    <a:pt x="52705" y="76581"/>
                  </a:lnTo>
                  <a:lnTo>
                    <a:pt x="52705" y="91948"/>
                  </a:lnTo>
                  <a:lnTo>
                    <a:pt x="49022" y="95504"/>
                  </a:lnTo>
                  <a:lnTo>
                    <a:pt x="45466" y="98298"/>
                  </a:lnTo>
                  <a:lnTo>
                    <a:pt x="42037" y="100076"/>
                  </a:lnTo>
                  <a:lnTo>
                    <a:pt x="38608" y="101727"/>
                  </a:lnTo>
                  <a:lnTo>
                    <a:pt x="34925" y="102616"/>
                  </a:lnTo>
                  <a:lnTo>
                    <a:pt x="26162" y="102616"/>
                  </a:lnTo>
                  <a:lnTo>
                    <a:pt x="22352" y="101600"/>
                  </a:lnTo>
                  <a:lnTo>
                    <a:pt x="16891" y="97155"/>
                  </a:lnTo>
                  <a:lnTo>
                    <a:pt x="15494" y="94107"/>
                  </a:lnTo>
                  <a:lnTo>
                    <a:pt x="15494" y="88138"/>
                  </a:lnTo>
                  <a:lnTo>
                    <a:pt x="21336" y="80264"/>
                  </a:lnTo>
                  <a:lnTo>
                    <a:pt x="23368" y="78994"/>
                  </a:lnTo>
                  <a:lnTo>
                    <a:pt x="25908" y="78105"/>
                  </a:lnTo>
                  <a:lnTo>
                    <a:pt x="32004" y="76835"/>
                  </a:lnTo>
                  <a:lnTo>
                    <a:pt x="35687" y="76581"/>
                  </a:lnTo>
                  <a:lnTo>
                    <a:pt x="52705" y="76581"/>
                  </a:lnTo>
                  <a:lnTo>
                    <a:pt x="52705" y="66929"/>
                  </a:lnTo>
                  <a:lnTo>
                    <a:pt x="34925" y="66929"/>
                  </a:lnTo>
                  <a:lnTo>
                    <a:pt x="29210" y="67437"/>
                  </a:lnTo>
                  <a:lnTo>
                    <a:pt x="0" y="86995"/>
                  </a:lnTo>
                  <a:lnTo>
                    <a:pt x="0" y="94488"/>
                  </a:lnTo>
                  <a:lnTo>
                    <a:pt x="635" y="97155"/>
                  </a:lnTo>
                  <a:lnTo>
                    <a:pt x="762" y="97663"/>
                  </a:lnTo>
                  <a:lnTo>
                    <a:pt x="2159" y="100330"/>
                  </a:lnTo>
                  <a:lnTo>
                    <a:pt x="3429" y="103124"/>
                  </a:lnTo>
                  <a:lnTo>
                    <a:pt x="5461" y="105410"/>
                  </a:lnTo>
                  <a:lnTo>
                    <a:pt x="7874" y="107188"/>
                  </a:lnTo>
                  <a:lnTo>
                    <a:pt x="10414" y="109093"/>
                  </a:lnTo>
                  <a:lnTo>
                    <a:pt x="13576" y="110744"/>
                  </a:lnTo>
                  <a:lnTo>
                    <a:pt x="13843" y="110744"/>
                  </a:lnTo>
                  <a:lnTo>
                    <a:pt x="17310" y="111633"/>
                  </a:lnTo>
                  <a:lnTo>
                    <a:pt x="20320" y="112522"/>
                  </a:lnTo>
                  <a:lnTo>
                    <a:pt x="24257" y="113030"/>
                  </a:lnTo>
                  <a:lnTo>
                    <a:pt x="33528" y="113030"/>
                  </a:lnTo>
                  <a:lnTo>
                    <a:pt x="38227" y="112141"/>
                  </a:lnTo>
                  <a:lnTo>
                    <a:pt x="47117" y="108331"/>
                  </a:lnTo>
                  <a:lnTo>
                    <a:pt x="51181" y="105664"/>
                  </a:lnTo>
                  <a:lnTo>
                    <a:pt x="54457" y="102616"/>
                  </a:lnTo>
                  <a:lnTo>
                    <a:pt x="54737" y="102362"/>
                  </a:lnTo>
                  <a:lnTo>
                    <a:pt x="54737" y="110236"/>
                  </a:lnTo>
                  <a:lnTo>
                    <a:pt x="54991" y="110744"/>
                  </a:lnTo>
                  <a:lnTo>
                    <a:pt x="55372" y="110998"/>
                  </a:lnTo>
                  <a:lnTo>
                    <a:pt x="55994" y="111633"/>
                  </a:lnTo>
                  <a:lnTo>
                    <a:pt x="66205" y="111633"/>
                  </a:lnTo>
                  <a:lnTo>
                    <a:pt x="67056" y="110998"/>
                  </a:lnTo>
                  <a:lnTo>
                    <a:pt x="67564" y="110744"/>
                  </a:lnTo>
                  <a:lnTo>
                    <a:pt x="67691" y="102362"/>
                  </a:lnTo>
                  <a:lnTo>
                    <a:pt x="67691" y="76581"/>
                  </a:lnTo>
                  <a:lnTo>
                    <a:pt x="67691" y="56261"/>
                  </a:lnTo>
                  <a:close/>
                </a:path>
                <a:path w="718185" h="113029">
                  <a:moveTo>
                    <a:pt x="168021" y="110236"/>
                  </a:moveTo>
                  <a:lnTo>
                    <a:pt x="167957" y="59690"/>
                  </a:lnTo>
                  <a:lnTo>
                    <a:pt x="167513" y="55880"/>
                  </a:lnTo>
                  <a:lnTo>
                    <a:pt x="166674" y="52451"/>
                  </a:lnTo>
                  <a:lnTo>
                    <a:pt x="165709" y="48895"/>
                  </a:lnTo>
                  <a:lnTo>
                    <a:pt x="165608" y="48514"/>
                  </a:lnTo>
                  <a:lnTo>
                    <a:pt x="164020" y="45466"/>
                  </a:lnTo>
                  <a:lnTo>
                    <a:pt x="163957" y="45339"/>
                  </a:lnTo>
                  <a:lnTo>
                    <a:pt x="163728" y="45085"/>
                  </a:lnTo>
                  <a:lnTo>
                    <a:pt x="144018" y="33528"/>
                  </a:lnTo>
                  <a:lnTo>
                    <a:pt x="133858" y="33528"/>
                  </a:lnTo>
                  <a:lnTo>
                    <a:pt x="110744" y="46736"/>
                  </a:lnTo>
                  <a:lnTo>
                    <a:pt x="110744" y="36703"/>
                  </a:lnTo>
                  <a:lnTo>
                    <a:pt x="110617" y="36322"/>
                  </a:lnTo>
                  <a:lnTo>
                    <a:pt x="110363" y="36068"/>
                  </a:lnTo>
                  <a:lnTo>
                    <a:pt x="110236" y="35814"/>
                  </a:lnTo>
                  <a:lnTo>
                    <a:pt x="109855" y="35560"/>
                  </a:lnTo>
                  <a:lnTo>
                    <a:pt x="108839" y="35052"/>
                  </a:lnTo>
                  <a:lnTo>
                    <a:pt x="108204" y="34925"/>
                  </a:lnTo>
                  <a:lnTo>
                    <a:pt x="99695" y="34925"/>
                  </a:lnTo>
                  <a:lnTo>
                    <a:pt x="97409" y="36068"/>
                  </a:lnTo>
                  <a:lnTo>
                    <a:pt x="97155" y="36322"/>
                  </a:lnTo>
                  <a:lnTo>
                    <a:pt x="97155" y="110236"/>
                  </a:lnTo>
                  <a:lnTo>
                    <a:pt x="97409" y="110617"/>
                  </a:lnTo>
                  <a:lnTo>
                    <a:pt x="97663" y="110871"/>
                  </a:lnTo>
                  <a:lnTo>
                    <a:pt x="98044" y="111125"/>
                  </a:lnTo>
                  <a:lnTo>
                    <a:pt x="98793" y="111506"/>
                  </a:lnTo>
                  <a:lnTo>
                    <a:pt x="99187" y="111506"/>
                  </a:lnTo>
                  <a:lnTo>
                    <a:pt x="99949" y="111760"/>
                  </a:lnTo>
                  <a:lnTo>
                    <a:pt x="109347" y="111760"/>
                  </a:lnTo>
                  <a:lnTo>
                    <a:pt x="110109" y="111506"/>
                  </a:lnTo>
                  <a:lnTo>
                    <a:pt x="110363" y="111506"/>
                  </a:lnTo>
                  <a:lnTo>
                    <a:pt x="111633" y="110871"/>
                  </a:lnTo>
                  <a:lnTo>
                    <a:pt x="111887" y="110617"/>
                  </a:lnTo>
                  <a:lnTo>
                    <a:pt x="112014" y="110236"/>
                  </a:lnTo>
                  <a:lnTo>
                    <a:pt x="112141" y="58928"/>
                  </a:lnTo>
                  <a:lnTo>
                    <a:pt x="116332" y="54356"/>
                  </a:lnTo>
                  <a:lnTo>
                    <a:pt x="120269" y="50927"/>
                  </a:lnTo>
                  <a:lnTo>
                    <a:pt x="124079" y="48641"/>
                  </a:lnTo>
                  <a:lnTo>
                    <a:pt x="127076" y="46736"/>
                  </a:lnTo>
                  <a:lnTo>
                    <a:pt x="127889" y="46228"/>
                  </a:lnTo>
                  <a:lnTo>
                    <a:pt x="131699" y="45085"/>
                  </a:lnTo>
                  <a:lnTo>
                    <a:pt x="138430" y="45085"/>
                  </a:lnTo>
                  <a:lnTo>
                    <a:pt x="151003" y="54356"/>
                  </a:lnTo>
                  <a:lnTo>
                    <a:pt x="151130" y="54610"/>
                  </a:lnTo>
                  <a:lnTo>
                    <a:pt x="152654" y="59690"/>
                  </a:lnTo>
                  <a:lnTo>
                    <a:pt x="152908" y="62992"/>
                  </a:lnTo>
                  <a:lnTo>
                    <a:pt x="153035" y="110236"/>
                  </a:lnTo>
                  <a:lnTo>
                    <a:pt x="153289" y="110617"/>
                  </a:lnTo>
                  <a:lnTo>
                    <a:pt x="153543" y="110871"/>
                  </a:lnTo>
                  <a:lnTo>
                    <a:pt x="153924" y="111125"/>
                  </a:lnTo>
                  <a:lnTo>
                    <a:pt x="154863" y="111506"/>
                  </a:lnTo>
                  <a:lnTo>
                    <a:pt x="155067" y="111506"/>
                  </a:lnTo>
                  <a:lnTo>
                    <a:pt x="155829" y="111760"/>
                  </a:lnTo>
                  <a:lnTo>
                    <a:pt x="165227" y="111760"/>
                  </a:lnTo>
                  <a:lnTo>
                    <a:pt x="165989" y="111506"/>
                  </a:lnTo>
                  <a:lnTo>
                    <a:pt x="166179" y="111506"/>
                  </a:lnTo>
                  <a:lnTo>
                    <a:pt x="167132" y="111125"/>
                  </a:lnTo>
                  <a:lnTo>
                    <a:pt x="167513" y="110871"/>
                  </a:lnTo>
                  <a:lnTo>
                    <a:pt x="167767" y="110617"/>
                  </a:lnTo>
                  <a:lnTo>
                    <a:pt x="168021" y="110236"/>
                  </a:lnTo>
                  <a:close/>
                </a:path>
                <a:path w="718185" h="113029">
                  <a:moveTo>
                    <a:pt x="266827" y="2032"/>
                  </a:moveTo>
                  <a:lnTo>
                    <a:pt x="266573" y="1651"/>
                  </a:lnTo>
                  <a:lnTo>
                    <a:pt x="266319" y="1397"/>
                  </a:lnTo>
                  <a:lnTo>
                    <a:pt x="266065" y="1016"/>
                  </a:lnTo>
                  <a:lnTo>
                    <a:pt x="265684" y="762"/>
                  </a:lnTo>
                  <a:lnTo>
                    <a:pt x="265176" y="508"/>
                  </a:lnTo>
                  <a:lnTo>
                    <a:pt x="265303" y="508"/>
                  </a:lnTo>
                  <a:lnTo>
                    <a:pt x="263804" y="266"/>
                  </a:lnTo>
                  <a:lnTo>
                    <a:pt x="262242" y="0"/>
                  </a:lnTo>
                  <a:lnTo>
                    <a:pt x="261988" y="0"/>
                  </a:lnTo>
                  <a:lnTo>
                    <a:pt x="256413" y="0"/>
                  </a:lnTo>
                  <a:lnTo>
                    <a:pt x="256032" y="0"/>
                  </a:lnTo>
                  <a:lnTo>
                    <a:pt x="254774" y="228"/>
                  </a:lnTo>
                  <a:lnTo>
                    <a:pt x="251587" y="44450"/>
                  </a:lnTo>
                  <a:lnTo>
                    <a:pt x="251587" y="58674"/>
                  </a:lnTo>
                  <a:lnTo>
                    <a:pt x="251587" y="87503"/>
                  </a:lnTo>
                  <a:lnTo>
                    <a:pt x="230530" y="101600"/>
                  </a:lnTo>
                  <a:lnTo>
                    <a:pt x="230060" y="101600"/>
                  </a:lnTo>
                  <a:lnTo>
                    <a:pt x="229108" y="101727"/>
                  </a:lnTo>
                  <a:lnTo>
                    <a:pt x="223139" y="101727"/>
                  </a:lnTo>
                  <a:lnTo>
                    <a:pt x="219837" y="100838"/>
                  </a:lnTo>
                  <a:lnTo>
                    <a:pt x="217170" y="99187"/>
                  </a:lnTo>
                  <a:lnTo>
                    <a:pt x="214630" y="97663"/>
                  </a:lnTo>
                  <a:lnTo>
                    <a:pt x="212471" y="95504"/>
                  </a:lnTo>
                  <a:lnTo>
                    <a:pt x="210947" y="92710"/>
                  </a:lnTo>
                  <a:lnTo>
                    <a:pt x="209372" y="90170"/>
                  </a:lnTo>
                  <a:lnTo>
                    <a:pt x="208953" y="89154"/>
                  </a:lnTo>
                  <a:lnTo>
                    <a:pt x="208153" y="86995"/>
                  </a:lnTo>
                  <a:lnTo>
                    <a:pt x="206883" y="80010"/>
                  </a:lnTo>
                  <a:lnTo>
                    <a:pt x="206629" y="76454"/>
                  </a:lnTo>
                  <a:lnTo>
                    <a:pt x="206629" y="69342"/>
                  </a:lnTo>
                  <a:lnTo>
                    <a:pt x="223901" y="44958"/>
                  </a:lnTo>
                  <a:lnTo>
                    <a:pt x="231902" y="44958"/>
                  </a:lnTo>
                  <a:lnTo>
                    <a:pt x="235839" y="46101"/>
                  </a:lnTo>
                  <a:lnTo>
                    <a:pt x="239649" y="48514"/>
                  </a:lnTo>
                  <a:lnTo>
                    <a:pt x="243459" y="50800"/>
                  </a:lnTo>
                  <a:lnTo>
                    <a:pt x="247523" y="54229"/>
                  </a:lnTo>
                  <a:lnTo>
                    <a:pt x="251587" y="58674"/>
                  </a:lnTo>
                  <a:lnTo>
                    <a:pt x="251587" y="44450"/>
                  </a:lnTo>
                  <a:lnTo>
                    <a:pt x="247789" y="41021"/>
                  </a:lnTo>
                  <a:lnTo>
                    <a:pt x="243890" y="38354"/>
                  </a:lnTo>
                  <a:lnTo>
                    <a:pt x="235966" y="34544"/>
                  </a:lnTo>
                  <a:lnTo>
                    <a:pt x="236334" y="34544"/>
                  </a:lnTo>
                  <a:lnTo>
                    <a:pt x="231267" y="33528"/>
                  </a:lnTo>
                  <a:lnTo>
                    <a:pt x="220599" y="33528"/>
                  </a:lnTo>
                  <a:lnTo>
                    <a:pt x="215519" y="34544"/>
                  </a:lnTo>
                  <a:lnTo>
                    <a:pt x="206629" y="38354"/>
                  </a:lnTo>
                  <a:lnTo>
                    <a:pt x="202946" y="41021"/>
                  </a:lnTo>
                  <a:lnTo>
                    <a:pt x="200126" y="44450"/>
                  </a:lnTo>
                  <a:lnTo>
                    <a:pt x="196977" y="48133"/>
                  </a:lnTo>
                  <a:lnTo>
                    <a:pt x="194691" y="52324"/>
                  </a:lnTo>
                  <a:lnTo>
                    <a:pt x="193167" y="57404"/>
                  </a:lnTo>
                  <a:lnTo>
                    <a:pt x="191643" y="62357"/>
                  </a:lnTo>
                  <a:lnTo>
                    <a:pt x="190881" y="67945"/>
                  </a:lnTo>
                  <a:lnTo>
                    <a:pt x="190944" y="80010"/>
                  </a:lnTo>
                  <a:lnTo>
                    <a:pt x="191516" y="84455"/>
                  </a:lnTo>
                  <a:lnTo>
                    <a:pt x="192786" y="89154"/>
                  </a:lnTo>
                  <a:lnTo>
                    <a:pt x="193929" y="93980"/>
                  </a:lnTo>
                  <a:lnTo>
                    <a:pt x="218440" y="113030"/>
                  </a:lnTo>
                  <a:lnTo>
                    <a:pt x="229997" y="113030"/>
                  </a:lnTo>
                  <a:lnTo>
                    <a:pt x="234505" y="112014"/>
                  </a:lnTo>
                  <a:lnTo>
                    <a:pt x="234810" y="112014"/>
                  </a:lnTo>
                  <a:lnTo>
                    <a:pt x="244475" y="107315"/>
                  </a:lnTo>
                  <a:lnTo>
                    <a:pt x="248920" y="104013"/>
                  </a:lnTo>
                  <a:lnTo>
                    <a:pt x="251409" y="101727"/>
                  </a:lnTo>
                  <a:lnTo>
                    <a:pt x="253365" y="99949"/>
                  </a:lnTo>
                  <a:lnTo>
                    <a:pt x="253365" y="110363"/>
                  </a:lnTo>
                  <a:lnTo>
                    <a:pt x="253619" y="110617"/>
                  </a:lnTo>
                  <a:lnTo>
                    <a:pt x="253873" y="110998"/>
                  </a:lnTo>
                  <a:lnTo>
                    <a:pt x="254431" y="111379"/>
                  </a:lnTo>
                  <a:lnTo>
                    <a:pt x="254889" y="111379"/>
                  </a:lnTo>
                  <a:lnTo>
                    <a:pt x="255397" y="111633"/>
                  </a:lnTo>
                  <a:lnTo>
                    <a:pt x="264795" y="111633"/>
                  </a:lnTo>
                  <a:lnTo>
                    <a:pt x="265303" y="111379"/>
                  </a:lnTo>
                  <a:lnTo>
                    <a:pt x="265620" y="111379"/>
                  </a:lnTo>
                  <a:lnTo>
                    <a:pt x="266192" y="110998"/>
                  </a:lnTo>
                  <a:lnTo>
                    <a:pt x="266446" y="110617"/>
                  </a:lnTo>
                  <a:lnTo>
                    <a:pt x="266700" y="110363"/>
                  </a:lnTo>
                  <a:lnTo>
                    <a:pt x="266827" y="99949"/>
                  </a:lnTo>
                  <a:lnTo>
                    <a:pt x="266827" y="44958"/>
                  </a:lnTo>
                  <a:lnTo>
                    <a:pt x="266827" y="44450"/>
                  </a:lnTo>
                  <a:lnTo>
                    <a:pt x="266827" y="2032"/>
                  </a:lnTo>
                  <a:close/>
                </a:path>
                <a:path w="718185" h="113029">
                  <a:moveTo>
                    <a:pt x="388239" y="106934"/>
                  </a:moveTo>
                  <a:lnTo>
                    <a:pt x="388213" y="101600"/>
                  </a:lnTo>
                  <a:lnTo>
                    <a:pt x="388112" y="101092"/>
                  </a:lnTo>
                  <a:lnTo>
                    <a:pt x="387985" y="100584"/>
                  </a:lnTo>
                  <a:lnTo>
                    <a:pt x="387807" y="100330"/>
                  </a:lnTo>
                  <a:lnTo>
                    <a:pt x="387642" y="99949"/>
                  </a:lnTo>
                  <a:lnTo>
                    <a:pt x="387083" y="99314"/>
                  </a:lnTo>
                  <a:lnTo>
                    <a:pt x="385508" y="99314"/>
                  </a:lnTo>
                  <a:lnTo>
                    <a:pt x="383908" y="99949"/>
                  </a:lnTo>
                  <a:lnTo>
                    <a:pt x="384048" y="99949"/>
                  </a:lnTo>
                  <a:lnTo>
                    <a:pt x="382841" y="100330"/>
                  </a:lnTo>
                  <a:lnTo>
                    <a:pt x="380174" y="101092"/>
                  </a:lnTo>
                  <a:lnTo>
                    <a:pt x="380047" y="101092"/>
                  </a:lnTo>
                  <a:lnTo>
                    <a:pt x="377761" y="101600"/>
                  </a:lnTo>
                  <a:lnTo>
                    <a:pt x="371348" y="101600"/>
                  </a:lnTo>
                  <a:lnTo>
                    <a:pt x="368427" y="100330"/>
                  </a:lnTo>
                  <a:lnTo>
                    <a:pt x="366649" y="97663"/>
                  </a:lnTo>
                  <a:lnTo>
                    <a:pt x="364998" y="95123"/>
                  </a:lnTo>
                  <a:lnTo>
                    <a:pt x="364236" y="91440"/>
                  </a:lnTo>
                  <a:lnTo>
                    <a:pt x="364236" y="46101"/>
                  </a:lnTo>
                  <a:lnTo>
                    <a:pt x="386207" y="46101"/>
                  </a:lnTo>
                  <a:lnTo>
                    <a:pt x="386969" y="45720"/>
                  </a:lnTo>
                  <a:lnTo>
                    <a:pt x="387477" y="44831"/>
                  </a:lnTo>
                  <a:lnTo>
                    <a:pt x="388112" y="43942"/>
                  </a:lnTo>
                  <a:lnTo>
                    <a:pt x="388112" y="37338"/>
                  </a:lnTo>
                  <a:lnTo>
                    <a:pt x="387350" y="35814"/>
                  </a:lnTo>
                  <a:lnTo>
                    <a:pt x="386588" y="35306"/>
                  </a:lnTo>
                  <a:lnTo>
                    <a:pt x="364236" y="35306"/>
                  </a:lnTo>
                  <a:lnTo>
                    <a:pt x="364109" y="17145"/>
                  </a:lnTo>
                  <a:lnTo>
                    <a:pt x="363855" y="16891"/>
                  </a:lnTo>
                  <a:lnTo>
                    <a:pt x="363601" y="16510"/>
                  </a:lnTo>
                  <a:lnTo>
                    <a:pt x="363220" y="16256"/>
                  </a:lnTo>
                  <a:lnTo>
                    <a:pt x="362585" y="16002"/>
                  </a:lnTo>
                  <a:lnTo>
                    <a:pt x="362077" y="15748"/>
                  </a:lnTo>
                  <a:lnTo>
                    <a:pt x="351155" y="15748"/>
                  </a:lnTo>
                  <a:lnTo>
                    <a:pt x="350520" y="16002"/>
                  </a:lnTo>
                  <a:lnTo>
                    <a:pt x="350012" y="16256"/>
                  </a:lnTo>
                  <a:lnTo>
                    <a:pt x="349631" y="16510"/>
                  </a:lnTo>
                  <a:lnTo>
                    <a:pt x="349377" y="16891"/>
                  </a:lnTo>
                  <a:lnTo>
                    <a:pt x="349123" y="17145"/>
                  </a:lnTo>
                  <a:lnTo>
                    <a:pt x="349123" y="35306"/>
                  </a:lnTo>
                  <a:lnTo>
                    <a:pt x="336296" y="35306"/>
                  </a:lnTo>
                  <a:lnTo>
                    <a:pt x="335534" y="35814"/>
                  </a:lnTo>
                  <a:lnTo>
                    <a:pt x="335026" y="36830"/>
                  </a:lnTo>
                  <a:lnTo>
                    <a:pt x="334899" y="37338"/>
                  </a:lnTo>
                  <a:lnTo>
                    <a:pt x="334772" y="38100"/>
                  </a:lnTo>
                  <a:lnTo>
                    <a:pt x="334518" y="38735"/>
                  </a:lnTo>
                  <a:lnTo>
                    <a:pt x="334518" y="42545"/>
                  </a:lnTo>
                  <a:lnTo>
                    <a:pt x="334772" y="43942"/>
                  </a:lnTo>
                  <a:lnTo>
                    <a:pt x="335280" y="44831"/>
                  </a:lnTo>
                  <a:lnTo>
                    <a:pt x="335915" y="45720"/>
                  </a:lnTo>
                  <a:lnTo>
                    <a:pt x="336550" y="46101"/>
                  </a:lnTo>
                  <a:lnTo>
                    <a:pt x="349123" y="46101"/>
                  </a:lnTo>
                  <a:lnTo>
                    <a:pt x="349123" y="92583"/>
                  </a:lnTo>
                  <a:lnTo>
                    <a:pt x="365620" y="112522"/>
                  </a:lnTo>
                  <a:lnTo>
                    <a:pt x="366166" y="112522"/>
                  </a:lnTo>
                  <a:lnTo>
                    <a:pt x="368935" y="112903"/>
                  </a:lnTo>
                  <a:lnTo>
                    <a:pt x="374523" y="112903"/>
                  </a:lnTo>
                  <a:lnTo>
                    <a:pt x="378714" y="112522"/>
                  </a:lnTo>
                  <a:lnTo>
                    <a:pt x="378841" y="112522"/>
                  </a:lnTo>
                  <a:lnTo>
                    <a:pt x="386842" y="109855"/>
                  </a:lnTo>
                  <a:lnTo>
                    <a:pt x="387350" y="109474"/>
                  </a:lnTo>
                  <a:lnTo>
                    <a:pt x="387731" y="108839"/>
                  </a:lnTo>
                  <a:lnTo>
                    <a:pt x="387985" y="107950"/>
                  </a:lnTo>
                  <a:lnTo>
                    <a:pt x="388239" y="106934"/>
                  </a:lnTo>
                  <a:close/>
                </a:path>
                <a:path w="718185" h="113029">
                  <a:moveTo>
                    <a:pt x="480441" y="110236"/>
                  </a:moveTo>
                  <a:lnTo>
                    <a:pt x="480377" y="59690"/>
                  </a:lnTo>
                  <a:lnTo>
                    <a:pt x="479933" y="55880"/>
                  </a:lnTo>
                  <a:lnTo>
                    <a:pt x="479094" y="52451"/>
                  </a:lnTo>
                  <a:lnTo>
                    <a:pt x="478129" y="48895"/>
                  </a:lnTo>
                  <a:lnTo>
                    <a:pt x="478028" y="48514"/>
                  </a:lnTo>
                  <a:lnTo>
                    <a:pt x="476440" y="45466"/>
                  </a:lnTo>
                  <a:lnTo>
                    <a:pt x="476377" y="45339"/>
                  </a:lnTo>
                  <a:lnTo>
                    <a:pt x="476148" y="45085"/>
                  </a:lnTo>
                  <a:lnTo>
                    <a:pt x="471678" y="39878"/>
                  </a:lnTo>
                  <a:lnTo>
                    <a:pt x="468630" y="37592"/>
                  </a:lnTo>
                  <a:lnTo>
                    <a:pt x="464820" y="35941"/>
                  </a:lnTo>
                  <a:lnTo>
                    <a:pt x="461441" y="34544"/>
                  </a:lnTo>
                  <a:lnTo>
                    <a:pt x="461797" y="34544"/>
                  </a:lnTo>
                  <a:lnTo>
                    <a:pt x="456438" y="33528"/>
                  </a:lnTo>
                  <a:lnTo>
                    <a:pt x="446532" y="33528"/>
                  </a:lnTo>
                  <a:lnTo>
                    <a:pt x="424561" y="45466"/>
                  </a:lnTo>
                  <a:lnTo>
                    <a:pt x="424434" y="1270"/>
                  </a:lnTo>
                  <a:lnTo>
                    <a:pt x="424307" y="1016"/>
                  </a:lnTo>
                  <a:lnTo>
                    <a:pt x="424053" y="635"/>
                  </a:lnTo>
                  <a:lnTo>
                    <a:pt x="423545" y="381"/>
                  </a:lnTo>
                  <a:lnTo>
                    <a:pt x="423278" y="381"/>
                  </a:lnTo>
                  <a:lnTo>
                    <a:pt x="422529" y="0"/>
                  </a:lnTo>
                  <a:lnTo>
                    <a:pt x="411607" y="0"/>
                  </a:lnTo>
                  <a:lnTo>
                    <a:pt x="410654" y="381"/>
                  </a:lnTo>
                  <a:lnTo>
                    <a:pt x="410464" y="381"/>
                  </a:lnTo>
                  <a:lnTo>
                    <a:pt x="410083" y="635"/>
                  </a:lnTo>
                  <a:lnTo>
                    <a:pt x="409829" y="1016"/>
                  </a:lnTo>
                  <a:lnTo>
                    <a:pt x="409575" y="1270"/>
                  </a:lnTo>
                  <a:lnTo>
                    <a:pt x="409575" y="110236"/>
                  </a:lnTo>
                  <a:lnTo>
                    <a:pt x="409829" y="110617"/>
                  </a:lnTo>
                  <a:lnTo>
                    <a:pt x="410083" y="110871"/>
                  </a:lnTo>
                  <a:lnTo>
                    <a:pt x="410464" y="111125"/>
                  </a:lnTo>
                  <a:lnTo>
                    <a:pt x="411226" y="111506"/>
                  </a:lnTo>
                  <a:lnTo>
                    <a:pt x="411607" y="111506"/>
                  </a:lnTo>
                  <a:lnTo>
                    <a:pt x="412369" y="111760"/>
                  </a:lnTo>
                  <a:lnTo>
                    <a:pt x="421767" y="111760"/>
                  </a:lnTo>
                  <a:lnTo>
                    <a:pt x="422529" y="111506"/>
                  </a:lnTo>
                  <a:lnTo>
                    <a:pt x="422783" y="111506"/>
                  </a:lnTo>
                  <a:lnTo>
                    <a:pt x="424053" y="110871"/>
                  </a:lnTo>
                  <a:lnTo>
                    <a:pt x="424307" y="110617"/>
                  </a:lnTo>
                  <a:lnTo>
                    <a:pt x="424434" y="110236"/>
                  </a:lnTo>
                  <a:lnTo>
                    <a:pt x="424561" y="58928"/>
                  </a:lnTo>
                  <a:lnTo>
                    <a:pt x="428752" y="54356"/>
                  </a:lnTo>
                  <a:lnTo>
                    <a:pt x="432689" y="50927"/>
                  </a:lnTo>
                  <a:lnTo>
                    <a:pt x="436499" y="48641"/>
                  </a:lnTo>
                  <a:lnTo>
                    <a:pt x="440309" y="46228"/>
                  </a:lnTo>
                  <a:lnTo>
                    <a:pt x="442836" y="45466"/>
                  </a:lnTo>
                  <a:lnTo>
                    <a:pt x="444119" y="45085"/>
                  </a:lnTo>
                  <a:lnTo>
                    <a:pt x="450850" y="45085"/>
                  </a:lnTo>
                  <a:lnTo>
                    <a:pt x="463423" y="54356"/>
                  </a:lnTo>
                  <a:lnTo>
                    <a:pt x="463550" y="54610"/>
                  </a:lnTo>
                  <a:lnTo>
                    <a:pt x="465074" y="59690"/>
                  </a:lnTo>
                  <a:lnTo>
                    <a:pt x="465328" y="62992"/>
                  </a:lnTo>
                  <a:lnTo>
                    <a:pt x="465455" y="110236"/>
                  </a:lnTo>
                  <a:lnTo>
                    <a:pt x="465709" y="110617"/>
                  </a:lnTo>
                  <a:lnTo>
                    <a:pt x="465963" y="110871"/>
                  </a:lnTo>
                  <a:lnTo>
                    <a:pt x="466344" y="111125"/>
                  </a:lnTo>
                  <a:lnTo>
                    <a:pt x="467283" y="111506"/>
                  </a:lnTo>
                  <a:lnTo>
                    <a:pt x="467487" y="111506"/>
                  </a:lnTo>
                  <a:lnTo>
                    <a:pt x="468249" y="111760"/>
                  </a:lnTo>
                  <a:lnTo>
                    <a:pt x="477647" y="111760"/>
                  </a:lnTo>
                  <a:lnTo>
                    <a:pt x="478409" y="111506"/>
                  </a:lnTo>
                  <a:lnTo>
                    <a:pt x="478599" y="111506"/>
                  </a:lnTo>
                  <a:lnTo>
                    <a:pt x="479552" y="111125"/>
                  </a:lnTo>
                  <a:lnTo>
                    <a:pt x="479933" y="110871"/>
                  </a:lnTo>
                  <a:lnTo>
                    <a:pt x="480187" y="110617"/>
                  </a:lnTo>
                  <a:lnTo>
                    <a:pt x="480441" y="110236"/>
                  </a:lnTo>
                  <a:close/>
                </a:path>
                <a:path w="718185" h="113029">
                  <a:moveTo>
                    <a:pt x="521970" y="36449"/>
                  </a:moveTo>
                  <a:lnTo>
                    <a:pt x="521843" y="36068"/>
                  </a:lnTo>
                  <a:lnTo>
                    <a:pt x="521589" y="35814"/>
                  </a:lnTo>
                  <a:lnTo>
                    <a:pt x="520065" y="35052"/>
                  </a:lnTo>
                  <a:lnTo>
                    <a:pt x="519303" y="34925"/>
                  </a:lnTo>
                  <a:lnTo>
                    <a:pt x="509905" y="34925"/>
                  </a:lnTo>
                  <a:lnTo>
                    <a:pt x="507111" y="36449"/>
                  </a:lnTo>
                  <a:lnTo>
                    <a:pt x="507111" y="110236"/>
                  </a:lnTo>
                  <a:lnTo>
                    <a:pt x="507365" y="110617"/>
                  </a:lnTo>
                  <a:lnTo>
                    <a:pt x="507619" y="110871"/>
                  </a:lnTo>
                  <a:lnTo>
                    <a:pt x="508000" y="111125"/>
                  </a:lnTo>
                  <a:lnTo>
                    <a:pt x="508762" y="111506"/>
                  </a:lnTo>
                  <a:lnTo>
                    <a:pt x="509143" y="111506"/>
                  </a:lnTo>
                  <a:lnTo>
                    <a:pt x="509905" y="111760"/>
                  </a:lnTo>
                  <a:lnTo>
                    <a:pt x="519303" y="111760"/>
                  </a:lnTo>
                  <a:lnTo>
                    <a:pt x="520065" y="111506"/>
                  </a:lnTo>
                  <a:lnTo>
                    <a:pt x="520319" y="111506"/>
                  </a:lnTo>
                  <a:lnTo>
                    <a:pt x="521589" y="110871"/>
                  </a:lnTo>
                  <a:lnTo>
                    <a:pt x="521843" y="110617"/>
                  </a:lnTo>
                  <a:lnTo>
                    <a:pt x="521970" y="110236"/>
                  </a:lnTo>
                  <a:lnTo>
                    <a:pt x="521970" y="36449"/>
                  </a:lnTo>
                  <a:close/>
                </a:path>
                <a:path w="718185" h="113029">
                  <a:moveTo>
                    <a:pt x="523875" y="9779"/>
                  </a:moveTo>
                  <a:lnTo>
                    <a:pt x="523240" y="7620"/>
                  </a:lnTo>
                  <a:lnTo>
                    <a:pt x="522109" y="6604"/>
                  </a:lnTo>
                  <a:lnTo>
                    <a:pt x="520573" y="5461"/>
                  </a:lnTo>
                  <a:lnTo>
                    <a:pt x="518160" y="4826"/>
                  </a:lnTo>
                  <a:lnTo>
                    <a:pt x="511048" y="4826"/>
                  </a:lnTo>
                  <a:lnTo>
                    <a:pt x="508508" y="5461"/>
                  </a:lnTo>
                  <a:lnTo>
                    <a:pt x="507238" y="6604"/>
                  </a:lnTo>
                  <a:lnTo>
                    <a:pt x="505841" y="7620"/>
                  </a:lnTo>
                  <a:lnTo>
                    <a:pt x="505206" y="9779"/>
                  </a:lnTo>
                  <a:lnTo>
                    <a:pt x="505206" y="16002"/>
                  </a:lnTo>
                  <a:lnTo>
                    <a:pt x="505841" y="18034"/>
                  </a:lnTo>
                  <a:lnTo>
                    <a:pt x="507111" y="19177"/>
                  </a:lnTo>
                  <a:lnTo>
                    <a:pt x="508508" y="20193"/>
                  </a:lnTo>
                  <a:lnTo>
                    <a:pt x="510921" y="20828"/>
                  </a:lnTo>
                  <a:lnTo>
                    <a:pt x="518033" y="20828"/>
                  </a:lnTo>
                  <a:lnTo>
                    <a:pt x="520573" y="20193"/>
                  </a:lnTo>
                  <a:lnTo>
                    <a:pt x="521843" y="19050"/>
                  </a:lnTo>
                  <a:lnTo>
                    <a:pt x="523074" y="18034"/>
                  </a:lnTo>
                  <a:lnTo>
                    <a:pt x="523824" y="16002"/>
                  </a:lnTo>
                  <a:lnTo>
                    <a:pt x="523875" y="9779"/>
                  </a:lnTo>
                  <a:close/>
                </a:path>
                <a:path w="718185" h="113029">
                  <a:moveTo>
                    <a:pt x="622173" y="110236"/>
                  </a:moveTo>
                  <a:lnTo>
                    <a:pt x="622109" y="59690"/>
                  </a:lnTo>
                  <a:lnTo>
                    <a:pt x="621665" y="55880"/>
                  </a:lnTo>
                  <a:lnTo>
                    <a:pt x="620826" y="52451"/>
                  </a:lnTo>
                  <a:lnTo>
                    <a:pt x="619861" y="48895"/>
                  </a:lnTo>
                  <a:lnTo>
                    <a:pt x="619760" y="48514"/>
                  </a:lnTo>
                  <a:lnTo>
                    <a:pt x="618172" y="45466"/>
                  </a:lnTo>
                  <a:lnTo>
                    <a:pt x="618109" y="45339"/>
                  </a:lnTo>
                  <a:lnTo>
                    <a:pt x="617880" y="45085"/>
                  </a:lnTo>
                  <a:lnTo>
                    <a:pt x="598170" y="33528"/>
                  </a:lnTo>
                  <a:lnTo>
                    <a:pt x="588010" y="33528"/>
                  </a:lnTo>
                  <a:lnTo>
                    <a:pt x="564896" y="46736"/>
                  </a:lnTo>
                  <a:lnTo>
                    <a:pt x="564769" y="36322"/>
                  </a:lnTo>
                  <a:lnTo>
                    <a:pt x="564515" y="36068"/>
                  </a:lnTo>
                  <a:lnTo>
                    <a:pt x="564388" y="35814"/>
                  </a:lnTo>
                  <a:lnTo>
                    <a:pt x="564007" y="35560"/>
                  </a:lnTo>
                  <a:lnTo>
                    <a:pt x="562991" y="35052"/>
                  </a:lnTo>
                  <a:lnTo>
                    <a:pt x="562356" y="34925"/>
                  </a:lnTo>
                  <a:lnTo>
                    <a:pt x="553847" y="34925"/>
                  </a:lnTo>
                  <a:lnTo>
                    <a:pt x="551561" y="36068"/>
                  </a:lnTo>
                  <a:lnTo>
                    <a:pt x="551307" y="36322"/>
                  </a:lnTo>
                  <a:lnTo>
                    <a:pt x="551180" y="36703"/>
                  </a:lnTo>
                  <a:lnTo>
                    <a:pt x="551180" y="109982"/>
                  </a:lnTo>
                  <a:lnTo>
                    <a:pt x="552945" y="111506"/>
                  </a:lnTo>
                  <a:lnTo>
                    <a:pt x="553339" y="111506"/>
                  </a:lnTo>
                  <a:lnTo>
                    <a:pt x="554101" y="111760"/>
                  </a:lnTo>
                  <a:lnTo>
                    <a:pt x="563499" y="111760"/>
                  </a:lnTo>
                  <a:lnTo>
                    <a:pt x="564261" y="111506"/>
                  </a:lnTo>
                  <a:lnTo>
                    <a:pt x="564515" y="111506"/>
                  </a:lnTo>
                  <a:lnTo>
                    <a:pt x="565785" y="110871"/>
                  </a:lnTo>
                  <a:lnTo>
                    <a:pt x="566039" y="110617"/>
                  </a:lnTo>
                  <a:lnTo>
                    <a:pt x="566166" y="110236"/>
                  </a:lnTo>
                  <a:lnTo>
                    <a:pt x="566293" y="58928"/>
                  </a:lnTo>
                  <a:lnTo>
                    <a:pt x="570484" y="54356"/>
                  </a:lnTo>
                  <a:lnTo>
                    <a:pt x="574421" y="50927"/>
                  </a:lnTo>
                  <a:lnTo>
                    <a:pt x="578231" y="48641"/>
                  </a:lnTo>
                  <a:lnTo>
                    <a:pt x="581228" y="46736"/>
                  </a:lnTo>
                  <a:lnTo>
                    <a:pt x="582041" y="46228"/>
                  </a:lnTo>
                  <a:lnTo>
                    <a:pt x="585851" y="45085"/>
                  </a:lnTo>
                  <a:lnTo>
                    <a:pt x="592582" y="45085"/>
                  </a:lnTo>
                  <a:lnTo>
                    <a:pt x="605155" y="54356"/>
                  </a:lnTo>
                  <a:lnTo>
                    <a:pt x="605282" y="54610"/>
                  </a:lnTo>
                  <a:lnTo>
                    <a:pt x="606806" y="59690"/>
                  </a:lnTo>
                  <a:lnTo>
                    <a:pt x="607060" y="62992"/>
                  </a:lnTo>
                  <a:lnTo>
                    <a:pt x="607187" y="110236"/>
                  </a:lnTo>
                  <a:lnTo>
                    <a:pt x="607441" y="110617"/>
                  </a:lnTo>
                  <a:lnTo>
                    <a:pt x="607695" y="110871"/>
                  </a:lnTo>
                  <a:lnTo>
                    <a:pt x="608076" y="111125"/>
                  </a:lnTo>
                  <a:lnTo>
                    <a:pt x="609015" y="111506"/>
                  </a:lnTo>
                  <a:lnTo>
                    <a:pt x="609219" y="111506"/>
                  </a:lnTo>
                  <a:lnTo>
                    <a:pt x="609981" y="111760"/>
                  </a:lnTo>
                  <a:lnTo>
                    <a:pt x="619379" y="111760"/>
                  </a:lnTo>
                  <a:lnTo>
                    <a:pt x="620141" y="111506"/>
                  </a:lnTo>
                  <a:lnTo>
                    <a:pt x="620331" y="111506"/>
                  </a:lnTo>
                  <a:lnTo>
                    <a:pt x="621284" y="111125"/>
                  </a:lnTo>
                  <a:lnTo>
                    <a:pt x="621665" y="110871"/>
                  </a:lnTo>
                  <a:lnTo>
                    <a:pt x="621919" y="110617"/>
                  </a:lnTo>
                  <a:lnTo>
                    <a:pt x="622173" y="110236"/>
                  </a:lnTo>
                  <a:close/>
                </a:path>
                <a:path w="718185" h="113029">
                  <a:moveTo>
                    <a:pt x="717804" y="108458"/>
                  </a:moveTo>
                  <a:lnTo>
                    <a:pt x="683907" y="69342"/>
                  </a:lnTo>
                  <a:lnTo>
                    <a:pt x="682345" y="67564"/>
                  </a:lnTo>
                  <a:lnTo>
                    <a:pt x="682091" y="67564"/>
                  </a:lnTo>
                  <a:lnTo>
                    <a:pt x="713105" y="40386"/>
                  </a:lnTo>
                  <a:lnTo>
                    <a:pt x="713740" y="39624"/>
                  </a:lnTo>
                  <a:lnTo>
                    <a:pt x="714502" y="38354"/>
                  </a:lnTo>
                  <a:lnTo>
                    <a:pt x="714756" y="37719"/>
                  </a:lnTo>
                  <a:lnTo>
                    <a:pt x="714756" y="36576"/>
                  </a:lnTo>
                  <a:lnTo>
                    <a:pt x="714502" y="36195"/>
                  </a:lnTo>
                  <a:lnTo>
                    <a:pt x="714121" y="35814"/>
                  </a:lnTo>
                  <a:lnTo>
                    <a:pt x="713219" y="35179"/>
                  </a:lnTo>
                  <a:lnTo>
                    <a:pt x="712851" y="35179"/>
                  </a:lnTo>
                  <a:lnTo>
                    <a:pt x="711568" y="34925"/>
                  </a:lnTo>
                  <a:lnTo>
                    <a:pt x="701802" y="34925"/>
                  </a:lnTo>
                  <a:lnTo>
                    <a:pt x="701167" y="34925"/>
                  </a:lnTo>
                  <a:lnTo>
                    <a:pt x="700811" y="35052"/>
                  </a:lnTo>
                  <a:lnTo>
                    <a:pt x="700430" y="35179"/>
                  </a:lnTo>
                  <a:lnTo>
                    <a:pt x="698627" y="35814"/>
                  </a:lnTo>
                  <a:lnTo>
                    <a:pt x="698119" y="36195"/>
                  </a:lnTo>
                  <a:lnTo>
                    <a:pt x="697344" y="36576"/>
                  </a:lnTo>
                  <a:lnTo>
                    <a:pt x="697484" y="36576"/>
                  </a:lnTo>
                  <a:lnTo>
                    <a:pt x="696595" y="37465"/>
                  </a:lnTo>
                  <a:lnTo>
                    <a:pt x="665353" y="67564"/>
                  </a:lnTo>
                  <a:lnTo>
                    <a:pt x="665226" y="1270"/>
                  </a:lnTo>
                  <a:lnTo>
                    <a:pt x="665099" y="1016"/>
                  </a:lnTo>
                  <a:lnTo>
                    <a:pt x="664845" y="635"/>
                  </a:lnTo>
                  <a:lnTo>
                    <a:pt x="664337" y="381"/>
                  </a:lnTo>
                  <a:lnTo>
                    <a:pt x="664070" y="381"/>
                  </a:lnTo>
                  <a:lnTo>
                    <a:pt x="663321" y="0"/>
                  </a:lnTo>
                  <a:lnTo>
                    <a:pt x="652399" y="0"/>
                  </a:lnTo>
                  <a:lnTo>
                    <a:pt x="651446" y="381"/>
                  </a:lnTo>
                  <a:lnTo>
                    <a:pt x="651256" y="381"/>
                  </a:lnTo>
                  <a:lnTo>
                    <a:pt x="650875" y="635"/>
                  </a:lnTo>
                  <a:lnTo>
                    <a:pt x="650621" y="1016"/>
                  </a:lnTo>
                  <a:lnTo>
                    <a:pt x="650367" y="1270"/>
                  </a:lnTo>
                  <a:lnTo>
                    <a:pt x="650443" y="110363"/>
                  </a:lnTo>
                  <a:lnTo>
                    <a:pt x="650494" y="110617"/>
                  </a:lnTo>
                  <a:lnTo>
                    <a:pt x="651256" y="111125"/>
                  </a:lnTo>
                  <a:lnTo>
                    <a:pt x="652005" y="111506"/>
                  </a:lnTo>
                  <a:lnTo>
                    <a:pt x="652399" y="111506"/>
                  </a:lnTo>
                  <a:lnTo>
                    <a:pt x="653161" y="111760"/>
                  </a:lnTo>
                  <a:lnTo>
                    <a:pt x="662559" y="111760"/>
                  </a:lnTo>
                  <a:lnTo>
                    <a:pt x="663321" y="111506"/>
                  </a:lnTo>
                  <a:lnTo>
                    <a:pt x="663575" y="111506"/>
                  </a:lnTo>
                  <a:lnTo>
                    <a:pt x="664337" y="111125"/>
                  </a:lnTo>
                  <a:lnTo>
                    <a:pt x="664591" y="111125"/>
                  </a:lnTo>
                  <a:lnTo>
                    <a:pt x="664845" y="110871"/>
                  </a:lnTo>
                  <a:lnTo>
                    <a:pt x="665099" y="110617"/>
                  </a:lnTo>
                  <a:lnTo>
                    <a:pt x="665175" y="110363"/>
                  </a:lnTo>
                  <a:lnTo>
                    <a:pt x="665238" y="105664"/>
                  </a:lnTo>
                  <a:lnTo>
                    <a:pt x="665353" y="69342"/>
                  </a:lnTo>
                  <a:lnTo>
                    <a:pt x="700278" y="109474"/>
                  </a:lnTo>
                  <a:lnTo>
                    <a:pt x="700532" y="109855"/>
                  </a:lnTo>
                  <a:lnTo>
                    <a:pt x="701040" y="110363"/>
                  </a:lnTo>
                  <a:lnTo>
                    <a:pt x="701421" y="110617"/>
                  </a:lnTo>
                  <a:lnTo>
                    <a:pt x="702094" y="111125"/>
                  </a:lnTo>
                  <a:lnTo>
                    <a:pt x="702233" y="111125"/>
                  </a:lnTo>
                  <a:lnTo>
                    <a:pt x="703199" y="111506"/>
                  </a:lnTo>
                  <a:lnTo>
                    <a:pt x="716153" y="111506"/>
                  </a:lnTo>
                  <a:lnTo>
                    <a:pt x="716915" y="111125"/>
                  </a:lnTo>
                  <a:lnTo>
                    <a:pt x="717245" y="111125"/>
                  </a:lnTo>
                  <a:lnTo>
                    <a:pt x="717588" y="110617"/>
                  </a:lnTo>
                  <a:lnTo>
                    <a:pt x="717804" y="110363"/>
                  </a:lnTo>
                  <a:lnTo>
                    <a:pt x="717804" y="108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23510" y="5745225"/>
              <a:ext cx="850138" cy="1130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552697" y="6158102"/>
              <a:ext cx="297180" cy="107314"/>
            </a:xfrm>
            <a:custGeom>
              <a:avLst/>
              <a:gdLst/>
              <a:ahLst/>
              <a:cxnLst/>
              <a:rect l="l" t="t" r="r" b="b"/>
              <a:pathLst>
                <a:path w="297179" h="107314">
                  <a:moveTo>
                    <a:pt x="13207" y="105536"/>
                  </a:moveTo>
                  <a:lnTo>
                    <a:pt x="2159" y="105536"/>
                  </a:lnTo>
                  <a:lnTo>
                    <a:pt x="2921" y="105663"/>
                  </a:lnTo>
                  <a:lnTo>
                    <a:pt x="12446" y="105663"/>
                  </a:lnTo>
                  <a:lnTo>
                    <a:pt x="13207" y="105536"/>
                  </a:lnTo>
                  <a:close/>
                </a:path>
                <a:path w="297179" h="107314">
                  <a:moveTo>
                    <a:pt x="83248" y="105536"/>
                  </a:moveTo>
                  <a:lnTo>
                    <a:pt x="72643" y="105536"/>
                  </a:lnTo>
                  <a:lnTo>
                    <a:pt x="73025" y="105663"/>
                  </a:lnTo>
                  <a:lnTo>
                    <a:pt x="82803" y="105663"/>
                  </a:lnTo>
                  <a:lnTo>
                    <a:pt x="83248" y="105536"/>
                  </a:lnTo>
                  <a:close/>
                </a:path>
                <a:path w="297179" h="107314">
                  <a:moveTo>
                    <a:pt x="15621" y="104520"/>
                  </a:moveTo>
                  <a:lnTo>
                    <a:pt x="63" y="104520"/>
                  </a:lnTo>
                  <a:lnTo>
                    <a:pt x="1587" y="105536"/>
                  </a:lnTo>
                  <a:lnTo>
                    <a:pt x="13588" y="105536"/>
                  </a:lnTo>
                  <a:lnTo>
                    <a:pt x="15621" y="104520"/>
                  </a:lnTo>
                  <a:close/>
                </a:path>
                <a:path w="297179" h="107314">
                  <a:moveTo>
                    <a:pt x="69468" y="104520"/>
                  </a:moveTo>
                  <a:lnTo>
                    <a:pt x="68071" y="104520"/>
                  </a:lnTo>
                  <a:lnTo>
                    <a:pt x="73151" y="105536"/>
                  </a:lnTo>
                  <a:lnTo>
                    <a:pt x="71754" y="105536"/>
                  </a:lnTo>
                  <a:lnTo>
                    <a:pt x="69468" y="104520"/>
                  </a:lnTo>
                  <a:close/>
                </a:path>
                <a:path w="297179" h="107314">
                  <a:moveTo>
                    <a:pt x="31539" y="16890"/>
                  </a:moveTo>
                  <a:lnTo>
                    <a:pt x="15239" y="16890"/>
                  </a:lnTo>
                  <a:lnTo>
                    <a:pt x="16890" y="20065"/>
                  </a:lnTo>
                  <a:lnTo>
                    <a:pt x="18668" y="23367"/>
                  </a:lnTo>
                  <a:lnTo>
                    <a:pt x="22478" y="29971"/>
                  </a:lnTo>
                  <a:lnTo>
                    <a:pt x="24256" y="33146"/>
                  </a:lnTo>
                  <a:lnTo>
                    <a:pt x="61722" y="95376"/>
                  </a:lnTo>
                  <a:lnTo>
                    <a:pt x="62864" y="97535"/>
                  </a:lnTo>
                  <a:lnTo>
                    <a:pt x="64135" y="99186"/>
                  </a:lnTo>
                  <a:lnTo>
                    <a:pt x="65150" y="100583"/>
                  </a:lnTo>
                  <a:lnTo>
                    <a:pt x="67310" y="102996"/>
                  </a:lnTo>
                  <a:lnTo>
                    <a:pt x="68622" y="103885"/>
                  </a:lnTo>
                  <a:lnTo>
                    <a:pt x="69468" y="104520"/>
                  </a:lnTo>
                  <a:lnTo>
                    <a:pt x="71754" y="105536"/>
                  </a:lnTo>
                  <a:lnTo>
                    <a:pt x="83946" y="105536"/>
                  </a:lnTo>
                  <a:lnTo>
                    <a:pt x="85979" y="104520"/>
                  </a:lnTo>
                  <a:lnTo>
                    <a:pt x="85693" y="104520"/>
                  </a:lnTo>
                  <a:lnTo>
                    <a:pt x="86487" y="103885"/>
                  </a:lnTo>
                  <a:lnTo>
                    <a:pt x="86994" y="103250"/>
                  </a:lnTo>
                  <a:lnTo>
                    <a:pt x="87375" y="102615"/>
                  </a:lnTo>
                  <a:lnTo>
                    <a:pt x="87756" y="101853"/>
                  </a:lnTo>
                  <a:lnTo>
                    <a:pt x="88011" y="100964"/>
                  </a:lnTo>
                  <a:lnTo>
                    <a:pt x="87993" y="86740"/>
                  </a:lnTo>
                  <a:lnTo>
                    <a:pt x="72771" y="86740"/>
                  </a:lnTo>
                  <a:lnTo>
                    <a:pt x="69976" y="81660"/>
                  </a:lnTo>
                  <a:lnTo>
                    <a:pt x="68452" y="79247"/>
                  </a:lnTo>
                  <a:lnTo>
                    <a:pt x="65659" y="74167"/>
                  </a:lnTo>
                  <a:lnTo>
                    <a:pt x="64135" y="71627"/>
                  </a:lnTo>
                  <a:lnTo>
                    <a:pt x="62737" y="69087"/>
                  </a:lnTo>
                  <a:lnTo>
                    <a:pt x="59689" y="63753"/>
                  </a:lnTo>
                  <a:lnTo>
                    <a:pt x="58038" y="61086"/>
                  </a:lnTo>
                  <a:lnTo>
                    <a:pt x="56514" y="58419"/>
                  </a:lnTo>
                  <a:lnTo>
                    <a:pt x="54737" y="55625"/>
                  </a:lnTo>
                  <a:lnTo>
                    <a:pt x="31539" y="16890"/>
                  </a:lnTo>
                  <a:close/>
                </a:path>
                <a:path w="297179" h="107314">
                  <a:moveTo>
                    <a:pt x="20097" y="2285"/>
                  </a:moveTo>
                  <a:lnTo>
                    <a:pt x="3029" y="2285"/>
                  </a:lnTo>
                  <a:lnTo>
                    <a:pt x="435" y="3936"/>
                  </a:lnTo>
                  <a:lnTo>
                    <a:pt x="582" y="3936"/>
                  </a:lnTo>
                  <a:lnTo>
                    <a:pt x="0" y="5333"/>
                  </a:lnTo>
                  <a:lnTo>
                    <a:pt x="126" y="104139"/>
                  </a:lnTo>
                  <a:lnTo>
                    <a:pt x="380" y="104520"/>
                  </a:lnTo>
                  <a:lnTo>
                    <a:pt x="15112" y="104520"/>
                  </a:lnTo>
                  <a:lnTo>
                    <a:pt x="15239" y="16890"/>
                  </a:lnTo>
                  <a:lnTo>
                    <a:pt x="31539" y="16890"/>
                  </a:lnTo>
                  <a:lnTo>
                    <a:pt x="27431" y="10032"/>
                  </a:lnTo>
                  <a:lnTo>
                    <a:pt x="26542" y="8381"/>
                  </a:lnTo>
                  <a:lnTo>
                    <a:pt x="25526" y="6984"/>
                  </a:lnTo>
                  <a:lnTo>
                    <a:pt x="23749" y="4698"/>
                  </a:lnTo>
                  <a:lnTo>
                    <a:pt x="22860" y="3936"/>
                  </a:lnTo>
                  <a:lnTo>
                    <a:pt x="21843" y="3301"/>
                  </a:lnTo>
                  <a:lnTo>
                    <a:pt x="21132" y="2793"/>
                  </a:lnTo>
                  <a:lnTo>
                    <a:pt x="20097" y="2285"/>
                  </a:lnTo>
                  <a:close/>
                </a:path>
                <a:path w="297179" h="107314">
                  <a:moveTo>
                    <a:pt x="86994" y="2285"/>
                  </a:moveTo>
                  <a:lnTo>
                    <a:pt x="73660" y="2285"/>
                  </a:lnTo>
                  <a:lnTo>
                    <a:pt x="72644" y="2793"/>
                  </a:lnTo>
                  <a:lnTo>
                    <a:pt x="72898" y="2793"/>
                  </a:lnTo>
                  <a:lnTo>
                    <a:pt x="72643" y="3301"/>
                  </a:lnTo>
                  <a:lnTo>
                    <a:pt x="72643" y="82550"/>
                  </a:lnTo>
                  <a:lnTo>
                    <a:pt x="72771" y="86740"/>
                  </a:lnTo>
                  <a:lnTo>
                    <a:pt x="87993" y="86740"/>
                  </a:lnTo>
                  <a:lnTo>
                    <a:pt x="87884" y="3301"/>
                  </a:lnTo>
                  <a:lnTo>
                    <a:pt x="87629" y="2793"/>
                  </a:lnTo>
                  <a:lnTo>
                    <a:pt x="86994" y="2285"/>
                  </a:lnTo>
                  <a:close/>
                </a:path>
                <a:path w="297179" h="107314">
                  <a:moveTo>
                    <a:pt x="16763" y="1523"/>
                  </a:moveTo>
                  <a:lnTo>
                    <a:pt x="4825" y="1523"/>
                  </a:lnTo>
                  <a:lnTo>
                    <a:pt x="2730" y="2285"/>
                  </a:lnTo>
                  <a:lnTo>
                    <a:pt x="20573" y="2285"/>
                  </a:lnTo>
                  <a:lnTo>
                    <a:pt x="16763" y="1523"/>
                  </a:lnTo>
                  <a:close/>
                </a:path>
                <a:path w="297179" h="107314">
                  <a:moveTo>
                    <a:pt x="75438" y="1523"/>
                  </a:moveTo>
                  <a:lnTo>
                    <a:pt x="16954" y="1523"/>
                  </a:lnTo>
                  <a:lnTo>
                    <a:pt x="20383" y="2285"/>
                  </a:lnTo>
                  <a:lnTo>
                    <a:pt x="73532" y="2285"/>
                  </a:lnTo>
                  <a:lnTo>
                    <a:pt x="75438" y="1523"/>
                  </a:lnTo>
                  <a:close/>
                </a:path>
                <a:path w="297179" h="107314">
                  <a:moveTo>
                    <a:pt x="134238" y="105282"/>
                  </a:moveTo>
                  <a:lnTo>
                    <a:pt x="122047" y="105282"/>
                  </a:lnTo>
                  <a:lnTo>
                    <a:pt x="122554" y="105536"/>
                  </a:lnTo>
                  <a:lnTo>
                    <a:pt x="123443" y="105663"/>
                  </a:lnTo>
                  <a:lnTo>
                    <a:pt x="132841" y="105663"/>
                  </a:lnTo>
                  <a:lnTo>
                    <a:pt x="133603" y="105536"/>
                  </a:lnTo>
                  <a:lnTo>
                    <a:pt x="134238" y="105282"/>
                  </a:lnTo>
                  <a:close/>
                </a:path>
                <a:path w="297179" h="107314">
                  <a:moveTo>
                    <a:pt x="202691" y="105282"/>
                  </a:moveTo>
                  <a:lnTo>
                    <a:pt x="190500" y="105282"/>
                  </a:lnTo>
                  <a:lnTo>
                    <a:pt x="191135" y="105536"/>
                  </a:lnTo>
                  <a:lnTo>
                    <a:pt x="191897" y="105663"/>
                  </a:lnTo>
                  <a:lnTo>
                    <a:pt x="201294" y="105663"/>
                  </a:lnTo>
                  <a:lnTo>
                    <a:pt x="202056" y="105536"/>
                  </a:lnTo>
                  <a:lnTo>
                    <a:pt x="202691" y="105282"/>
                  </a:lnTo>
                  <a:close/>
                </a:path>
                <a:path w="297179" h="107314">
                  <a:moveTo>
                    <a:pt x="134874" y="1904"/>
                  </a:moveTo>
                  <a:lnTo>
                    <a:pt x="121412" y="1904"/>
                  </a:lnTo>
                  <a:lnTo>
                    <a:pt x="121030" y="2158"/>
                  </a:lnTo>
                  <a:lnTo>
                    <a:pt x="120776" y="2539"/>
                  </a:lnTo>
                  <a:lnTo>
                    <a:pt x="120523" y="2793"/>
                  </a:lnTo>
                  <a:lnTo>
                    <a:pt x="120523" y="104266"/>
                  </a:lnTo>
                  <a:lnTo>
                    <a:pt x="120776" y="104520"/>
                  </a:lnTo>
                  <a:lnTo>
                    <a:pt x="121030" y="104901"/>
                  </a:lnTo>
                  <a:lnTo>
                    <a:pt x="121602" y="105282"/>
                  </a:lnTo>
                  <a:lnTo>
                    <a:pt x="134683" y="105282"/>
                  </a:lnTo>
                  <a:lnTo>
                    <a:pt x="135254" y="104901"/>
                  </a:lnTo>
                  <a:lnTo>
                    <a:pt x="135509" y="104520"/>
                  </a:lnTo>
                  <a:lnTo>
                    <a:pt x="135762" y="104266"/>
                  </a:lnTo>
                  <a:lnTo>
                    <a:pt x="135889" y="57276"/>
                  </a:lnTo>
                  <a:lnTo>
                    <a:pt x="204215" y="57276"/>
                  </a:lnTo>
                  <a:lnTo>
                    <a:pt x="204215" y="45211"/>
                  </a:lnTo>
                  <a:lnTo>
                    <a:pt x="135889" y="45211"/>
                  </a:lnTo>
                  <a:lnTo>
                    <a:pt x="135762" y="2793"/>
                  </a:lnTo>
                  <a:lnTo>
                    <a:pt x="135509" y="2539"/>
                  </a:lnTo>
                  <a:lnTo>
                    <a:pt x="135254" y="2158"/>
                  </a:lnTo>
                  <a:lnTo>
                    <a:pt x="134874" y="1904"/>
                  </a:lnTo>
                  <a:close/>
                </a:path>
                <a:path w="297179" h="107314">
                  <a:moveTo>
                    <a:pt x="204215" y="57276"/>
                  </a:moveTo>
                  <a:lnTo>
                    <a:pt x="188849" y="57276"/>
                  </a:lnTo>
                  <a:lnTo>
                    <a:pt x="188975" y="104266"/>
                  </a:lnTo>
                  <a:lnTo>
                    <a:pt x="189229" y="104520"/>
                  </a:lnTo>
                  <a:lnTo>
                    <a:pt x="189484" y="104901"/>
                  </a:lnTo>
                  <a:lnTo>
                    <a:pt x="190055" y="105282"/>
                  </a:lnTo>
                  <a:lnTo>
                    <a:pt x="202946" y="105282"/>
                  </a:lnTo>
                  <a:lnTo>
                    <a:pt x="203707" y="104901"/>
                  </a:lnTo>
                  <a:lnTo>
                    <a:pt x="203962" y="104520"/>
                  </a:lnTo>
                  <a:lnTo>
                    <a:pt x="204215" y="104266"/>
                  </a:lnTo>
                  <a:lnTo>
                    <a:pt x="204215" y="57276"/>
                  </a:lnTo>
                  <a:close/>
                </a:path>
                <a:path w="297179" h="107314">
                  <a:moveTo>
                    <a:pt x="203200" y="1904"/>
                  </a:moveTo>
                  <a:lnTo>
                    <a:pt x="189864" y="1904"/>
                  </a:lnTo>
                  <a:lnTo>
                    <a:pt x="189484" y="2158"/>
                  </a:lnTo>
                  <a:lnTo>
                    <a:pt x="189229" y="2539"/>
                  </a:lnTo>
                  <a:lnTo>
                    <a:pt x="188975" y="2793"/>
                  </a:lnTo>
                  <a:lnTo>
                    <a:pt x="188849" y="45211"/>
                  </a:lnTo>
                  <a:lnTo>
                    <a:pt x="204215" y="45211"/>
                  </a:lnTo>
                  <a:lnTo>
                    <a:pt x="204215" y="2793"/>
                  </a:lnTo>
                  <a:lnTo>
                    <a:pt x="203962" y="2539"/>
                  </a:lnTo>
                  <a:lnTo>
                    <a:pt x="203707" y="2158"/>
                  </a:lnTo>
                  <a:lnTo>
                    <a:pt x="203200" y="1904"/>
                  </a:lnTo>
                  <a:close/>
                </a:path>
                <a:path w="297179" h="107314">
                  <a:moveTo>
                    <a:pt x="133603" y="1523"/>
                  </a:moveTo>
                  <a:lnTo>
                    <a:pt x="122554" y="1523"/>
                  </a:lnTo>
                  <a:lnTo>
                    <a:pt x="121793" y="1904"/>
                  </a:lnTo>
                  <a:lnTo>
                    <a:pt x="134556" y="1904"/>
                  </a:lnTo>
                  <a:lnTo>
                    <a:pt x="133603" y="1523"/>
                  </a:lnTo>
                  <a:close/>
                </a:path>
                <a:path w="297179" h="107314">
                  <a:moveTo>
                    <a:pt x="202056" y="1523"/>
                  </a:moveTo>
                  <a:lnTo>
                    <a:pt x="191135" y="1523"/>
                  </a:lnTo>
                  <a:lnTo>
                    <a:pt x="190182" y="1904"/>
                  </a:lnTo>
                  <a:lnTo>
                    <a:pt x="203009" y="1904"/>
                  </a:lnTo>
                  <a:lnTo>
                    <a:pt x="202056" y="1523"/>
                  </a:lnTo>
                  <a:close/>
                </a:path>
                <a:path w="297179" h="107314">
                  <a:moveTo>
                    <a:pt x="229362" y="86486"/>
                  </a:moveTo>
                  <a:lnTo>
                    <a:pt x="227964" y="86486"/>
                  </a:lnTo>
                  <a:lnTo>
                    <a:pt x="227202" y="86740"/>
                  </a:lnTo>
                  <a:lnTo>
                    <a:pt x="225805" y="95630"/>
                  </a:lnTo>
                  <a:lnTo>
                    <a:pt x="226060" y="96519"/>
                  </a:lnTo>
                  <a:lnTo>
                    <a:pt x="240918" y="105028"/>
                  </a:lnTo>
                  <a:lnTo>
                    <a:pt x="241122" y="105028"/>
                  </a:lnTo>
                  <a:lnTo>
                    <a:pt x="243459" y="105536"/>
                  </a:lnTo>
                  <a:lnTo>
                    <a:pt x="250062" y="106806"/>
                  </a:lnTo>
                  <a:lnTo>
                    <a:pt x="253746" y="107060"/>
                  </a:lnTo>
                  <a:lnTo>
                    <a:pt x="263271" y="107060"/>
                  </a:lnTo>
                  <a:lnTo>
                    <a:pt x="268477" y="106425"/>
                  </a:lnTo>
                  <a:lnTo>
                    <a:pt x="273303" y="105028"/>
                  </a:lnTo>
                  <a:lnTo>
                    <a:pt x="278129" y="103758"/>
                  </a:lnTo>
                  <a:lnTo>
                    <a:pt x="282321" y="101726"/>
                  </a:lnTo>
                  <a:lnTo>
                    <a:pt x="289263" y="96519"/>
                  </a:lnTo>
                  <a:lnTo>
                    <a:pt x="290438" y="95250"/>
                  </a:lnTo>
                  <a:lnTo>
                    <a:pt x="253873" y="95250"/>
                  </a:lnTo>
                  <a:lnTo>
                    <a:pt x="251015" y="94868"/>
                  </a:lnTo>
                  <a:lnTo>
                    <a:pt x="250552" y="94868"/>
                  </a:lnTo>
                  <a:lnTo>
                    <a:pt x="243204" y="92963"/>
                  </a:lnTo>
                  <a:lnTo>
                    <a:pt x="240284" y="91947"/>
                  </a:lnTo>
                  <a:lnTo>
                    <a:pt x="237871" y="90804"/>
                  </a:lnTo>
                  <a:lnTo>
                    <a:pt x="235585" y="89788"/>
                  </a:lnTo>
                  <a:lnTo>
                    <a:pt x="233552" y="88772"/>
                  </a:lnTo>
                  <a:lnTo>
                    <a:pt x="230504" y="86994"/>
                  </a:lnTo>
                  <a:lnTo>
                    <a:pt x="229362" y="86486"/>
                  </a:lnTo>
                  <a:close/>
                </a:path>
                <a:path w="297179" h="107314">
                  <a:moveTo>
                    <a:pt x="266446" y="0"/>
                  </a:moveTo>
                  <a:lnTo>
                    <a:pt x="258825" y="0"/>
                  </a:lnTo>
                  <a:lnTo>
                    <a:pt x="254126" y="634"/>
                  </a:lnTo>
                  <a:lnTo>
                    <a:pt x="229427" y="18922"/>
                  </a:lnTo>
                  <a:lnTo>
                    <a:pt x="229362" y="19050"/>
                  </a:lnTo>
                  <a:lnTo>
                    <a:pt x="228473" y="22859"/>
                  </a:lnTo>
                  <a:lnTo>
                    <a:pt x="228473" y="31495"/>
                  </a:lnTo>
                  <a:lnTo>
                    <a:pt x="229235" y="35178"/>
                  </a:lnTo>
                  <a:lnTo>
                    <a:pt x="230759" y="38100"/>
                  </a:lnTo>
                  <a:lnTo>
                    <a:pt x="232282" y="41147"/>
                  </a:lnTo>
                  <a:lnTo>
                    <a:pt x="258063" y="57784"/>
                  </a:lnTo>
                  <a:lnTo>
                    <a:pt x="261238" y="59181"/>
                  </a:lnTo>
                  <a:lnTo>
                    <a:pt x="278764" y="70357"/>
                  </a:lnTo>
                  <a:lnTo>
                    <a:pt x="280288" y="72389"/>
                  </a:lnTo>
                  <a:lnTo>
                    <a:pt x="281050" y="74929"/>
                  </a:lnTo>
                  <a:lnTo>
                    <a:pt x="281050" y="80644"/>
                  </a:lnTo>
                  <a:lnTo>
                    <a:pt x="280542" y="83057"/>
                  </a:lnTo>
                  <a:lnTo>
                    <a:pt x="279400" y="85216"/>
                  </a:lnTo>
                  <a:lnTo>
                    <a:pt x="278802" y="86486"/>
                  </a:lnTo>
                  <a:lnTo>
                    <a:pt x="278682" y="86740"/>
                  </a:lnTo>
                  <a:lnTo>
                    <a:pt x="278563" y="86994"/>
                  </a:lnTo>
                  <a:lnTo>
                    <a:pt x="278443" y="87248"/>
                  </a:lnTo>
                  <a:lnTo>
                    <a:pt x="261747" y="95250"/>
                  </a:lnTo>
                  <a:lnTo>
                    <a:pt x="290438" y="95250"/>
                  </a:lnTo>
                  <a:lnTo>
                    <a:pt x="292226" y="93217"/>
                  </a:lnTo>
                  <a:lnTo>
                    <a:pt x="296290" y="85597"/>
                  </a:lnTo>
                  <a:lnTo>
                    <a:pt x="297179" y="81279"/>
                  </a:lnTo>
                  <a:lnTo>
                    <a:pt x="297179" y="72389"/>
                  </a:lnTo>
                  <a:lnTo>
                    <a:pt x="296417" y="68706"/>
                  </a:lnTo>
                  <a:lnTo>
                    <a:pt x="293369" y="62610"/>
                  </a:lnTo>
                  <a:lnTo>
                    <a:pt x="291464" y="59943"/>
                  </a:lnTo>
                  <a:lnTo>
                    <a:pt x="288925" y="57784"/>
                  </a:lnTo>
                  <a:lnTo>
                    <a:pt x="286385" y="55498"/>
                  </a:lnTo>
                  <a:lnTo>
                    <a:pt x="283590" y="53593"/>
                  </a:lnTo>
                  <a:lnTo>
                    <a:pt x="277240" y="50291"/>
                  </a:lnTo>
                  <a:lnTo>
                    <a:pt x="267335" y="46100"/>
                  </a:lnTo>
                  <a:lnTo>
                    <a:pt x="264160" y="44703"/>
                  </a:lnTo>
                  <a:lnTo>
                    <a:pt x="260985" y="43433"/>
                  </a:lnTo>
                  <a:lnTo>
                    <a:pt x="257810" y="42036"/>
                  </a:lnTo>
                  <a:lnTo>
                    <a:pt x="254888" y="40639"/>
                  </a:lnTo>
                  <a:lnTo>
                    <a:pt x="252475" y="38988"/>
                  </a:lnTo>
                  <a:lnTo>
                    <a:pt x="249936" y="37337"/>
                  </a:lnTo>
                  <a:lnTo>
                    <a:pt x="248030" y="35559"/>
                  </a:lnTo>
                  <a:lnTo>
                    <a:pt x="246506" y="33400"/>
                  </a:lnTo>
                  <a:lnTo>
                    <a:pt x="245078" y="31495"/>
                  </a:lnTo>
                  <a:lnTo>
                    <a:pt x="244221" y="28828"/>
                  </a:lnTo>
                  <a:lnTo>
                    <a:pt x="244221" y="24002"/>
                  </a:lnTo>
                  <a:lnTo>
                    <a:pt x="260096" y="11556"/>
                  </a:lnTo>
                  <a:lnTo>
                    <a:pt x="290322" y="11556"/>
                  </a:lnTo>
                  <a:lnTo>
                    <a:pt x="290322" y="8762"/>
                  </a:lnTo>
                  <a:lnTo>
                    <a:pt x="290067" y="8000"/>
                  </a:lnTo>
                  <a:lnTo>
                    <a:pt x="289813" y="7746"/>
                  </a:lnTo>
                  <a:lnTo>
                    <a:pt x="289687" y="7365"/>
                  </a:lnTo>
                  <a:lnTo>
                    <a:pt x="279018" y="2285"/>
                  </a:lnTo>
                  <a:lnTo>
                    <a:pt x="276732" y="1523"/>
                  </a:lnTo>
                  <a:lnTo>
                    <a:pt x="274192" y="1015"/>
                  </a:lnTo>
                  <a:lnTo>
                    <a:pt x="268986" y="253"/>
                  </a:lnTo>
                  <a:lnTo>
                    <a:pt x="266446" y="0"/>
                  </a:lnTo>
                  <a:close/>
                </a:path>
                <a:path w="297179" h="107314">
                  <a:moveTo>
                    <a:pt x="290322" y="11556"/>
                  </a:moveTo>
                  <a:lnTo>
                    <a:pt x="266826" y="11556"/>
                  </a:lnTo>
                  <a:lnTo>
                    <a:pt x="269875" y="11937"/>
                  </a:lnTo>
                  <a:lnTo>
                    <a:pt x="275463" y="13461"/>
                  </a:lnTo>
                  <a:lnTo>
                    <a:pt x="278166" y="14477"/>
                  </a:lnTo>
                  <a:lnTo>
                    <a:pt x="281939" y="16128"/>
                  </a:lnTo>
                  <a:lnTo>
                    <a:pt x="283717" y="17017"/>
                  </a:lnTo>
                  <a:lnTo>
                    <a:pt x="286512" y="18541"/>
                  </a:lnTo>
                  <a:lnTo>
                    <a:pt x="287527" y="18922"/>
                  </a:lnTo>
                  <a:lnTo>
                    <a:pt x="288925" y="18922"/>
                  </a:lnTo>
                  <a:lnTo>
                    <a:pt x="289305" y="18541"/>
                  </a:lnTo>
                  <a:lnTo>
                    <a:pt x="289687" y="18287"/>
                  </a:lnTo>
                  <a:lnTo>
                    <a:pt x="289940" y="17906"/>
                  </a:lnTo>
                  <a:lnTo>
                    <a:pt x="290067" y="17398"/>
                  </a:lnTo>
                  <a:lnTo>
                    <a:pt x="290258" y="17017"/>
                  </a:lnTo>
                  <a:lnTo>
                    <a:pt x="290322" y="11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16298" y="6158356"/>
              <a:ext cx="486410" cy="10680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72940" y="6159626"/>
              <a:ext cx="745871" cy="10553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91709" y="6151625"/>
              <a:ext cx="633729" cy="11391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031991" y="9958145"/>
              <a:ext cx="340995" cy="341630"/>
            </a:xfrm>
            <a:custGeom>
              <a:avLst/>
              <a:gdLst/>
              <a:ahLst/>
              <a:cxnLst/>
              <a:rect l="l" t="t" r="r" b="b"/>
              <a:pathLst>
                <a:path w="340995" h="341629">
                  <a:moveTo>
                    <a:pt x="170561" y="0"/>
                  </a:moveTo>
                  <a:lnTo>
                    <a:pt x="125206" y="6091"/>
                  </a:lnTo>
                  <a:lnTo>
                    <a:pt x="84459" y="23282"/>
                  </a:lnTo>
                  <a:lnTo>
                    <a:pt x="49942" y="49945"/>
                  </a:lnTo>
                  <a:lnTo>
                    <a:pt x="23278" y="84455"/>
                  </a:lnTo>
                  <a:lnTo>
                    <a:pt x="6090" y="125186"/>
                  </a:lnTo>
                  <a:lnTo>
                    <a:pt x="0" y="170510"/>
                  </a:lnTo>
                  <a:lnTo>
                    <a:pt x="6090" y="215844"/>
                  </a:lnTo>
                  <a:lnTo>
                    <a:pt x="23278" y="256579"/>
                  </a:lnTo>
                  <a:lnTo>
                    <a:pt x="49942" y="291090"/>
                  </a:lnTo>
                  <a:lnTo>
                    <a:pt x="84459" y="317753"/>
                  </a:lnTo>
                  <a:lnTo>
                    <a:pt x="125206" y="334942"/>
                  </a:lnTo>
                  <a:lnTo>
                    <a:pt x="170561" y="341033"/>
                  </a:lnTo>
                  <a:lnTo>
                    <a:pt x="215861" y="334942"/>
                  </a:lnTo>
                  <a:lnTo>
                    <a:pt x="256572" y="317753"/>
                  </a:lnTo>
                  <a:lnTo>
                    <a:pt x="291068" y="291090"/>
                  </a:lnTo>
                  <a:lnTo>
                    <a:pt x="317721" y="256579"/>
                  </a:lnTo>
                  <a:lnTo>
                    <a:pt x="334905" y="215844"/>
                  </a:lnTo>
                  <a:lnTo>
                    <a:pt x="340995" y="170510"/>
                  </a:lnTo>
                  <a:lnTo>
                    <a:pt x="334905" y="125186"/>
                  </a:lnTo>
                  <a:lnTo>
                    <a:pt x="317721" y="84455"/>
                  </a:lnTo>
                  <a:lnTo>
                    <a:pt x="291068" y="49945"/>
                  </a:lnTo>
                  <a:lnTo>
                    <a:pt x="256572" y="23282"/>
                  </a:lnTo>
                  <a:lnTo>
                    <a:pt x="215861" y="6091"/>
                  </a:lnTo>
                  <a:lnTo>
                    <a:pt x="170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482" y="10021315"/>
            <a:ext cx="1060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4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60246" cy="10299700"/>
            <a:chOff x="0" y="0"/>
            <a:chExt cx="7560246" cy="10299700"/>
          </a:xfrm>
        </p:grpSpPr>
        <p:sp>
          <p:nvSpPr>
            <p:cNvPr id="4" name="object 4"/>
            <p:cNvSpPr/>
            <p:nvPr/>
          </p:nvSpPr>
          <p:spPr>
            <a:xfrm>
              <a:off x="1214119" y="9958705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561" y="0"/>
                  </a:moveTo>
                  <a:lnTo>
                    <a:pt x="125206" y="6090"/>
                  </a:lnTo>
                  <a:lnTo>
                    <a:pt x="84459" y="23279"/>
                  </a:lnTo>
                  <a:lnTo>
                    <a:pt x="49942" y="49939"/>
                  </a:lnTo>
                  <a:lnTo>
                    <a:pt x="23278" y="84446"/>
                  </a:lnTo>
                  <a:lnTo>
                    <a:pt x="6090" y="125174"/>
                  </a:lnTo>
                  <a:lnTo>
                    <a:pt x="0" y="170497"/>
                  </a:lnTo>
                  <a:lnTo>
                    <a:pt x="6090" y="215825"/>
                  </a:lnTo>
                  <a:lnTo>
                    <a:pt x="23278" y="256554"/>
                  </a:lnTo>
                  <a:lnTo>
                    <a:pt x="49942" y="291060"/>
                  </a:lnTo>
                  <a:lnTo>
                    <a:pt x="84459" y="317718"/>
                  </a:lnTo>
                  <a:lnTo>
                    <a:pt x="125206" y="334905"/>
                  </a:lnTo>
                  <a:lnTo>
                    <a:pt x="170561" y="340994"/>
                  </a:lnTo>
                  <a:lnTo>
                    <a:pt x="215861" y="334905"/>
                  </a:lnTo>
                  <a:lnTo>
                    <a:pt x="256572" y="317718"/>
                  </a:lnTo>
                  <a:lnTo>
                    <a:pt x="291068" y="291060"/>
                  </a:lnTo>
                  <a:lnTo>
                    <a:pt x="317721" y="256554"/>
                  </a:lnTo>
                  <a:lnTo>
                    <a:pt x="334905" y="215825"/>
                  </a:lnTo>
                  <a:lnTo>
                    <a:pt x="340995" y="170497"/>
                  </a:lnTo>
                  <a:lnTo>
                    <a:pt x="334905" y="125174"/>
                  </a:lnTo>
                  <a:lnTo>
                    <a:pt x="317721" y="84446"/>
                  </a:lnTo>
                  <a:lnTo>
                    <a:pt x="291068" y="49939"/>
                  </a:lnTo>
                  <a:lnTo>
                    <a:pt x="256572" y="23279"/>
                  </a:lnTo>
                  <a:lnTo>
                    <a:pt x="215861" y="6090"/>
                  </a:lnTo>
                  <a:lnTo>
                    <a:pt x="170561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675" cy="56939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9981" y="4253991"/>
              <a:ext cx="7200265" cy="5760085"/>
            </a:xfrm>
            <a:custGeom>
              <a:avLst/>
              <a:gdLst/>
              <a:ahLst/>
              <a:cxnLst/>
              <a:rect l="l" t="t" r="r" b="b"/>
              <a:pathLst>
                <a:path w="7200265" h="5760084">
                  <a:moveTo>
                    <a:pt x="7199693" y="0"/>
                  </a:moveTo>
                  <a:lnTo>
                    <a:pt x="0" y="0"/>
                  </a:lnTo>
                  <a:lnTo>
                    <a:pt x="0" y="5759958"/>
                  </a:lnTo>
                  <a:lnTo>
                    <a:pt x="7199693" y="5759958"/>
                  </a:lnTo>
                  <a:lnTo>
                    <a:pt x="7199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29" y="4963288"/>
              <a:ext cx="225272" cy="1162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9412" y="4985957"/>
              <a:ext cx="692137" cy="1529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941" y="5512561"/>
              <a:ext cx="3387109" cy="1207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9749" y="5772276"/>
              <a:ext cx="744829" cy="1085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37538" y="5771895"/>
              <a:ext cx="5008245" cy="1089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944" y="5948679"/>
              <a:ext cx="2743962" cy="1089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7788" y="5949314"/>
              <a:ext cx="1348994" cy="1080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43423" y="5949314"/>
              <a:ext cx="1449959" cy="1080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4072" y="6126987"/>
              <a:ext cx="5829617" cy="1087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894" y="6305295"/>
              <a:ext cx="5787821" cy="1089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9944" y="6482079"/>
              <a:ext cx="1608074" cy="1089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0977" y="6482079"/>
              <a:ext cx="3778504" cy="10883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441" y="6853681"/>
              <a:ext cx="1498485" cy="9728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9843" y="7112888"/>
              <a:ext cx="5555716" cy="876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7057" y="7291323"/>
              <a:ext cx="4244975" cy="1087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41467" y="7291323"/>
              <a:ext cx="1561084" cy="87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6434" y="7468743"/>
              <a:ext cx="1749285" cy="1083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40964" y="7468107"/>
              <a:ext cx="2893949" cy="1087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5967" y="0"/>
              <a:ext cx="1498155" cy="5759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6729" y="860297"/>
              <a:ext cx="1277505" cy="31648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264155" y="933957"/>
              <a:ext cx="398145" cy="181610"/>
            </a:xfrm>
            <a:custGeom>
              <a:avLst/>
              <a:gdLst/>
              <a:ahLst/>
              <a:cxnLst/>
              <a:rect l="l" t="t" r="r" b="b"/>
              <a:pathLst>
                <a:path w="398144" h="181609">
                  <a:moveTo>
                    <a:pt x="164068" y="34417"/>
                  </a:moveTo>
                  <a:lnTo>
                    <a:pt x="89281" y="34417"/>
                  </a:lnTo>
                  <a:lnTo>
                    <a:pt x="94742" y="35051"/>
                  </a:lnTo>
                  <a:lnTo>
                    <a:pt x="99313" y="36195"/>
                  </a:lnTo>
                  <a:lnTo>
                    <a:pt x="103758" y="37465"/>
                  </a:lnTo>
                  <a:lnTo>
                    <a:pt x="107314" y="39243"/>
                  </a:lnTo>
                  <a:lnTo>
                    <a:pt x="109981" y="41782"/>
                  </a:lnTo>
                  <a:lnTo>
                    <a:pt x="112775" y="44323"/>
                  </a:lnTo>
                  <a:lnTo>
                    <a:pt x="114681" y="47498"/>
                  </a:lnTo>
                  <a:lnTo>
                    <a:pt x="115824" y="51307"/>
                  </a:lnTo>
                  <a:lnTo>
                    <a:pt x="116967" y="54991"/>
                  </a:lnTo>
                  <a:lnTo>
                    <a:pt x="117601" y="59435"/>
                  </a:lnTo>
                  <a:lnTo>
                    <a:pt x="117601" y="74168"/>
                  </a:lnTo>
                  <a:lnTo>
                    <a:pt x="99568" y="74168"/>
                  </a:lnTo>
                  <a:lnTo>
                    <a:pt x="87639" y="74380"/>
                  </a:lnTo>
                  <a:lnTo>
                    <a:pt x="47327" y="79305"/>
                  </a:lnTo>
                  <a:lnTo>
                    <a:pt x="10541" y="97662"/>
                  </a:lnTo>
                  <a:lnTo>
                    <a:pt x="6350" y="104521"/>
                  </a:lnTo>
                  <a:lnTo>
                    <a:pt x="2031" y="111505"/>
                  </a:lnTo>
                  <a:lnTo>
                    <a:pt x="0" y="119633"/>
                  </a:lnTo>
                  <a:lnTo>
                    <a:pt x="0" y="137541"/>
                  </a:lnTo>
                  <a:lnTo>
                    <a:pt x="1650" y="145160"/>
                  </a:lnTo>
                  <a:lnTo>
                    <a:pt x="8255" y="158115"/>
                  </a:lnTo>
                  <a:lnTo>
                    <a:pt x="13082" y="163669"/>
                  </a:lnTo>
                  <a:lnTo>
                    <a:pt x="18923" y="167894"/>
                  </a:lnTo>
                  <a:lnTo>
                    <a:pt x="24892" y="172339"/>
                  </a:lnTo>
                  <a:lnTo>
                    <a:pt x="67310" y="181228"/>
                  </a:lnTo>
                  <a:lnTo>
                    <a:pt x="75977" y="180849"/>
                  </a:lnTo>
                  <a:lnTo>
                    <a:pt x="113522" y="168132"/>
                  </a:lnTo>
                  <a:lnTo>
                    <a:pt x="125730" y="158623"/>
                  </a:lnTo>
                  <a:lnTo>
                    <a:pt x="168782" y="158623"/>
                  </a:lnTo>
                  <a:lnTo>
                    <a:pt x="168782" y="149098"/>
                  </a:lnTo>
                  <a:lnTo>
                    <a:pt x="69976" y="149098"/>
                  </a:lnTo>
                  <a:lnTo>
                    <a:pt x="63118" y="147193"/>
                  </a:lnTo>
                  <a:lnTo>
                    <a:pt x="58293" y="143382"/>
                  </a:lnTo>
                  <a:lnTo>
                    <a:pt x="53339" y="139573"/>
                  </a:lnTo>
                  <a:lnTo>
                    <a:pt x="50926" y="134239"/>
                  </a:lnTo>
                  <a:lnTo>
                    <a:pt x="50926" y="123571"/>
                  </a:lnTo>
                  <a:lnTo>
                    <a:pt x="51816" y="120015"/>
                  </a:lnTo>
                  <a:lnTo>
                    <a:pt x="53467" y="116967"/>
                  </a:lnTo>
                  <a:lnTo>
                    <a:pt x="55244" y="113919"/>
                  </a:lnTo>
                  <a:lnTo>
                    <a:pt x="57912" y="111251"/>
                  </a:lnTo>
                  <a:lnTo>
                    <a:pt x="61721" y="109093"/>
                  </a:lnTo>
                  <a:lnTo>
                    <a:pt x="65405" y="106933"/>
                  </a:lnTo>
                  <a:lnTo>
                    <a:pt x="70231" y="105409"/>
                  </a:lnTo>
                  <a:lnTo>
                    <a:pt x="76200" y="104267"/>
                  </a:lnTo>
                  <a:lnTo>
                    <a:pt x="82168" y="103250"/>
                  </a:lnTo>
                  <a:lnTo>
                    <a:pt x="89281" y="102616"/>
                  </a:lnTo>
                  <a:lnTo>
                    <a:pt x="168782" y="102616"/>
                  </a:lnTo>
                  <a:lnTo>
                    <a:pt x="168782" y="63373"/>
                  </a:lnTo>
                  <a:lnTo>
                    <a:pt x="168497" y="55372"/>
                  </a:lnTo>
                  <a:lnTo>
                    <a:pt x="168028" y="51307"/>
                  </a:lnTo>
                  <a:lnTo>
                    <a:pt x="167955" y="50673"/>
                  </a:lnTo>
                  <a:lnTo>
                    <a:pt x="167852" y="49783"/>
                  </a:lnTo>
                  <a:lnTo>
                    <a:pt x="167808" y="49402"/>
                  </a:lnTo>
                  <a:lnTo>
                    <a:pt x="167705" y="48514"/>
                  </a:lnTo>
                  <a:lnTo>
                    <a:pt x="167639" y="47942"/>
                  </a:lnTo>
                  <a:lnTo>
                    <a:pt x="166211" y="41084"/>
                  </a:lnTo>
                  <a:lnTo>
                    <a:pt x="164372" y="35305"/>
                  </a:lnTo>
                  <a:lnTo>
                    <a:pt x="164068" y="34417"/>
                  </a:lnTo>
                  <a:close/>
                </a:path>
                <a:path w="398144" h="181609">
                  <a:moveTo>
                    <a:pt x="168782" y="158623"/>
                  </a:moveTo>
                  <a:lnTo>
                    <a:pt x="125730" y="158623"/>
                  </a:lnTo>
                  <a:lnTo>
                    <a:pt x="125730" y="173100"/>
                  </a:lnTo>
                  <a:lnTo>
                    <a:pt x="140843" y="178180"/>
                  </a:lnTo>
                  <a:lnTo>
                    <a:pt x="152781" y="178180"/>
                  </a:lnTo>
                  <a:lnTo>
                    <a:pt x="166624" y="175386"/>
                  </a:lnTo>
                  <a:lnTo>
                    <a:pt x="168020" y="174498"/>
                  </a:lnTo>
                  <a:lnTo>
                    <a:pt x="168782" y="173100"/>
                  </a:lnTo>
                  <a:lnTo>
                    <a:pt x="168782" y="158623"/>
                  </a:lnTo>
                  <a:close/>
                </a:path>
                <a:path w="398144" h="181609">
                  <a:moveTo>
                    <a:pt x="168782" y="102616"/>
                  </a:moveTo>
                  <a:lnTo>
                    <a:pt x="117601" y="102616"/>
                  </a:lnTo>
                  <a:lnTo>
                    <a:pt x="117601" y="130048"/>
                  </a:lnTo>
                  <a:lnTo>
                    <a:pt x="111251" y="136271"/>
                  </a:lnTo>
                  <a:lnTo>
                    <a:pt x="105029" y="140970"/>
                  </a:lnTo>
                  <a:lnTo>
                    <a:pt x="92710" y="147447"/>
                  </a:lnTo>
                  <a:lnTo>
                    <a:pt x="85979" y="149098"/>
                  </a:lnTo>
                  <a:lnTo>
                    <a:pt x="168782" y="149098"/>
                  </a:lnTo>
                  <a:lnTo>
                    <a:pt x="168782" y="102616"/>
                  </a:lnTo>
                  <a:close/>
                </a:path>
                <a:path w="398144" h="181609">
                  <a:moveTo>
                    <a:pt x="87121" y="0"/>
                  </a:moveTo>
                  <a:lnTo>
                    <a:pt x="78993" y="0"/>
                  </a:lnTo>
                  <a:lnTo>
                    <a:pt x="71119" y="634"/>
                  </a:lnTo>
                  <a:lnTo>
                    <a:pt x="30099" y="9905"/>
                  </a:lnTo>
                  <a:lnTo>
                    <a:pt x="11175" y="23622"/>
                  </a:lnTo>
                  <a:lnTo>
                    <a:pt x="10413" y="25780"/>
                  </a:lnTo>
                  <a:lnTo>
                    <a:pt x="10287" y="37719"/>
                  </a:lnTo>
                  <a:lnTo>
                    <a:pt x="10794" y="40004"/>
                  </a:lnTo>
                  <a:lnTo>
                    <a:pt x="10879" y="40512"/>
                  </a:lnTo>
                  <a:lnTo>
                    <a:pt x="10974" y="41084"/>
                  </a:lnTo>
                  <a:lnTo>
                    <a:pt x="11091" y="41782"/>
                  </a:lnTo>
                  <a:lnTo>
                    <a:pt x="11175" y="42291"/>
                  </a:lnTo>
                  <a:lnTo>
                    <a:pt x="11747" y="44323"/>
                  </a:lnTo>
                  <a:lnTo>
                    <a:pt x="12445" y="45720"/>
                  </a:lnTo>
                  <a:lnTo>
                    <a:pt x="12797" y="46481"/>
                  </a:lnTo>
                  <a:lnTo>
                    <a:pt x="17906" y="50673"/>
                  </a:lnTo>
                  <a:lnTo>
                    <a:pt x="21589" y="50673"/>
                  </a:lnTo>
                  <a:lnTo>
                    <a:pt x="24511" y="49783"/>
                  </a:lnTo>
                  <a:lnTo>
                    <a:pt x="28067" y="48132"/>
                  </a:lnTo>
                  <a:lnTo>
                    <a:pt x="31495" y="46481"/>
                  </a:lnTo>
                  <a:lnTo>
                    <a:pt x="35941" y="44576"/>
                  </a:lnTo>
                  <a:lnTo>
                    <a:pt x="46481" y="40512"/>
                  </a:lnTo>
                  <a:lnTo>
                    <a:pt x="52450" y="38607"/>
                  </a:lnTo>
                  <a:lnTo>
                    <a:pt x="66167" y="35305"/>
                  </a:lnTo>
                  <a:lnTo>
                    <a:pt x="73913" y="34417"/>
                  </a:lnTo>
                  <a:lnTo>
                    <a:pt x="164068" y="34417"/>
                  </a:lnTo>
                  <a:lnTo>
                    <a:pt x="161162" y="26670"/>
                  </a:lnTo>
                  <a:lnTo>
                    <a:pt x="124332" y="3682"/>
                  </a:lnTo>
                  <a:lnTo>
                    <a:pt x="97597" y="236"/>
                  </a:lnTo>
                  <a:lnTo>
                    <a:pt x="87121" y="0"/>
                  </a:lnTo>
                  <a:close/>
                </a:path>
                <a:path w="398144" h="181609">
                  <a:moveTo>
                    <a:pt x="252094" y="3175"/>
                  </a:moveTo>
                  <a:lnTo>
                    <a:pt x="236219" y="3175"/>
                  </a:lnTo>
                  <a:lnTo>
                    <a:pt x="233425" y="3555"/>
                  </a:lnTo>
                  <a:lnTo>
                    <a:pt x="230505" y="3809"/>
                  </a:lnTo>
                  <a:lnTo>
                    <a:pt x="222757" y="7111"/>
                  </a:lnTo>
                  <a:lnTo>
                    <a:pt x="221995" y="8000"/>
                  </a:lnTo>
                  <a:lnTo>
                    <a:pt x="221614" y="9144"/>
                  </a:lnTo>
                  <a:lnTo>
                    <a:pt x="221614" y="172084"/>
                  </a:lnTo>
                  <a:lnTo>
                    <a:pt x="227202" y="176275"/>
                  </a:lnTo>
                  <a:lnTo>
                    <a:pt x="229107" y="176910"/>
                  </a:lnTo>
                  <a:lnTo>
                    <a:pt x="231775" y="177419"/>
                  </a:lnTo>
                  <a:lnTo>
                    <a:pt x="238506" y="177926"/>
                  </a:lnTo>
                  <a:lnTo>
                    <a:pt x="242696" y="178180"/>
                  </a:lnTo>
                  <a:lnTo>
                    <a:pt x="252856" y="178180"/>
                  </a:lnTo>
                  <a:lnTo>
                    <a:pt x="257048" y="177926"/>
                  </a:lnTo>
                  <a:lnTo>
                    <a:pt x="263651" y="177419"/>
                  </a:lnTo>
                  <a:lnTo>
                    <a:pt x="266319" y="176910"/>
                  </a:lnTo>
                  <a:lnTo>
                    <a:pt x="268350" y="176275"/>
                  </a:lnTo>
                  <a:lnTo>
                    <a:pt x="270382" y="175768"/>
                  </a:lnTo>
                  <a:lnTo>
                    <a:pt x="271780" y="175005"/>
                  </a:lnTo>
                  <a:lnTo>
                    <a:pt x="272669" y="174117"/>
                  </a:lnTo>
                  <a:lnTo>
                    <a:pt x="273431" y="173227"/>
                  </a:lnTo>
                  <a:lnTo>
                    <a:pt x="273812" y="172084"/>
                  </a:lnTo>
                  <a:lnTo>
                    <a:pt x="273812" y="64134"/>
                  </a:lnTo>
                  <a:lnTo>
                    <a:pt x="279269" y="58471"/>
                  </a:lnTo>
                  <a:lnTo>
                    <a:pt x="308482" y="39497"/>
                  </a:lnTo>
                  <a:lnTo>
                    <a:pt x="393955" y="39497"/>
                  </a:lnTo>
                  <a:lnTo>
                    <a:pt x="392302" y="33527"/>
                  </a:lnTo>
                  <a:lnTo>
                    <a:pt x="389747" y="28828"/>
                  </a:lnTo>
                  <a:lnTo>
                    <a:pt x="266192" y="28828"/>
                  </a:lnTo>
                  <a:lnTo>
                    <a:pt x="266192" y="9144"/>
                  </a:lnTo>
                  <a:lnTo>
                    <a:pt x="255016" y="3555"/>
                  </a:lnTo>
                  <a:lnTo>
                    <a:pt x="252094" y="3175"/>
                  </a:lnTo>
                  <a:close/>
                </a:path>
                <a:path w="398144" h="181609">
                  <a:moveTo>
                    <a:pt x="393955" y="39497"/>
                  </a:moveTo>
                  <a:lnTo>
                    <a:pt x="320294" y="39497"/>
                  </a:lnTo>
                  <a:lnTo>
                    <a:pt x="324866" y="40385"/>
                  </a:lnTo>
                  <a:lnTo>
                    <a:pt x="328802" y="42036"/>
                  </a:lnTo>
                  <a:lnTo>
                    <a:pt x="332739" y="43815"/>
                  </a:lnTo>
                  <a:lnTo>
                    <a:pt x="336042" y="46227"/>
                  </a:lnTo>
                  <a:lnTo>
                    <a:pt x="338331" y="49240"/>
                  </a:lnTo>
                  <a:lnTo>
                    <a:pt x="340994" y="52577"/>
                  </a:lnTo>
                  <a:lnTo>
                    <a:pt x="342900" y="56387"/>
                  </a:lnTo>
                  <a:lnTo>
                    <a:pt x="345439" y="65277"/>
                  </a:lnTo>
                  <a:lnTo>
                    <a:pt x="346075" y="71627"/>
                  </a:lnTo>
                  <a:lnTo>
                    <a:pt x="346075" y="172084"/>
                  </a:lnTo>
                  <a:lnTo>
                    <a:pt x="346582" y="173227"/>
                  </a:lnTo>
                  <a:lnTo>
                    <a:pt x="347344" y="174117"/>
                  </a:lnTo>
                  <a:lnTo>
                    <a:pt x="348233" y="175005"/>
                  </a:lnTo>
                  <a:lnTo>
                    <a:pt x="349631" y="175768"/>
                  </a:lnTo>
                  <a:lnTo>
                    <a:pt x="351536" y="176275"/>
                  </a:lnTo>
                  <a:lnTo>
                    <a:pt x="353441" y="176910"/>
                  </a:lnTo>
                  <a:lnTo>
                    <a:pt x="356107" y="177419"/>
                  </a:lnTo>
                  <a:lnTo>
                    <a:pt x="362838" y="177926"/>
                  </a:lnTo>
                  <a:lnTo>
                    <a:pt x="367156" y="178180"/>
                  </a:lnTo>
                  <a:lnTo>
                    <a:pt x="377189" y="178180"/>
                  </a:lnTo>
                  <a:lnTo>
                    <a:pt x="381381" y="177926"/>
                  </a:lnTo>
                  <a:lnTo>
                    <a:pt x="388112" y="177419"/>
                  </a:lnTo>
                  <a:lnTo>
                    <a:pt x="390779" y="176910"/>
                  </a:lnTo>
                  <a:lnTo>
                    <a:pt x="392683" y="176275"/>
                  </a:lnTo>
                  <a:lnTo>
                    <a:pt x="394716" y="175768"/>
                  </a:lnTo>
                  <a:lnTo>
                    <a:pt x="395986" y="175005"/>
                  </a:lnTo>
                  <a:lnTo>
                    <a:pt x="397763" y="173227"/>
                  </a:lnTo>
                  <a:lnTo>
                    <a:pt x="398144" y="172084"/>
                  </a:lnTo>
                  <a:lnTo>
                    <a:pt x="398144" y="71627"/>
                  </a:lnTo>
                  <a:lnTo>
                    <a:pt x="397981" y="65277"/>
                  </a:lnTo>
                  <a:lnTo>
                    <a:pt x="397928" y="63249"/>
                  </a:lnTo>
                  <a:lnTo>
                    <a:pt x="397349" y="56387"/>
                  </a:lnTo>
                  <a:lnTo>
                    <a:pt x="397271" y="55467"/>
                  </a:lnTo>
                  <a:lnTo>
                    <a:pt x="396162" y="48303"/>
                  </a:lnTo>
                  <a:lnTo>
                    <a:pt x="394650" y="42036"/>
                  </a:lnTo>
                  <a:lnTo>
                    <a:pt x="393955" y="39497"/>
                  </a:lnTo>
                  <a:close/>
                </a:path>
                <a:path w="398144" h="181609">
                  <a:moveTo>
                    <a:pt x="330454" y="0"/>
                  </a:moveTo>
                  <a:lnTo>
                    <a:pt x="289444" y="11291"/>
                  </a:lnTo>
                  <a:lnTo>
                    <a:pt x="266192" y="28828"/>
                  </a:lnTo>
                  <a:lnTo>
                    <a:pt x="389747" y="28828"/>
                  </a:lnTo>
                  <a:lnTo>
                    <a:pt x="355694" y="3175"/>
                  </a:lnTo>
                  <a:lnTo>
                    <a:pt x="355889" y="3175"/>
                  </a:lnTo>
                  <a:lnTo>
                    <a:pt x="347757" y="1349"/>
                  </a:lnTo>
                  <a:lnTo>
                    <a:pt x="340410" y="452"/>
                  </a:lnTo>
                  <a:lnTo>
                    <a:pt x="342592" y="452"/>
                  </a:lnTo>
                  <a:lnTo>
                    <a:pt x="3304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22701" y="877061"/>
              <a:ext cx="1176020" cy="29933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125214" y="860297"/>
              <a:ext cx="1693545" cy="316230"/>
            </a:xfrm>
            <a:custGeom>
              <a:avLst/>
              <a:gdLst/>
              <a:ahLst/>
              <a:cxnLst/>
              <a:rect l="l" t="t" r="r" b="b"/>
              <a:pathLst>
                <a:path w="1693545" h="316230">
                  <a:moveTo>
                    <a:pt x="301371" y="82423"/>
                  </a:moveTo>
                  <a:lnTo>
                    <a:pt x="301218" y="81788"/>
                  </a:lnTo>
                  <a:lnTo>
                    <a:pt x="301117" y="81280"/>
                  </a:lnTo>
                  <a:lnTo>
                    <a:pt x="300355" y="80391"/>
                  </a:lnTo>
                  <a:lnTo>
                    <a:pt x="299720" y="79502"/>
                  </a:lnTo>
                  <a:lnTo>
                    <a:pt x="298704" y="78994"/>
                  </a:lnTo>
                  <a:lnTo>
                    <a:pt x="297307" y="78486"/>
                  </a:lnTo>
                  <a:lnTo>
                    <a:pt x="297497" y="78486"/>
                  </a:lnTo>
                  <a:lnTo>
                    <a:pt x="295109" y="77851"/>
                  </a:lnTo>
                  <a:lnTo>
                    <a:pt x="295478" y="77851"/>
                  </a:lnTo>
                  <a:lnTo>
                    <a:pt x="292938" y="77470"/>
                  </a:lnTo>
                  <a:lnTo>
                    <a:pt x="293712" y="77470"/>
                  </a:lnTo>
                  <a:lnTo>
                    <a:pt x="285623" y="76835"/>
                  </a:lnTo>
                  <a:lnTo>
                    <a:pt x="267081" y="76835"/>
                  </a:lnTo>
                  <a:lnTo>
                    <a:pt x="258660" y="77470"/>
                  </a:lnTo>
                  <a:lnTo>
                    <a:pt x="259499" y="77470"/>
                  </a:lnTo>
                  <a:lnTo>
                    <a:pt x="256959" y="77851"/>
                  </a:lnTo>
                  <a:lnTo>
                    <a:pt x="257429" y="77851"/>
                  </a:lnTo>
                  <a:lnTo>
                    <a:pt x="255498" y="78486"/>
                  </a:lnTo>
                  <a:lnTo>
                    <a:pt x="253873" y="78994"/>
                  </a:lnTo>
                  <a:lnTo>
                    <a:pt x="252476" y="79756"/>
                  </a:lnTo>
                  <a:lnTo>
                    <a:pt x="251714" y="80772"/>
                  </a:lnTo>
                  <a:lnTo>
                    <a:pt x="250825" y="81788"/>
                  </a:lnTo>
                  <a:lnTo>
                    <a:pt x="250317" y="83058"/>
                  </a:lnTo>
                  <a:lnTo>
                    <a:pt x="250215" y="83566"/>
                  </a:lnTo>
                  <a:lnTo>
                    <a:pt x="250177" y="83820"/>
                  </a:lnTo>
                  <a:lnTo>
                    <a:pt x="250063" y="84455"/>
                  </a:lnTo>
                  <a:lnTo>
                    <a:pt x="214845" y="202565"/>
                  </a:lnTo>
                  <a:lnTo>
                    <a:pt x="214376" y="204597"/>
                  </a:lnTo>
                  <a:lnTo>
                    <a:pt x="213868" y="202565"/>
                  </a:lnTo>
                  <a:lnTo>
                    <a:pt x="195287" y="142875"/>
                  </a:lnTo>
                  <a:lnTo>
                    <a:pt x="176911" y="83820"/>
                  </a:lnTo>
                  <a:lnTo>
                    <a:pt x="176530" y="82550"/>
                  </a:lnTo>
                  <a:lnTo>
                    <a:pt x="175895" y="81534"/>
                  </a:lnTo>
                  <a:lnTo>
                    <a:pt x="174371" y="79756"/>
                  </a:lnTo>
                  <a:lnTo>
                    <a:pt x="173101" y="78994"/>
                  </a:lnTo>
                  <a:lnTo>
                    <a:pt x="171196" y="78486"/>
                  </a:lnTo>
                  <a:lnTo>
                    <a:pt x="169418" y="77851"/>
                  </a:lnTo>
                  <a:lnTo>
                    <a:pt x="166878" y="77470"/>
                  </a:lnTo>
                  <a:lnTo>
                    <a:pt x="165811" y="77470"/>
                  </a:lnTo>
                  <a:lnTo>
                    <a:pt x="160528" y="76835"/>
                  </a:lnTo>
                  <a:lnTo>
                    <a:pt x="141986" y="76835"/>
                  </a:lnTo>
                  <a:lnTo>
                    <a:pt x="133883" y="77470"/>
                  </a:lnTo>
                  <a:lnTo>
                    <a:pt x="134658" y="77470"/>
                  </a:lnTo>
                  <a:lnTo>
                    <a:pt x="132118" y="77851"/>
                  </a:lnTo>
                  <a:lnTo>
                    <a:pt x="132613" y="77851"/>
                  </a:lnTo>
                  <a:lnTo>
                    <a:pt x="129413" y="78994"/>
                  </a:lnTo>
                  <a:lnTo>
                    <a:pt x="128016" y="79756"/>
                  </a:lnTo>
                  <a:lnTo>
                    <a:pt x="126238" y="81788"/>
                  </a:lnTo>
                  <a:lnTo>
                    <a:pt x="125603" y="83058"/>
                  </a:lnTo>
                  <a:lnTo>
                    <a:pt x="125222" y="84455"/>
                  </a:lnTo>
                  <a:lnTo>
                    <a:pt x="90779" y="202565"/>
                  </a:lnTo>
                  <a:lnTo>
                    <a:pt x="90424" y="204597"/>
                  </a:lnTo>
                  <a:lnTo>
                    <a:pt x="89941" y="202565"/>
                  </a:lnTo>
                  <a:lnTo>
                    <a:pt x="53340" y="84455"/>
                  </a:lnTo>
                  <a:lnTo>
                    <a:pt x="45974" y="77851"/>
                  </a:lnTo>
                  <a:lnTo>
                    <a:pt x="46469" y="77851"/>
                  </a:lnTo>
                  <a:lnTo>
                    <a:pt x="43802" y="77470"/>
                  </a:lnTo>
                  <a:lnTo>
                    <a:pt x="44665" y="77470"/>
                  </a:lnTo>
                  <a:lnTo>
                    <a:pt x="35941" y="76835"/>
                  </a:lnTo>
                  <a:lnTo>
                    <a:pt x="16637" y="76835"/>
                  </a:lnTo>
                  <a:lnTo>
                    <a:pt x="8216" y="77470"/>
                  </a:lnTo>
                  <a:lnTo>
                    <a:pt x="8966" y="77470"/>
                  </a:lnTo>
                  <a:lnTo>
                    <a:pt x="6172" y="77851"/>
                  </a:lnTo>
                  <a:lnTo>
                    <a:pt x="6629" y="77851"/>
                  </a:lnTo>
                  <a:lnTo>
                    <a:pt x="4254" y="78486"/>
                  </a:lnTo>
                  <a:lnTo>
                    <a:pt x="4394" y="78486"/>
                  </a:lnTo>
                  <a:lnTo>
                    <a:pt x="2768" y="78994"/>
                  </a:lnTo>
                  <a:lnTo>
                    <a:pt x="2895" y="78994"/>
                  </a:lnTo>
                  <a:lnTo>
                    <a:pt x="1778" y="79502"/>
                  </a:lnTo>
                  <a:lnTo>
                    <a:pt x="254" y="81280"/>
                  </a:lnTo>
                  <a:lnTo>
                    <a:pt x="165" y="81534"/>
                  </a:lnTo>
                  <a:lnTo>
                    <a:pt x="76" y="81788"/>
                  </a:lnTo>
                  <a:lnTo>
                    <a:pt x="0" y="86614"/>
                  </a:lnTo>
                  <a:lnTo>
                    <a:pt x="762" y="90551"/>
                  </a:lnTo>
                  <a:lnTo>
                    <a:pt x="1524" y="93218"/>
                  </a:lnTo>
                  <a:lnTo>
                    <a:pt x="2794" y="96774"/>
                  </a:lnTo>
                  <a:lnTo>
                    <a:pt x="51689" y="242062"/>
                  </a:lnTo>
                  <a:lnTo>
                    <a:pt x="62242" y="250698"/>
                  </a:lnTo>
                  <a:lnTo>
                    <a:pt x="62661" y="250698"/>
                  </a:lnTo>
                  <a:lnTo>
                    <a:pt x="65963" y="251206"/>
                  </a:lnTo>
                  <a:lnTo>
                    <a:pt x="67246" y="251206"/>
                  </a:lnTo>
                  <a:lnTo>
                    <a:pt x="77724" y="251841"/>
                  </a:lnTo>
                  <a:lnTo>
                    <a:pt x="96139" y="251841"/>
                  </a:lnTo>
                  <a:lnTo>
                    <a:pt x="106934" y="251206"/>
                  </a:lnTo>
                  <a:lnTo>
                    <a:pt x="110236" y="250698"/>
                  </a:lnTo>
                  <a:lnTo>
                    <a:pt x="112776" y="249936"/>
                  </a:lnTo>
                  <a:lnTo>
                    <a:pt x="115189" y="249301"/>
                  </a:lnTo>
                  <a:lnTo>
                    <a:pt x="116967" y="248285"/>
                  </a:lnTo>
                  <a:lnTo>
                    <a:pt x="117983" y="247015"/>
                  </a:lnTo>
                  <a:lnTo>
                    <a:pt x="119126" y="245745"/>
                  </a:lnTo>
                  <a:lnTo>
                    <a:pt x="119888" y="244094"/>
                  </a:lnTo>
                  <a:lnTo>
                    <a:pt x="120396" y="242062"/>
                  </a:lnTo>
                  <a:lnTo>
                    <a:pt x="131356" y="204597"/>
                  </a:lnTo>
                  <a:lnTo>
                    <a:pt x="148971" y="144399"/>
                  </a:lnTo>
                  <a:lnTo>
                    <a:pt x="149352" y="142875"/>
                  </a:lnTo>
                  <a:lnTo>
                    <a:pt x="149860" y="144399"/>
                  </a:lnTo>
                  <a:lnTo>
                    <a:pt x="180848" y="242062"/>
                  </a:lnTo>
                  <a:lnTo>
                    <a:pt x="191401" y="250698"/>
                  </a:lnTo>
                  <a:lnTo>
                    <a:pt x="191858" y="250698"/>
                  </a:lnTo>
                  <a:lnTo>
                    <a:pt x="195287" y="251206"/>
                  </a:lnTo>
                  <a:lnTo>
                    <a:pt x="196557" y="251206"/>
                  </a:lnTo>
                  <a:lnTo>
                    <a:pt x="207200" y="251841"/>
                  </a:lnTo>
                  <a:lnTo>
                    <a:pt x="225323" y="251841"/>
                  </a:lnTo>
                  <a:lnTo>
                    <a:pt x="235966" y="251206"/>
                  </a:lnTo>
                  <a:lnTo>
                    <a:pt x="239141" y="250698"/>
                  </a:lnTo>
                  <a:lnTo>
                    <a:pt x="241427" y="249936"/>
                  </a:lnTo>
                  <a:lnTo>
                    <a:pt x="243713" y="249301"/>
                  </a:lnTo>
                  <a:lnTo>
                    <a:pt x="245364" y="248285"/>
                  </a:lnTo>
                  <a:lnTo>
                    <a:pt x="247650" y="245745"/>
                  </a:lnTo>
                  <a:lnTo>
                    <a:pt x="248539" y="244094"/>
                  </a:lnTo>
                  <a:lnTo>
                    <a:pt x="249174" y="242062"/>
                  </a:lnTo>
                  <a:lnTo>
                    <a:pt x="261874" y="204597"/>
                  </a:lnTo>
                  <a:lnTo>
                    <a:pt x="298450" y="96774"/>
                  </a:lnTo>
                  <a:lnTo>
                    <a:pt x="299542" y="93218"/>
                  </a:lnTo>
                  <a:lnTo>
                    <a:pt x="300316" y="90551"/>
                  </a:lnTo>
                  <a:lnTo>
                    <a:pt x="300736" y="88392"/>
                  </a:lnTo>
                  <a:lnTo>
                    <a:pt x="301205" y="86614"/>
                  </a:lnTo>
                  <a:lnTo>
                    <a:pt x="301320" y="84455"/>
                  </a:lnTo>
                  <a:lnTo>
                    <a:pt x="301371" y="82423"/>
                  </a:lnTo>
                  <a:close/>
                </a:path>
                <a:path w="1693545" h="316230">
                  <a:moveTo>
                    <a:pt x="384810" y="83058"/>
                  </a:moveTo>
                  <a:lnTo>
                    <a:pt x="379349" y="78867"/>
                  </a:lnTo>
                  <a:lnTo>
                    <a:pt x="377317" y="78105"/>
                  </a:lnTo>
                  <a:lnTo>
                    <a:pt x="374650" y="77597"/>
                  </a:lnTo>
                  <a:lnTo>
                    <a:pt x="371348" y="77216"/>
                  </a:lnTo>
                  <a:lnTo>
                    <a:pt x="368046" y="76962"/>
                  </a:lnTo>
                  <a:lnTo>
                    <a:pt x="363855" y="76708"/>
                  </a:lnTo>
                  <a:lnTo>
                    <a:pt x="353695" y="76708"/>
                  </a:lnTo>
                  <a:lnTo>
                    <a:pt x="338201" y="78867"/>
                  </a:lnTo>
                  <a:lnTo>
                    <a:pt x="336169" y="79502"/>
                  </a:lnTo>
                  <a:lnTo>
                    <a:pt x="334772" y="80264"/>
                  </a:lnTo>
                  <a:lnTo>
                    <a:pt x="333883" y="81153"/>
                  </a:lnTo>
                  <a:lnTo>
                    <a:pt x="333121" y="82042"/>
                  </a:lnTo>
                  <a:lnTo>
                    <a:pt x="332613" y="83058"/>
                  </a:lnTo>
                  <a:lnTo>
                    <a:pt x="332613" y="245745"/>
                  </a:lnTo>
                  <a:lnTo>
                    <a:pt x="338201" y="249936"/>
                  </a:lnTo>
                  <a:lnTo>
                    <a:pt x="340106" y="250571"/>
                  </a:lnTo>
                  <a:lnTo>
                    <a:pt x="342773" y="251079"/>
                  </a:lnTo>
                  <a:lnTo>
                    <a:pt x="349504" y="251587"/>
                  </a:lnTo>
                  <a:lnTo>
                    <a:pt x="353695" y="251841"/>
                  </a:lnTo>
                  <a:lnTo>
                    <a:pt x="363855" y="251841"/>
                  </a:lnTo>
                  <a:lnTo>
                    <a:pt x="368046" y="251587"/>
                  </a:lnTo>
                  <a:lnTo>
                    <a:pt x="374650" y="251079"/>
                  </a:lnTo>
                  <a:lnTo>
                    <a:pt x="377317" y="250571"/>
                  </a:lnTo>
                  <a:lnTo>
                    <a:pt x="379349" y="249936"/>
                  </a:lnTo>
                  <a:lnTo>
                    <a:pt x="381381" y="249428"/>
                  </a:lnTo>
                  <a:lnTo>
                    <a:pt x="382778" y="248666"/>
                  </a:lnTo>
                  <a:lnTo>
                    <a:pt x="383667" y="247777"/>
                  </a:lnTo>
                  <a:lnTo>
                    <a:pt x="384429" y="246888"/>
                  </a:lnTo>
                  <a:lnTo>
                    <a:pt x="384810" y="245745"/>
                  </a:lnTo>
                  <a:lnTo>
                    <a:pt x="384810" y="83058"/>
                  </a:lnTo>
                  <a:close/>
                </a:path>
                <a:path w="1693545" h="316230">
                  <a:moveTo>
                    <a:pt x="388747" y="20828"/>
                  </a:moveTo>
                  <a:lnTo>
                    <a:pt x="386791" y="14986"/>
                  </a:lnTo>
                  <a:lnTo>
                    <a:pt x="386715" y="14732"/>
                  </a:lnTo>
                  <a:lnTo>
                    <a:pt x="382524" y="11303"/>
                  </a:lnTo>
                  <a:lnTo>
                    <a:pt x="378460" y="7874"/>
                  </a:lnTo>
                  <a:lnTo>
                    <a:pt x="370586" y="6096"/>
                  </a:lnTo>
                  <a:lnTo>
                    <a:pt x="347218" y="6096"/>
                  </a:lnTo>
                  <a:lnTo>
                    <a:pt x="339217" y="7874"/>
                  </a:lnTo>
                  <a:lnTo>
                    <a:pt x="330835" y="14986"/>
                  </a:lnTo>
                  <a:lnTo>
                    <a:pt x="328676" y="21336"/>
                  </a:lnTo>
                  <a:lnTo>
                    <a:pt x="328676" y="39243"/>
                  </a:lnTo>
                  <a:lnTo>
                    <a:pt x="330835" y="45339"/>
                  </a:lnTo>
                  <a:lnTo>
                    <a:pt x="334899" y="48641"/>
                  </a:lnTo>
                  <a:lnTo>
                    <a:pt x="338963" y="52070"/>
                  </a:lnTo>
                  <a:lnTo>
                    <a:pt x="346837" y="53721"/>
                  </a:lnTo>
                  <a:lnTo>
                    <a:pt x="370205" y="53721"/>
                  </a:lnTo>
                  <a:lnTo>
                    <a:pt x="377507" y="52070"/>
                  </a:lnTo>
                  <a:lnTo>
                    <a:pt x="377913" y="52070"/>
                  </a:lnTo>
                  <a:lnTo>
                    <a:pt x="382231" y="48641"/>
                  </a:lnTo>
                  <a:lnTo>
                    <a:pt x="386715" y="44958"/>
                  </a:lnTo>
                  <a:lnTo>
                    <a:pt x="388747" y="38735"/>
                  </a:lnTo>
                  <a:lnTo>
                    <a:pt x="388747" y="20828"/>
                  </a:lnTo>
                  <a:close/>
                </a:path>
                <a:path w="1693545" h="316230">
                  <a:moveTo>
                    <a:pt x="547116" y="102743"/>
                  </a:moveTo>
                  <a:lnTo>
                    <a:pt x="546989" y="89789"/>
                  </a:lnTo>
                  <a:lnTo>
                    <a:pt x="546608" y="87376"/>
                  </a:lnTo>
                  <a:lnTo>
                    <a:pt x="546354" y="84963"/>
                  </a:lnTo>
                  <a:lnTo>
                    <a:pt x="545846" y="83058"/>
                  </a:lnTo>
                  <a:lnTo>
                    <a:pt x="545084" y="81661"/>
                  </a:lnTo>
                  <a:lnTo>
                    <a:pt x="544449" y="80264"/>
                  </a:lnTo>
                  <a:lnTo>
                    <a:pt x="543560" y="79375"/>
                  </a:lnTo>
                  <a:lnTo>
                    <a:pt x="541528" y="78105"/>
                  </a:lnTo>
                  <a:lnTo>
                    <a:pt x="540258" y="77851"/>
                  </a:lnTo>
                  <a:lnTo>
                    <a:pt x="498729" y="77851"/>
                  </a:lnTo>
                  <a:lnTo>
                    <a:pt x="498729" y="40767"/>
                  </a:lnTo>
                  <a:lnTo>
                    <a:pt x="498348" y="39751"/>
                  </a:lnTo>
                  <a:lnTo>
                    <a:pt x="497459" y="38735"/>
                  </a:lnTo>
                  <a:lnTo>
                    <a:pt x="496697" y="37719"/>
                  </a:lnTo>
                  <a:lnTo>
                    <a:pt x="495300" y="36957"/>
                  </a:lnTo>
                  <a:lnTo>
                    <a:pt x="493268" y="36322"/>
                  </a:lnTo>
                  <a:lnTo>
                    <a:pt x="491363" y="35687"/>
                  </a:lnTo>
                  <a:lnTo>
                    <a:pt x="488696" y="35179"/>
                  </a:lnTo>
                  <a:lnTo>
                    <a:pt x="485394" y="34925"/>
                  </a:lnTo>
                  <a:lnTo>
                    <a:pt x="481965" y="34544"/>
                  </a:lnTo>
                  <a:lnTo>
                    <a:pt x="463423" y="34544"/>
                  </a:lnTo>
                  <a:lnTo>
                    <a:pt x="460121" y="34925"/>
                  </a:lnTo>
                  <a:lnTo>
                    <a:pt x="456692" y="35179"/>
                  </a:lnTo>
                  <a:lnTo>
                    <a:pt x="446786" y="40767"/>
                  </a:lnTo>
                  <a:lnTo>
                    <a:pt x="446786" y="77851"/>
                  </a:lnTo>
                  <a:lnTo>
                    <a:pt x="423418" y="77851"/>
                  </a:lnTo>
                  <a:lnTo>
                    <a:pt x="422148" y="78105"/>
                  </a:lnTo>
                  <a:lnTo>
                    <a:pt x="420116" y="79375"/>
                  </a:lnTo>
                  <a:lnTo>
                    <a:pt x="419227" y="80264"/>
                  </a:lnTo>
                  <a:lnTo>
                    <a:pt x="418592" y="81661"/>
                  </a:lnTo>
                  <a:lnTo>
                    <a:pt x="417830" y="83058"/>
                  </a:lnTo>
                  <a:lnTo>
                    <a:pt x="417322" y="84963"/>
                  </a:lnTo>
                  <a:lnTo>
                    <a:pt x="417068" y="87376"/>
                  </a:lnTo>
                  <a:lnTo>
                    <a:pt x="416687" y="89789"/>
                  </a:lnTo>
                  <a:lnTo>
                    <a:pt x="421894" y="114554"/>
                  </a:lnTo>
                  <a:lnTo>
                    <a:pt x="446786" y="114554"/>
                  </a:lnTo>
                  <a:lnTo>
                    <a:pt x="446836" y="198755"/>
                  </a:lnTo>
                  <a:lnTo>
                    <a:pt x="446989" y="204025"/>
                  </a:lnTo>
                  <a:lnTo>
                    <a:pt x="447548" y="209677"/>
                  </a:lnTo>
                  <a:lnTo>
                    <a:pt x="447636" y="210667"/>
                  </a:lnTo>
                  <a:lnTo>
                    <a:pt x="447929" y="212344"/>
                  </a:lnTo>
                  <a:lnTo>
                    <a:pt x="448017" y="212852"/>
                  </a:lnTo>
                  <a:lnTo>
                    <a:pt x="448081" y="213233"/>
                  </a:lnTo>
                  <a:lnTo>
                    <a:pt x="448170" y="213741"/>
                  </a:lnTo>
                  <a:lnTo>
                    <a:pt x="448246" y="214122"/>
                  </a:lnTo>
                  <a:lnTo>
                    <a:pt x="448348" y="214757"/>
                  </a:lnTo>
                  <a:lnTo>
                    <a:pt x="448437" y="215265"/>
                  </a:lnTo>
                  <a:lnTo>
                    <a:pt x="448513" y="215646"/>
                  </a:lnTo>
                  <a:lnTo>
                    <a:pt x="448614" y="216281"/>
                  </a:lnTo>
                  <a:lnTo>
                    <a:pt x="461264" y="240284"/>
                  </a:lnTo>
                  <a:lnTo>
                    <a:pt x="466217" y="245110"/>
                  </a:lnTo>
                  <a:lnTo>
                    <a:pt x="501827" y="254254"/>
                  </a:lnTo>
                  <a:lnTo>
                    <a:pt x="513461" y="254254"/>
                  </a:lnTo>
                  <a:lnTo>
                    <a:pt x="545973" y="240919"/>
                  </a:lnTo>
                  <a:lnTo>
                    <a:pt x="546735" y="238125"/>
                  </a:lnTo>
                  <a:lnTo>
                    <a:pt x="547116" y="234061"/>
                  </a:lnTo>
                  <a:lnTo>
                    <a:pt x="546989" y="222631"/>
                  </a:lnTo>
                  <a:lnTo>
                    <a:pt x="546608" y="220472"/>
                  </a:lnTo>
                  <a:lnTo>
                    <a:pt x="546354" y="218313"/>
                  </a:lnTo>
                  <a:lnTo>
                    <a:pt x="546023" y="216789"/>
                  </a:lnTo>
                  <a:lnTo>
                    <a:pt x="545973" y="216535"/>
                  </a:lnTo>
                  <a:lnTo>
                    <a:pt x="545871" y="216281"/>
                  </a:lnTo>
                  <a:lnTo>
                    <a:pt x="545465" y="215265"/>
                  </a:lnTo>
                  <a:lnTo>
                    <a:pt x="545160" y="214249"/>
                  </a:lnTo>
                  <a:lnTo>
                    <a:pt x="545122" y="214122"/>
                  </a:lnTo>
                  <a:lnTo>
                    <a:pt x="544906" y="213741"/>
                  </a:lnTo>
                  <a:lnTo>
                    <a:pt x="544576" y="213233"/>
                  </a:lnTo>
                  <a:lnTo>
                    <a:pt x="543814" y="212852"/>
                  </a:lnTo>
                  <a:lnTo>
                    <a:pt x="543052" y="212344"/>
                  </a:lnTo>
                  <a:lnTo>
                    <a:pt x="539369" y="212344"/>
                  </a:lnTo>
                  <a:lnTo>
                    <a:pt x="538226" y="212852"/>
                  </a:lnTo>
                  <a:lnTo>
                    <a:pt x="536956" y="213233"/>
                  </a:lnTo>
                  <a:lnTo>
                    <a:pt x="535559" y="213741"/>
                  </a:lnTo>
                  <a:lnTo>
                    <a:pt x="533781" y="214249"/>
                  </a:lnTo>
                  <a:lnTo>
                    <a:pt x="532130" y="214757"/>
                  </a:lnTo>
                  <a:lnTo>
                    <a:pt x="530098" y="215265"/>
                  </a:lnTo>
                  <a:lnTo>
                    <a:pt x="527939" y="215646"/>
                  </a:lnTo>
                  <a:lnTo>
                    <a:pt x="525081" y="216281"/>
                  </a:lnTo>
                  <a:lnTo>
                    <a:pt x="512318" y="216281"/>
                  </a:lnTo>
                  <a:lnTo>
                    <a:pt x="506603" y="214122"/>
                  </a:lnTo>
                  <a:lnTo>
                    <a:pt x="503428" y="209677"/>
                  </a:lnTo>
                  <a:lnTo>
                    <a:pt x="500253" y="205359"/>
                  </a:lnTo>
                  <a:lnTo>
                    <a:pt x="498729" y="198755"/>
                  </a:lnTo>
                  <a:lnTo>
                    <a:pt x="498729" y="114554"/>
                  </a:lnTo>
                  <a:lnTo>
                    <a:pt x="541782" y="114554"/>
                  </a:lnTo>
                  <a:lnTo>
                    <a:pt x="543687" y="113157"/>
                  </a:lnTo>
                  <a:lnTo>
                    <a:pt x="545084" y="110363"/>
                  </a:lnTo>
                  <a:lnTo>
                    <a:pt x="546481" y="107442"/>
                  </a:lnTo>
                  <a:lnTo>
                    <a:pt x="547116" y="102743"/>
                  </a:lnTo>
                  <a:close/>
                </a:path>
                <a:path w="1693545" h="316230">
                  <a:moveTo>
                    <a:pt x="760603" y="245745"/>
                  </a:moveTo>
                  <a:lnTo>
                    <a:pt x="760577" y="145161"/>
                  </a:lnTo>
                  <a:lnTo>
                    <a:pt x="756335" y="113157"/>
                  </a:lnTo>
                  <a:lnTo>
                    <a:pt x="754761" y="107442"/>
                  </a:lnTo>
                  <a:lnTo>
                    <a:pt x="750824" y="100076"/>
                  </a:lnTo>
                  <a:lnTo>
                    <a:pt x="747839" y="96520"/>
                  </a:lnTo>
                  <a:lnTo>
                    <a:pt x="745617" y="93853"/>
                  </a:lnTo>
                  <a:lnTo>
                    <a:pt x="710565" y="75095"/>
                  </a:lnTo>
                  <a:lnTo>
                    <a:pt x="710857" y="75095"/>
                  </a:lnTo>
                  <a:lnTo>
                    <a:pt x="702081" y="74028"/>
                  </a:lnTo>
                  <a:lnTo>
                    <a:pt x="702487" y="74028"/>
                  </a:lnTo>
                  <a:lnTo>
                    <a:pt x="692912" y="73660"/>
                  </a:lnTo>
                  <a:lnTo>
                    <a:pt x="649884" y="86525"/>
                  </a:lnTo>
                  <a:lnTo>
                    <a:pt x="636270" y="96520"/>
                  </a:lnTo>
                  <a:lnTo>
                    <a:pt x="636270" y="6604"/>
                  </a:lnTo>
                  <a:lnTo>
                    <a:pt x="615315" y="0"/>
                  </a:lnTo>
                  <a:lnTo>
                    <a:pt x="605155" y="0"/>
                  </a:lnTo>
                  <a:lnTo>
                    <a:pt x="584073" y="6604"/>
                  </a:lnTo>
                  <a:lnTo>
                    <a:pt x="584073" y="245745"/>
                  </a:lnTo>
                  <a:lnTo>
                    <a:pt x="589661" y="249936"/>
                  </a:lnTo>
                  <a:lnTo>
                    <a:pt x="591566" y="250571"/>
                  </a:lnTo>
                  <a:lnTo>
                    <a:pt x="594233" y="251079"/>
                  </a:lnTo>
                  <a:lnTo>
                    <a:pt x="600964" y="251587"/>
                  </a:lnTo>
                  <a:lnTo>
                    <a:pt x="605155" y="251841"/>
                  </a:lnTo>
                  <a:lnTo>
                    <a:pt x="615315" y="251841"/>
                  </a:lnTo>
                  <a:lnTo>
                    <a:pt x="619506" y="251587"/>
                  </a:lnTo>
                  <a:lnTo>
                    <a:pt x="626110" y="251079"/>
                  </a:lnTo>
                  <a:lnTo>
                    <a:pt x="628777" y="250571"/>
                  </a:lnTo>
                  <a:lnTo>
                    <a:pt x="630809" y="249936"/>
                  </a:lnTo>
                  <a:lnTo>
                    <a:pt x="632841" y="249428"/>
                  </a:lnTo>
                  <a:lnTo>
                    <a:pt x="634238" y="248666"/>
                  </a:lnTo>
                  <a:lnTo>
                    <a:pt x="635127" y="247777"/>
                  </a:lnTo>
                  <a:lnTo>
                    <a:pt x="635889" y="246888"/>
                  </a:lnTo>
                  <a:lnTo>
                    <a:pt x="636270" y="245745"/>
                  </a:lnTo>
                  <a:lnTo>
                    <a:pt x="636270" y="137795"/>
                  </a:lnTo>
                  <a:lnTo>
                    <a:pt x="641718" y="132143"/>
                  </a:lnTo>
                  <a:lnTo>
                    <a:pt x="670941" y="113157"/>
                  </a:lnTo>
                  <a:lnTo>
                    <a:pt x="682752" y="113157"/>
                  </a:lnTo>
                  <a:lnTo>
                    <a:pt x="700786" y="122910"/>
                  </a:lnTo>
                  <a:lnTo>
                    <a:pt x="703453" y="126238"/>
                  </a:lnTo>
                  <a:lnTo>
                    <a:pt x="705358" y="130048"/>
                  </a:lnTo>
                  <a:lnTo>
                    <a:pt x="707898" y="138938"/>
                  </a:lnTo>
                  <a:lnTo>
                    <a:pt x="708533" y="145161"/>
                  </a:lnTo>
                  <a:lnTo>
                    <a:pt x="708533" y="245745"/>
                  </a:lnTo>
                  <a:lnTo>
                    <a:pt x="709041" y="246888"/>
                  </a:lnTo>
                  <a:lnTo>
                    <a:pt x="709803" y="247777"/>
                  </a:lnTo>
                  <a:lnTo>
                    <a:pt x="710692" y="248666"/>
                  </a:lnTo>
                  <a:lnTo>
                    <a:pt x="712089" y="249428"/>
                  </a:lnTo>
                  <a:lnTo>
                    <a:pt x="713994" y="249936"/>
                  </a:lnTo>
                  <a:lnTo>
                    <a:pt x="715899" y="250571"/>
                  </a:lnTo>
                  <a:lnTo>
                    <a:pt x="718566" y="251079"/>
                  </a:lnTo>
                  <a:lnTo>
                    <a:pt x="725297" y="251587"/>
                  </a:lnTo>
                  <a:lnTo>
                    <a:pt x="729615" y="251841"/>
                  </a:lnTo>
                  <a:lnTo>
                    <a:pt x="739648" y="251841"/>
                  </a:lnTo>
                  <a:lnTo>
                    <a:pt x="743839" y="251587"/>
                  </a:lnTo>
                  <a:lnTo>
                    <a:pt x="750570" y="251079"/>
                  </a:lnTo>
                  <a:lnTo>
                    <a:pt x="753237" y="250571"/>
                  </a:lnTo>
                  <a:lnTo>
                    <a:pt x="755142" y="249936"/>
                  </a:lnTo>
                  <a:lnTo>
                    <a:pt x="757174" y="249428"/>
                  </a:lnTo>
                  <a:lnTo>
                    <a:pt x="758444" y="248666"/>
                  </a:lnTo>
                  <a:lnTo>
                    <a:pt x="760222" y="246888"/>
                  </a:lnTo>
                  <a:lnTo>
                    <a:pt x="760603" y="245745"/>
                  </a:lnTo>
                  <a:close/>
                </a:path>
                <a:path w="1693545" h="316230">
                  <a:moveTo>
                    <a:pt x="1089660" y="83312"/>
                  </a:moveTo>
                  <a:lnTo>
                    <a:pt x="1069340" y="76708"/>
                  </a:lnTo>
                  <a:lnTo>
                    <a:pt x="1055751" y="76708"/>
                  </a:lnTo>
                  <a:lnTo>
                    <a:pt x="1050417" y="76962"/>
                  </a:lnTo>
                  <a:lnTo>
                    <a:pt x="1044321" y="77978"/>
                  </a:lnTo>
                  <a:lnTo>
                    <a:pt x="1041793" y="78867"/>
                  </a:lnTo>
                  <a:lnTo>
                    <a:pt x="1041996" y="78867"/>
                  </a:lnTo>
                  <a:lnTo>
                    <a:pt x="1039622" y="80772"/>
                  </a:lnTo>
                  <a:lnTo>
                    <a:pt x="1038479" y="82804"/>
                  </a:lnTo>
                  <a:lnTo>
                    <a:pt x="951611" y="82804"/>
                  </a:lnTo>
                  <a:lnTo>
                    <a:pt x="951941" y="83312"/>
                  </a:lnTo>
                  <a:lnTo>
                    <a:pt x="1038352" y="83312"/>
                  </a:lnTo>
                  <a:lnTo>
                    <a:pt x="1037717" y="85979"/>
                  </a:lnTo>
                  <a:lnTo>
                    <a:pt x="997839" y="195580"/>
                  </a:lnTo>
                  <a:lnTo>
                    <a:pt x="997331" y="195580"/>
                  </a:lnTo>
                  <a:lnTo>
                    <a:pt x="953770" y="88138"/>
                  </a:lnTo>
                  <a:lnTo>
                    <a:pt x="952881" y="85344"/>
                  </a:lnTo>
                  <a:lnTo>
                    <a:pt x="951915" y="83312"/>
                  </a:lnTo>
                  <a:lnTo>
                    <a:pt x="951611" y="82804"/>
                  </a:lnTo>
                  <a:lnTo>
                    <a:pt x="950849" y="81661"/>
                  </a:lnTo>
                  <a:lnTo>
                    <a:pt x="949960" y="80137"/>
                  </a:lnTo>
                  <a:lnTo>
                    <a:pt x="948436" y="79121"/>
                  </a:lnTo>
                  <a:lnTo>
                    <a:pt x="944626" y="77597"/>
                  </a:lnTo>
                  <a:lnTo>
                    <a:pt x="941959" y="77216"/>
                  </a:lnTo>
                  <a:lnTo>
                    <a:pt x="938403" y="76962"/>
                  </a:lnTo>
                  <a:lnTo>
                    <a:pt x="912622" y="76962"/>
                  </a:lnTo>
                  <a:lnTo>
                    <a:pt x="898486" y="81661"/>
                  </a:lnTo>
                  <a:lnTo>
                    <a:pt x="897890" y="82804"/>
                  </a:lnTo>
                  <a:lnTo>
                    <a:pt x="964184" y="242570"/>
                  </a:lnTo>
                  <a:lnTo>
                    <a:pt x="964819" y="244221"/>
                  </a:lnTo>
                  <a:lnTo>
                    <a:pt x="965962" y="245872"/>
                  </a:lnTo>
                  <a:lnTo>
                    <a:pt x="968756" y="248920"/>
                  </a:lnTo>
                  <a:lnTo>
                    <a:pt x="970407" y="249936"/>
                  </a:lnTo>
                  <a:lnTo>
                    <a:pt x="972185" y="250698"/>
                  </a:lnTo>
                  <a:lnTo>
                    <a:pt x="947547" y="304546"/>
                  </a:lnTo>
                  <a:lnTo>
                    <a:pt x="946658" y="306578"/>
                  </a:lnTo>
                  <a:lnTo>
                    <a:pt x="946365" y="307594"/>
                  </a:lnTo>
                  <a:lnTo>
                    <a:pt x="946277" y="309753"/>
                  </a:lnTo>
                  <a:lnTo>
                    <a:pt x="946429" y="310642"/>
                  </a:lnTo>
                  <a:lnTo>
                    <a:pt x="946531" y="311150"/>
                  </a:lnTo>
                  <a:lnTo>
                    <a:pt x="947420" y="312420"/>
                  </a:lnTo>
                  <a:lnTo>
                    <a:pt x="949071" y="313309"/>
                  </a:lnTo>
                  <a:lnTo>
                    <a:pt x="950722" y="314325"/>
                  </a:lnTo>
                  <a:lnTo>
                    <a:pt x="953135" y="314960"/>
                  </a:lnTo>
                  <a:lnTo>
                    <a:pt x="956437" y="315468"/>
                  </a:lnTo>
                  <a:lnTo>
                    <a:pt x="959739" y="315849"/>
                  </a:lnTo>
                  <a:lnTo>
                    <a:pt x="964184" y="316103"/>
                  </a:lnTo>
                  <a:lnTo>
                    <a:pt x="980313" y="316103"/>
                  </a:lnTo>
                  <a:lnTo>
                    <a:pt x="988441" y="315468"/>
                  </a:lnTo>
                  <a:lnTo>
                    <a:pt x="993902" y="314071"/>
                  </a:lnTo>
                  <a:lnTo>
                    <a:pt x="999490" y="312801"/>
                  </a:lnTo>
                  <a:lnTo>
                    <a:pt x="1002919" y="310642"/>
                  </a:lnTo>
                  <a:lnTo>
                    <a:pt x="1004062" y="307594"/>
                  </a:lnTo>
                  <a:lnTo>
                    <a:pt x="1026541" y="250698"/>
                  </a:lnTo>
                  <a:lnTo>
                    <a:pt x="1048067" y="195580"/>
                  </a:lnTo>
                  <a:lnTo>
                    <a:pt x="1088009" y="93345"/>
                  </a:lnTo>
                  <a:lnTo>
                    <a:pt x="1089152" y="90297"/>
                  </a:lnTo>
                  <a:lnTo>
                    <a:pt x="1089583" y="88138"/>
                  </a:lnTo>
                  <a:lnTo>
                    <a:pt x="1089660" y="83312"/>
                  </a:lnTo>
                  <a:close/>
                </a:path>
                <a:path w="1693545" h="316230">
                  <a:moveTo>
                    <a:pt x="1307338" y="162687"/>
                  </a:moveTo>
                  <a:lnTo>
                    <a:pt x="1307122" y="156464"/>
                  </a:lnTo>
                  <a:lnTo>
                    <a:pt x="1307084" y="155321"/>
                  </a:lnTo>
                  <a:lnTo>
                    <a:pt x="1306969" y="152234"/>
                  </a:lnTo>
                  <a:lnTo>
                    <a:pt x="1294320" y="109474"/>
                  </a:lnTo>
                  <a:lnTo>
                    <a:pt x="1262481" y="82791"/>
                  </a:lnTo>
                  <a:lnTo>
                    <a:pt x="1253744" y="79502"/>
                  </a:lnTo>
                  <a:lnTo>
                    <a:pt x="1253744" y="172974"/>
                  </a:lnTo>
                  <a:lnTo>
                    <a:pt x="1252855" y="180594"/>
                  </a:lnTo>
                  <a:lnTo>
                    <a:pt x="1251077" y="187198"/>
                  </a:lnTo>
                  <a:lnTo>
                    <a:pt x="1249299" y="193929"/>
                  </a:lnTo>
                  <a:lnTo>
                    <a:pt x="1246505" y="199517"/>
                  </a:lnTo>
                  <a:lnTo>
                    <a:pt x="1215898" y="218694"/>
                  </a:lnTo>
                  <a:lnTo>
                    <a:pt x="1199388" y="218694"/>
                  </a:lnTo>
                  <a:lnTo>
                    <a:pt x="1172718" y="203200"/>
                  </a:lnTo>
                  <a:lnTo>
                    <a:pt x="1169289" y="198247"/>
                  </a:lnTo>
                  <a:lnTo>
                    <a:pt x="1163066" y="155321"/>
                  </a:lnTo>
                  <a:lnTo>
                    <a:pt x="1163955" y="147828"/>
                  </a:lnTo>
                  <a:lnTo>
                    <a:pt x="1165860" y="141097"/>
                  </a:lnTo>
                  <a:lnTo>
                    <a:pt x="1167638" y="134493"/>
                  </a:lnTo>
                  <a:lnTo>
                    <a:pt x="1193990" y="110871"/>
                  </a:lnTo>
                  <a:lnTo>
                    <a:pt x="1193634" y="110871"/>
                  </a:lnTo>
                  <a:lnTo>
                    <a:pt x="1201039" y="109474"/>
                  </a:lnTo>
                  <a:lnTo>
                    <a:pt x="1217549" y="109474"/>
                  </a:lnTo>
                  <a:lnTo>
                    <a:pt x="1244219" y="125222"/>
                  </a:lnTo>
                  <a:lnTo>
                    <a:pt x="1247648" y="130048"/>
                  </a:lnTo>
                  <a:lnTo>
                    <a:pt x="1253744" y="172974"/>
                  </a:lnTo>
                  <a:lnTo>
                    <a:pt x="1253744" y="79502"/>
                  </a:lnTo>
                  <a:lnTo>
                    <a:pt x="1244193" y="76987"/>
                  </a:lnTo>
                  <a:lnTo>
                    <a:pt x="1233830" y="75158"/>
                  </a:lnTo>
                  <a:lnTo>
                    <a:pt x="1223162" y="74091"/>
                  </a:lnTo>
                  <a:lnTo>
                    <a:pt x="1224241" y="74091"/>
                  </a:lnTo>
                  <a:lnTo>
                    <a:pt x="1210691" y="73660"/>
                  </a:lnTo>
                  <a:lnTo>
                    <a:pt x="1198333" y="74091"/>
                  </a:lnTo>
                  <a:lnTo>
                    <a:pt x="1186789" y="75361"/>
                  </a:lnTo>
                  <a:lnTo>
                    <a:pt x="1148892" y="88417"/>
                  </a:lnTo>
                  <a:lnTo>
                    <a:pt x="1119238" y="120103"/>
                  </a:lnTo>
                  <a:lnTo>
                    <a:pt x="1109472" y="162687"/>
                  </a:lnTo>
                  <a:lnTo>
                    <a:pt x="1109395" y="164465"/>
                  </a:lnTo>
                  <a:lnTo>
                    <a:pt x="1109345" y="165862"/>
                  </a:lnTo>
                  <a:lnTo>
                    <a:pt x="1109560" y="171831"/>
                  </a:lnTo>
                  <a:lnTo>
                    <a:pt x="1109599" y="172974"/>
                  </a:lnTo>
                  <a:lnTo>
                    <a:pt x="1118489" y="211670"/>
                  </a:lnTo>
                  <a:lnTo>
                    <a:pt x="1146543" y="241617"/>
                  </a:lnTo>
                  <a:lnTo>
                    <a:pt x="1183081" y="253390"/>
                  </a:lnTo>
                  <a:lnTo>
                    <a:pt x="1206119" y="254889"/>
                  </a:lnTo>
                  <a:lnTo>
                    <a:pt x="1217091" y="254520"/>
                  </a:lnTo>
                  <a:lnTo>
                    <a:pt x="1218044" y="254520"/>
                  </a:lnTo>
                  <a:lnTo>
                    <a:pt x="1259814" y="244487"/>
                  </a:lnTo>
                  <a:lnTo>
                    <a:pt x="1291234" y="218694"/>
                  </a:lnTo>
                  <a:lnTo>
                    <a:pt x="1293329" y="215836"/>
                  </a:lnTo>
                  <a:lnTo>
                    <a:pt x="1306918" y="172974"/>
                  </a:lnTo>
                  <a:lnTo>
                    <a:pt x="1307211" y="165862"/>
                  </a:lnTo>
                  <a:lnTo>
                    <a:pt x="1307338" y="162687"/>
                  </a:lnTo>
                  <a:close/>
                </a:path>
                <a:path w="1693545" h="316230">
                  <a:moveTo>
                    <a:pt x="1522857" y="82804"/>
                  </a:moveTo>
                  <a:lnTo>
                    <a:pt x="1522476" y="81661"/>
                  </a:lnTo>
                  <a:lnTo>
                    <a:pt x="1521587" y="80772"/>
                  </a:lnTo>
                  <a:lnTo>
                    <a:pt x="1520825" y="79883"/>
                  </a:lnTo>
                  <a:lnTo>
                    <a:pt x="1509649" y="77216"/>
                  </a:lnTo>
                  <a:lnTo>
                    <a:pt x="1506347" y="76835"/>
                  </a:lnTo>
                  <a:lnTo>
                    <a:pt x="1487678" y="76835"/>
                  </a:lnTo>
                  <a:lnTo>
                    <a:pt x="1484376" y="77216"/>
                  </a:lnTo>
                  <a:lnTo>
                    <a:pt x="1481074" y="77470"/>
                  </a:lnTo>
                  <a:lnTo>
                    <a:pt x="1471041" y="82804"/>
                  </a:lnTo>
                  <a:lnTo>
                    <a:pt x="1471041" y="190754"/>
                  </a:lnTo>
                  <a:lnTo>
                    <a:pt x="1465465" y="196405"/>
                  </a:lnTo>
                  <a:lnTo>
                    <a:pt x="1436243" y="215392"/>
                  </a:lnTo>
                  <a:lnTo>
                    <a:pt x="1424432" y="215392"/>
                  </a:lnTo>
                  <a:lnTo>
                    <a:pt x="1398651" y="183134"/>
                  </a:lnTo>
                  <a:lnTo>
                    <a:pt x="1398651" y="82804"/>
                  </a:lnTo>
                  <a:lnTo>
                    <a:pt x="1398143" y="81661"/>
                  </a:lnTo>
                  <a:lnTo>
                    <a:pt x="1385189" y="77216"/>
                  </a:lnTo>
                  <a:lnTo>
                    <a:pt x="1381887" y="76835"/>
                  </a:lnTo>
                  <a:lnTo>
                    <a:pt x="1363345" y="76835"/>
                  </a:lnTo>
                  <a:lnTo>
                    <a:pt x="1359916" y="77216"/>
                  </a:lnTo>
                  <a:lnTo>
                    <a:pt x="1356614" y="77470"/>
                  </a:lnTo>
                  <a:lnTo>
                    <a:pt x="1346581" y="82804"/>
                  </a:lnTo>
                  <a:lnTo>
                    <a:pt x="1346593" y="183134"/>
                  </a:lnTo>
                  <a:lnTo>
                    <a:pt x="1346746" y="189484"/>
                  </a:lnTo>
                  <a:lnTo>
                    <a:pt x="1346784" y="191084"/>
                  </a:lnTo>
                  <a:lnTo>
                    <a:pt x="1356106" y="228473"/>
                  </a:lnTo>
                  <a:lnTo>
                    <a:pt x="1388681" y="251587"/>
                  </a:lnTo>
                  <a:lnTo>
                    <a:pt x="1414399" y="254889"/>
                  </a:lnTo>
                  <a:lnTo>
                    <a:pt x="1420952" y="254546"/>
                  </a:lnTo>
                  <a:lnTo>
                    <a:pt x="1422196" y="254546"/>
                  </a:lnTo>
                  <a:lnTo>
                    <a:pt x="1462862" y="238620"/>
                  </a:lnTo>
                  <a:lnTo>
                    <a:pt x="1478280" y="226060"/>
                  </a:lnTo>
                  <a:lnTo>
                    <a:pt x="1478280" y="245745"/>
                  </a:lnTo>
                  <a:lnTo>
                    <a:pt x="1478661" y="246888"/>
                  </a:lnTo>
                  <a:lnTo>
                    <a:pt x="1479423" y="247777"/>
                  </a:lnTo>
                  <a:lnTo>
                    <a:pt x="1480058" y="248666"/>
                  </a:lnTo>
                  <a:lnTo>
                    <a:pt x="1481201" y="249428"/>
                  </a:lnTo>
                  <a:lnTo>
                    <a:pt x="1482852" y="249936"/>
                  </a:lnTo>
                  <a:lnTo>
                    <a:pt x="1484503" y="250571"/>
                  </a:lnTo>
                  <a:lnTo>
                    <a:pt x="1486789" y="251079"/>
                  </a:lnTo>
                  <a:lnTo>
                    <a:pt x="1492504" y="251587"/>
                  </a:lnTo>
                  <a:lnTo>
                    <a:pt x="1496187" y="251841"/>
                  </a:lnTo>
                  <a:lnTo>
                    <a:pt x="1504950" y="251841"/>
                  </a:lnTo>
                  <a:lnTo>
                    <a:pt x="1508506" y="251587"/>
                  </a:lnTo>
                  <a:lnTo>
                    <a:pt x="1514221" y="251079"/>
                  </a:lnTo>
                  <a:lnTo>
                    <a:pt x="1516507" y="250571"/>
                  </a:lnTo>
                  <a:lnTo>
                    <a:pt x="1518158" y="249936"/>
                  </a:lnTo>
                  <a:lnTo>
                    <a:pt x="1519936" y="249428"/>
                  </a:lnTo>
                  <a:lnTo>
                    <a:pt x="1521079" y="248666"/>
                  </a:lnTo>
                  <a:lnTo>
                    <a:pt x="1521841" y="247777"/>
                  </a:lnTo>
                  <a:lnTo>
                    <a:pt x="1522476" y="246888"/>
                  </a:lnTo>
                  <a:lnTo>
                    <a:pt x="1522857" y="245745"/>
                  </a:lnTo>
                  <a:lnTo>
                    <a:pt x="1522857" y="226060"/>
                  </a:lnTo>
                  <a:lnTo>
                    <a:pt x="1522857" y="215392"/>
                  </a:lnTo>
                  <a:lnTo>
                    <a:pt x="1522857" y="82804"/>
                  </a:lnTo>
                  <a:close/>
                </a:path>
                <a:path w="1693545" h="316230">
                  <a:moveTo>
                    <a:pt x="1693392" y="103886"/>
                  </a:moveTo>
                  <a:lnTo>
                    <a:pt x="1693291" y="91186"/>
                  </a:lnTo>
                  <a:lnTo>
                    <a:pt x="1693164" y="88646"/>
                  </a:lnTo>
                  <a:lnTo>
                    <a:pt x="1693037" y="86106"/>
                  </a:lnTo>
                  <a:lnTo>
                    <a:pt x="1692783" y="84201"/>
                  </a:lnTo>
                  <a:lnTo>
                    <a:pt x="1692338" y="82042"/>
                  </a:lnTo>
                  <a:lnTo>
                    <a:pt x="1692275" y="81661"/>
                  </a:lnTo>
                  <a:lnTo>
                    <a:pt x="1692046" y="80772"/>
                  </a:lnTo>
                  <a:lnTo>
                    <a:pt x="1691640" y="80010"/>
                  </a:lnTo>
                  <a:lnTo>
                    <a:pt x="1691259" y="79248"/>
                  </a:lnTo>
                  <a:lnTo>
                    <a:pt x="1690751" y="78613"/>
                  </a:lnTo>
                  <a:lnTo>
                    <a:pt x="1689379" y="77470"/>
                  </a:lnTo>
                  <a:lnTo>
                    <a:pt x="1689531" y="77470"/>
                  </a:lnTo>
                  <a:lnTo>
                    <a:pt x="1687957" y="76835"/>
                  </a:lnTo>
                  <a:lnTo>
                    <a:pt x="1686306" y="76327"/>
                  </a:lnTo>
                  <a:lnTo>
                    <a:pt x="1684655" y="75692"/>
                  </a:lnTo>
                  <a:lnTo>
                    <a:pt x="1682750" y="75311"/>
                  </a:lnTo>
                  <a:lnTo>
                    <a:pt x="1680591" y="74803"/>
                  </a:lnTo>
                  <a:lnTo>
                    <a:pt x="1678305" y="74422"/>
                  </a:lnTo>
                  <a:lnTo>
                    <a:pt x="1674114" y="73914"/>
                  </a:lnTo>
                  <a:lnTo>
                    <a:pt x="1662557" y="73914"/>
                  </a:lnTo>
                  <a:lnTo>
                    <a:pt x="1660652" y="74168"/>
                  </a:lnTo>
                  <a:lnTo>
                    <a:pt x="1652905" y="75946"/>
                  </a:lnTo>
                  <a:lnTo>
                    <a:pt x="1648968" y="77470"/>
                  </a:lnTo>
                  <a:lnTo>
                    <a:pt x="1644713" y="80010"/>
                  </a:lnTo>
                  <a:lnTo>
                    <a:pt x="1641221" y="82042"/>
                  </a:lnTo>
                  <a:lnTo>
                    <a:pt x="1637157" y="85217"/>
                  </a:lnTo>
                  <a:lnTo>
                    <a:pt x="1628648" y="92964"/>
                  </a:lnTo>
                  <a:lnTo>
                    <a:pt x="1624076" y="97917"/>
                  </a:lnTo>
                  <a:lnTo>
                    <a:pt x="1619250" y="103886"/>
                  </a:lnTo>
                  <a:lnTo>
                    <a:pt x="1619250" y="82804"/>
                  </a:lnTo>
                  <a:lnTo>
                    <a:pt x="1618996" y="82042"/>
                  </a:lnTo>
                  <a:lnTo>
                    <a:pt x="1618869" y="81661"/>
                  </a:lnTo>
                  <a:lnTo>
                    <a:pt x="1618234" y="80772"/>
                  </a:lnTo>
                  <a:lnTo>
                    <a:pt x="1610995" y="77470"/>
                  </a:lnTo>
                  <a:lnTo>
                    <a:pt x="1610017" y="77470"/>
                  </a:lnTo>
                  <a:lnTo>
                    <a:pt x="1605153" y="76835"/>
                  </a:lnTo>
                  <a:lnTo>
                    <a:pt x="1589278" y="76835"/>
                  </a:lnTo>
                  <a:lnTo>
                    <a:pt x="1584617" y="77470"/>
                  </a:lnTo>
                  <a:lnTo>
                    <a:pt x="1583563" y="77470"/>
                  </a:lnTo>
                  <a:lnTo>
                    <a:pt x="1581277" y="77978"/>
                  </a:lnTo>
                  <a:lnTo>
                    <a:pt x="1579143" y="78613"/>
                  </a:lnTo>
                  <a:lnTo>
                    <a:pt x="1577365" y="79248"/>
                  </a:lnTo>
                  <a:lnTo>
                    <a:pt x="1577505" y="79248"/>
                  </a:lnTo>
                  <a:lnTo>
                    <a:pt x="1576349" y="80010"/>
                  </a:lnTo>
                  <a:lnTo>
                    <a:pt x="1575816" y="80772"/>
                  </a:lnTo>
                  <a:lnTo>
                    <a:pt x="1575054" y="81661"/>
                  </a:lnTo>
                  <a:lnTo>
                    <a:pt x="1574673" y="82804"/>
                  </a:lnTo>
                  <a:lnTo>
                    <a:pt x="1574673" y="245745"/>
                  </a:lnTo>
                  <a:lnTo>
                    <a:pt x="1575181" y="246888"/>
                  </a:lnTo>
                  <a:lnTo>
                    <a:pt x="1575943" y="247777"/>
                  </a:lnTo>
                  <a:lnTo>
                    <a:pt x="1576832" y="248666"/>
                  </a:lnTo>
                  <a:lnTo>
                    <a:pt x="1578229" y="249428"/>
                  </a:lnTo>
                  <a:lnTo>
                    <a:pt x="1580261" y="249936"/>
                  </a:lnTo>
                  <a:lnTo>
                    <a:pt x="1582166" y="250571"/>
                  </a:lnTo>
                  <a:lnTo>
                    <a:pt x="1584833" y="251079"/>
                  </a:lnTo>
                  <a:lnTo>
                    <a:pt x="1591564" y="251587"/>
                  </a:lnTo>
                  <a:lnTo>
                    <a:pt x="1595755" y="251841"/>
                  </a:lnTo>
                  <a:lnTo>
                    <a:pt x="1605915" y="251841"/>
                  </a:lnTo>
                  <a:lnTo>
                    <a:pt x="1610106" y="251587"/>
                  </a:lnTo>
                  <a:lnTo>
                    <a:pt x="1616710" y="251079"/>
                  </a:lnTo>
                  <a:lnTo>
                    <a:pt x="1619377" y="250571"/>
                  </a:lnTo>
                  <a:lnTo>
                    <a:pt x="1621409" y="249936"/>
                  </a:lnTo>
                  <a:lnTo>
                    <a:pt x="1623441" y="249428"/>
                  </a:lnTo>
                  <a:lnTo>
                    <a:pt x="1624838" y="248666"/>
                  </a:lnTo>
                  <a:lnTo>
                    <a:pt x="1625727" y="247777"/>
                  </a:lnTo>
                  <a:lnTo>
                    <a:pt x="1626489" y="246888"/>
                  </a:lnTo>
                  <a:lnTo>
                    <a:pt x="1626870" y="245745"/>
                  </a:lnTo>
                  <a:lnTo>
                    <a:pt x="1626870" y="144399"/>
                  </a:lnTo>
                  <a:lnTo>
                    <a:pt x="1630807" y="139192"/>
                  </a:lnTo>
                  <a:lnTo>
                    <a:pt x="1647571" y="122428"/>
                  </a:lnTo>
                  <a:lnTo>
                    <a:pt x="1650619" y="120269"/>
                  </a:lnTo>
                  <a:lnTo>
                    <a:pt x="1653667" y="118745"/>
                  </a:lnTo>
                  <a:lnTo>
                    <a:pt x="1656588" y="117729"/>
                  </a:lnTo>
                  <a:lnTo>
                    <a:pt x="1659026" y="116840"/>
                  </a:lnTo>
                  <a:lnTo>
                    <a:pt x="1658645" y="116840"/>
                  </a:lnTo>
                  <a:lnTo>
                    <a:pt x="1661566" y="116332"/>
                  </a:lnTo>
                  <a:lnTo>
                    <a:pt x="1670050" y="116332"/>
                  </a:lnTo>
                  <a:lnTo>
                    <a:pt x="1672082" y="116840"/>
                  </a:lnTo>
                  <a:lnTo>
                    <a:pt x="1674114" y="117221"/>
                  </a:lnTo>
                  <a:lnTo>
                    <a:pt x="1676019" y="117729"/>
                  </a:lnTo>
                  <a:lnTo>
                    <a:pt x="1677797" y="118110"/>
                  </a:lnTo>
                  <a:lnTo>
                    <a:pt x="1682369" y="119507"/>
                  </a:lnTo>
                  <a:lnTo>
                    <a:pt x="1683766" y="119888"/>
                  </a:lnTo>
                  <a:lnTo>
                    <a:pt x="1685671" y="120269"/>
                  </a:lnTo>
                  <a:lnTo>
                    <a:pt x="1687004" y="120269"/>
                  </a:lnTo>
                  <a:lnTo>
                    <a:pt x="1691614" y="116332"/>
                  </a:lnTo>
                  <a:lnTo>
                    <a:pt x="1691767" y="115951"/>
                  </a:lnTo>
                  <a:lnTo>
                    <a:pt x="1692275" y="114427"/>
                  </a:lnTo>
                  <a:lnTo>
                    <a:pt x="1692656" y="112268"/>
                  </a:lnTo>
                  <a:lnTo>
                    <a:pt x="1693037" y="109474"/>
                  </a:lnTo>
                  <a:lnTo>
                    <a:pt x="1693291" y="106807"/>
                  </a:lnTo>
                  <a:lnTo>
                    <a:pt x="1693392" y="1038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3610" y="1343532"/>
              <a:ext cx="974949" cy="24104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59610" y="1346453"/>
              <a:ext cx="995854" cy="23812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082290" y="1330197"/>
              <a:ext cx="1205865" cy="254635"/>
            </a:xfrm>
            <a:custGeom>
              <a:avLst/>
              <a:gdLst/>
              <a:ahLst/>
              <a:cxnLst/>
              <a:rect l="l" t="t" r="r" b="b"/>
              <a:pathLst>
                <a:path w="1205864" h="254634">
                  <a:moveTo>
                    <a:pt x="165862" y="136525"/>
                  </a:moveTo>
                  <a:lnTo>
                    <a:pt x="165569" y="128524"/>
                  </a:lnTo>
                  <a:lnTo>
                    <a:pt x="165100" y="124460"/>
                  </a:lnTo>
                  <a:lnTo>
                    <a:pt x="165023" y="123825"/>
                  </a:lnTo>
                  <a:lnTo>
                    <a:pt x="164922" y="122936"/>
                  </a:lnTo>
                  <a:lnTo>
                    <a:pt x="164884" y="122555"/>
                  </a:lnTo>
                  <a:lnTo>
                    <a:pt x="164782" y="121666"/>
                  </a:lnTo>
                  <a:lnTo>
                    <a:pt x="164719" y="121094"/>
                  </a:lnTo>
                  <a:lnTo>
                    <a:pt x="163283" y="114236"/>
                  </a:lnTo>
                  <a:lnTo>
                    <a:pt x="161290" y="107950"/>
                  </a:lnTo>
                  <a:lnTo>
                    <a:pt x="161150" y="107569"/>
                  </a:lnTo>
                  <a:lnTo>
                    <a:pt x="158369" y="99822"/>
                  </a:lnTo>
                  <a:lnTo>
                    <a:pt x="122174" y="76835"/>
                  </a:lnTo>
                  <a:lnTo>
                    <a:pt x="85598" y="73152"/>
                  </a:lnTo>
                  <a:lnTo>
                    <a:pt x="77597" y="73152"/>
                  </a:lnTo>
                  <a:lnTo>
                    <a:pt x="35052" y="81153"/>
                  </a:lnTo>
                  <a:lnTo>
                    <a:pt x="9906" y="101854"/>
                  </a:lnTo>
                  <a:lnTo>
                    <a:pt x="10007" y="109347"/>
                  </a:lnTo>
                  <a:lnTo>
                    <a:pt x="10134" y="110617"/>
                  </a:lnTo>
                  <a:lnTo>
                    <a:pt x="10160" y="110871"/>
                  </a:lnTo>
                  <a:lnTo>
                    <a:pt x="10617" y="113665"/>
                  </a:lnTo>
                  <a:lnTo>
                    <a:pt x="10718" y="114236"/>
                  </a:lnTo>
                  <a:lnTo>
                    <a:pt x="10833" y="114935"/>
                  </a:lnTo>
                  <a:lnTo>
                    <a:pt x="10922" y="115443"/>
                  </a:lnTo>
                  <a:lnTo>
                    <a:pt x="11557" y="117348"/>
                  </a:lnTo>
                  <a:lnTo>
                    <a:pt x="12319" y="118872"/>
                  </a:lnTo>
                  <a:lnTo>
                    <a:pt x="13081" y="120523"/>
                  </a:lnTo>
                  <a:lnTo>
                    <a:pt x="13970" y="121666"/>
                  </a:lnTo>
                  <a:lnTo>
                    <a:pt x="15113" y="122555"/>
                  </a:lnTo>
                  <a:lnTo>
                    <a:pt x="16256" y="123317"/>
                  </a:lnTo>
                  <a:lnTo>
                    <a:pt x="17653" y="123825"/>
                  </a:lnTo>
                  <a:lnTo>
                    <a:pt x="21209" y="123825"/>
                  </a:lnTo>
                  <a:lnTo>
                    <a:pt x="24130" y="122936"/>
                  </a:lnTo>
                  <a:lnTo>
                    <a:pt x="27559" y="121285"/>
                  </a:lnTo>
                  <a:lnTo>
                    <a:pt x="30988" y="119507"/>
                  </a:lnTo>
                  <a:lnTo>
                    <a:pt x="35306" y="117729"/>
                  </a:lnTo>
                  <a:lnTo>
                    <a:pt x="45593" y="113665"/>
                  </a:lnTo>
                  <a:lnTo>
                    <a:pt x="51562" y="111760"/>
                  </a:lnTo>
                  <a:lnTo>
                    <a:pt x="65024" y="108458"/>
                  </a:lnTo>
                  <a:lnTo>
                    <a:pt x="72644" y="107569"/>
                  </a:lnTo>
                  <a:lnTo>
                    <a:pt x="87630" y="107569"/>
                  </a:lnTo>
                  <a:lnTo>
                    <a:pt x="93078" y="108216"/>
                  </a:lnTo>
                  <a:lnTo>
                    <a:pt x="95262" y="108458"/>
                  </a:lnTo>
                  <a:lnTo>
                    <a:pt x="94068" y="108458"/>
                  </a:lnTo>
                  <a:lnTo>
                    <a:pt x="97536" y="109347"/>
                  </a:lnTo>
                  <a:lnTo>
                    <a:pt x="101981" y="110617"/>
                  </a:lnTo>
                  <a:lnTo>
                    <a:pt x="105537" y="112395"/>
                  </a:lnTo>
                  <a:lnTo>
                    <a:pt x="108077" y="114935"/>
                  </a:lnTo>
                  <a:lnTo>
                    <a:pt x="110744" y="117475"/>
                  </a:lnTo>
                  <a:lnTo>
                    <a:pt x="112560" y="120523"/>
                  </a:lnTo>
                  <a:lnTo>
                    <a:pt x="112649" y="120650"/>
                  </a:lnTo>
                  <a:lnTo>
                    <a:pt x="113792" y="124460"/>
                  </a:lnTo>
                  <a:lnTo>
                    <a:pt x="114935" y="128143"/>
                  </a:lnTo>
                  <a:lnTo>
                    <a:pt x="115570" y="132588"/>
                  </a:lnTo>
                  <a:lnTo>
                    <a:pt x="115570" y="147320"/>
                  </a:lnTo>
                  <a:lnTo>
                    <a:pt x="115570" y="175768"/>
                  </a:lnTo>
                  <a:lnTo>
                    <a:pt x="115570" y="203200"/>
                  </a:lnTo>
                  <a:lnTo>
                    <a:pt x="109347" y="209423"/>
                  </a:lnTo>
                  <a:lnTo>
                    <a:pt x="103124" y="214122"/>
                  </a:lnTo>
                  <a:lnTo>
                    <a:pt x="97155" y="217424"/>
                  </a:lnTo>
                  <a:lnTo>
                    <a:pt x="91059" y="220599"/>
                  </a:lnTo>
                  <a:lnTo>
                    <a:pt x="84455" y="222250"/>
                  </a:lnTo>
                  <a:lnTo>
                    <a:pt x="68707" y="222250"/>
                  </a:lnTo>
                  <a:lnTo>
                    <a:pt x="62103" y="220345"/>
                  </a:lnTo>
                  <a:lnTo>
                    <a:pt x="52451" y="212725"/>
                  </a:lnTo>
                  <a:lnTo>
                    <a:pt x="50038" y="207391"/>
                  </a:lnTo>
                  <a:lnTo>
                    <a:pt x="50038" y="196723"/>
                  </a:lnTo>
                  <a:lnTo>
                    <a:pt x="87757" y="175768"/>
                  </a:lnTo>
                  <a:lnTo>
                    <a:pt x="115570" y="175768"/>
                  </a:lnTo>
                  <a:lnTo>
                    <a:pt x="115570" y="147320"/>
                  </a:lnTo>
                  <a:lnTo>
                    <a:pt x="97790" y="147320"/>
                  </a:lnTo>
                  <a:lnTo>
                    <a:pt x="86067" y="147535"/>
                  </a:lnTo>
                  <a:lnTo>
                    <a:pt x="46532" y="152463"/>
                  </a:lnTo>
                  <a:lnTo>
                    <a:pt x="10287" y="170815"/>
                  </a:lnTo>
                  <a:lnTo>
                    <a:pt x="6223" y="177673"/>
                  </a:lnTo>
                  <a:lnTo>
                    <a:pt x="2032" y="184658"/>
                  </a:lnTo>
                  <a:lnTo>
                    <a:pt x="0" y="192786"/>
                  </a:lnTo>
                  <a:lnTo>
                    <a:pt x="0" y="210693"/>
                  </a:lnTo>
                  <a:lnTo>
                    <a:pt x="24511" y="245491"/>
                  </a:lnTo>
                  <a:lnTo>
                    <a:pt x="66167" y="254381"/>
                  </a:lnTo>
                  <a:lnTo>
                    <a:pt x="74663" y="254012"/>
                  </a:lnTo>
                  <a:lnTo>
                    <a:pt x="111531" y="241287"/>
                  </a:lnTo>
                  <a:lnTo>
                    <a:pt x="123444" y="231775"/>
                  </a:lnTo>
                  <a:lnTo>
                    <a:pt x="123444" y="246253"/>
                  </a:lnTo>
                  <a:lnTo>
                    <a:pt x="124079" y="247650"/>
                  </a:lnTo>
                  <a:lnTo>
                    <a:pt x="125222" y="248539"/>
                  </a:lnTo>
                  <a:lnTo>
                    <a:pt x="126365" y="249555"/>
                  </a:lnTo>
                  <a:lnTo>
                    <a:pt x="128397" y="250190"/>
                  </a:lnTo>
                  <a:lnTo>
                    <a:pt x="131064" y="250698"/>
                  </a:lnTo>
                  <a:lnTo>
                    <a:pt x="133858" y="251079"/>
                  </a:lnTo>
                  <a:lnTo>
                    <a:pt x="138303" y="251333"/>
                  </a:lnTo>
                  <a:lnTo>
                    <a:pt x="150114" y="251333"/>
                  </a:lnTo>
                  <a:lnTo>
                    <a:pt x="163830" y="248539"/>
                  </a:lnTo>
                  <a:lnTo>
                    <a:pt x="165100" y="247650"/>
                  </a:lnTo>
                  <a:lnTo>
                    <a:pt x="165862" y="246253"/>
                  </a:lnTo>
                  <a:lnTo>
                    <a:pt x="165862" y="231775"/>
                  </a:lnTo>
                  <a:lnTo>
                    <a:pt x="165862" y="222250"/>
                  </a:lnTo>
                  <a:lnTo>
                    <a:pt x="165862" y="175768"/>
                  </a:lnTo>
                  <a:lnTo>
                    <a:pt x="165862" y="136525"/>
                  </a:lnTo>
                  <a:close/>
                </a:path>
                <a:path w="1205864" h="254634">
                  <a:moveTo>
                    <a:pt x="390271" y="144780"/>
                  </a:moveTo>
                  <a:lnTo>
                    <a:pt x="390105" y="138430"/>
                  </a:lnTo>
                  <a:lnTo>
                    <a:pt x="390055" y="136410"/>
                  </a:lnTo>
                  <a:lnTo>
                    <a:pt x="389483" y="129540"/>
                  </a:lnTo>
                  <a:lnTo>
                    <a:pt x="382079" y="101981"/>
                  </a:lnTo>
                  <a:lnTo>
                    <a:pt x="380746" y="99441"/>
                  </a:lnTo>
                  <a:lnTo>
                    <a:pt x="375539" y="93218"/>
                  </a:lnTo>
                  <a:lnTo>
                    <a:pt x="370332" y="87122"/>
                  </a:lnTo>
                  <a:lnTo>
                    <a:pt x="363639" y="82296"/>
                  </a:lnTo>
                  <a:lnTo>
                    <a:pt x="363766" y="82296"/>
                  </a:lnTo>
                  <a:lnTo>
                    <a:pt x="354965" y="78613"/>
                  </a:lnTo>
                  <a:lnTo>
                    <a:pt x="348564" y="76327"/>
                  </a:lnTo>
                  <a:lnTo>
                    <a:pt x="348754" y="76327"/>
                  </a:lnTo>
                  <a:lnTo>
                    <a:pt x="340766" y="74510"/>
                  </a:lnTo>
                  <a:lnTo>
                    <a:pt x="333540" y="73609"/>
                  </a:lnTo>
                  <a:lnTo>
                    <a:pt x="335699" y="73609"/>
                  </a:lnTo>
                  <a:lnTo>
                    <a:pt x="323723" y="73152"/>
                  </a:lnTo>
                  <a:lnTo>
                    <a:pt x="315341" y="73609"/>
                  </a:lnTo>
                  <a:lnTo>
                    <a:pt x="307149" y="74968"/>
                  </a:lnTo>
                  <a:lnTo>
                    <a:pt x="268173" y="95224"/>
                  </a:lnTo>
                  <a:lnTo>
                    <a:pt x="260604" y="101981"/>
                  </a:lnTo>
                  <a:lnTo>
                    <a:pt x="260604" y="82296"/>
                  </a:lnTo>
                  <a:lnTo>
                    <a:pt x="260350" y="81153"/>
                  </a:lnTo>
                  <a:lnTo>
                    <a:pt x="259689" y="80391"/>
                  </a:lnTo>
                  <a:lnTo>
                    <a:pt x="258953" y="79375"/>
                  </a:lnTo>
                  <a:lnTo>
                    <a:pt x="249682" y="76708"/>
                  </a:lnTo>
                  <a:lnTo>
                    <a:pt x="246761" y="76327"/>
                  </a:lnTo>
                  <a:lnTo>
                    <a:pt x="231127" y="76327"/>
                  </a:lnTo>
                  <a:lnTo>
                    <a:pt x="228346" y="76708"/>
                  </a:lnTo>
                  <a:lnTo>
                    <a:pt x="225679" y="76962"/>
                  </a:lnTo>
                  <a:lnTo>
                    <a:pt x="216903" y="82296"/>
                  </a:lnTo>
                  <a:lnTo>
                    <a:pt x="216903" y="245237"/>
                  </a:lnTo>
                  <a:lnTo>
                    <a:pt x="217297" y="246380"/>
                  </a:lnTo>
                  <a:lnTo>
                    <a:pt x="218186" y="247269"/>
                  </a:lnTo>
                  <a:lnTo>
                    <a:pt x="218948" y="248158"/>
                  </a:lnTo>
                  <a:lnTo>
                    <a:pt x="220345" y="248920"/>
                  </a:lnTo>
                  <a:lnTo>
                    <a:pt x="222250" y="249428"/>
                  </a:lnTo>
                  <a:lnTo>
                    <a:pt x="224282" y="250063"/>
                  </a:lnTo>
                  <a:lnTo>
                    <a:pt x="226822" y="250571"/>
                  </a:lnTo>
                  <a:lnTo>
                    <a:pt x="233413" y="251079"/>
                  </a:lnTo>
                  <a:lnTo>
                    <a:pt x="237477" y="251333"/>
                  </a:lnTo>
                  <a:lnTo>
                    <a:pt x="247523" y="251333"/>
                  </a:lnTo>
                  <a:lnTo>
                    <a:pt x="251714" y="251079"/>
                  </a:lnTo>
                  <a:lnTo>
                    <a:pt x="258191" y="250571"/>
                  </a:lnTo>
                  <a:lnTo>
                    <a:pt x="260858" y="250063"/>
                  </a:lnTo>
                  <a:lnTo>
                    <a:pt x="262763" y="249428"/>
                  </a:lnTo>
                  <a:lnTo>
                    <a:pt x="264795" y="248920"/>
                  </a:lnTo>
                  <a:lnTo>
                    <a:pt x="266192" y="248158"/>
                  </a:lnTo>
                  <a:lnTo>
                    <a:pt x="267716" y="246380"/>
                  </a:lnTo>
                  <a:lnTo>
                    <a:pt x="268224" y="245237"/>
                  </a:lnTo>
                  <a:lnTo>
                    <a:pt x="268224" y="137287"/>
                  </a:lnTo>
                  <a:lnTo>
                    <a:pt x="273519" y="131635"/>
                  </a:lnTo>
                  <a:lnTo>
                    <a:pt x="302133" y="112649"/>
                  </a:lnTo>
                  <a:lnTo>
                    <a:pt x="313817" y="112649"/>
                  </a:lnTo>
                  <a:lnTo>
                    <a:pt x="339217" y="144780"/>
                  </a:lnTo>
                  <a:lnTo>
                    <a:pt x="339217" y="245237"/>
                  </a:lnTo>
                  <a:lnTo>
                    <a:pt x="339598" y="246380"/>
                  </a:lnTo>
                  <a:lnTo>
                    <a:pt x="340360" y="247269"/>
                  </a:lnTo>
                  <a:lnTo>
                    <a:pt x="341249" y="248158"/>
                  </a:lnTo>
                  <a:lnTo>
                    <a:pt x="342646" y="248920"/>
                  </a:lnTo>
                  <a:lnTo>
                    <a:pt x="344551" y="249428"/>
                  </a:lnTo>
                  <a:lnTo>
                    <a:pt x="346329" y="250063"/>
                  </a:lnTo>
                  <a:lnTo>
                    <a:pt x="348996" y="250571"/>
                  </a:lnTo>
                  <a:lnTo>
                    <a:pt x="355600" y="251079"/>
                  </a:lnTo>
                  <a:lnTo>
                    <a:pt x="359791" y="251333"/>
                  </a:lnTo>
                  <a:lnTo>
                    <a:pt x="369697" y="251333"/>
                  </a:lnTo>
                  <a:lnTo>
                    <a:pt x="373888" y="251079"/>
                  </a:lnTo>
                  <a:lnTo>
                    <a:pt x="380492" y="250571"/>
                  </a:lnTo>
                  <a:lnTo>
                    <a:pt x="383032" y="250063"/>
                  </a:lnTo>
                  <a:lnTo>
                    <a:pt x="384937" y="249428"/>
                  </a:lnTo>
                  <a:lnTo>
                    <a:pt x="386842" y="248920"/>
                  </a:lnTo>
                  <a:lnTo>
                    <a:pt x="388239" y="248158"/>
                  </a:lnTo>
                  <a:lnTo>
                    <a:pt x="389001" y="247269"/>
                  </a:lnTo>
                  <a:lnTo>
                    <a:pt x="389890" y="246380"/>
                  </a:lnTo>
                  <a:lnTo>
                    <a:pt x="390271" y="245237"/>
                  </a:lnTo>
                  <a:lnTo>
                    <a:pt x="390271" y="144780"/>
                  </a:lnTo>
                  <a:close/>
                </a:path>
                <a:path w="1205864" h="254634">
                  <a:moveTo>
                    <a:pt x="611505" y="6604"/>
                  </a:moveTo>
                  <a:lnTo>
                    <a:pt x="591185" y="0"/>
                  </a:lnTo>
                  <a:lnTo>
                    <a:pt x="581152" y="0"/>
                  </a:lnTo>
                  <a:lnTo>
                    <a:pt x="576961" y="254"/>
                  </a:lnTo>
                  <a:lnTo>
                    <a:pt x="570484" y="1016"/>
                  </a:lnTo>
                  <a:lnTo>
                    <a:pt x="567817" y="1524"/>
                  </a:lnTo>
                  <a:lnTo>
                    <a:pt x="565912" y="2159"/>
                  </a:lnTo>
                  <a:lnTo>
                    <a:pt x="563880" y="2794"/>
                  </a:lnTo>
                  <a:lnTo>
                    <a:pt x="562610" y="3556"/>
                  </a:lnTo>
                  <a:lnTo>
                    <a:pt x="561848" y="4572"/>
                  </a:lnTo>
                  <a:lnTo>
                    <a:pt x="561086" y="5461"/>
                  </a:lnTo>
                  <a:lnTo>
                    <a:pt x="560705" y="6604"/>
                  </a:lnTo>
                  <a:lnTo>
                    <a:pt x="560705" y="94742"/>
                  </a:lnTo>
                  <a:lnTo>
                    <a:pt x="560705" y="136779"/>
                  </a:lnTo>
                  <a:lnTo>
                    <a:pt x="560705" y="189992"/>
                  </a:lnTo>
                  <a:lnTo>
                    <a:pt x="556387" y="194818"/>
                  </a:lnTo>
                  <a:lnTo>
                    <a:pt x="521081" y="216027"/>
                  </a:lnTo>
                  <a:lnTo>
                    <a:pt x="510540" y="216027"/>
                  </a:lnTo>
                  <a:lnTo>
                    <a:pt x="482981" y="182499"/>
                  </a:lnTo>
                  <a:lnTo>
                    <a:pt x="481711" y="176149"/>
                  </a:lnTo>
                  <a:lnTo>
                    <a:pt x="481076" y="169545"/>
                  </a:lnTo>
                  <a:lnTo>
                    <a:pt x="481190" y="155460"/>
                  </a:lnTo>
                  <a:lnTo>
                    <a:pt x="481838" y="150241"/>
                  </a:lnTo>
                  <a:lnTo>
                    <a:pt x="483235" y="144272"/>
                  </a:lnTo>
                  <a:lnTo>
                    <a:pt x="484632" y="138176"/>
                  </a:lnTo>
                  <a:lnTo>
                    <a:pt x="511810" y="111544"/>
                  </a:lnTo>
                  <a:lnTo>
                    <a:pt x="526008" y="111544"/>
                  </a:lnTo>
                  <a:lnTo>
                    <a:pt x="560705" y="136779"/>
                  </a:lnTo>
                  <a:lnTo>
                    <a:pt x="560705" y="94742"/>
                  </a:lnTo>
                  <a:lnTo>
                    <a:pt x="522935" y="74549"/>
                  </a:lnTo>
                  <a:lnTo>
                    <a:pt x="516178" y="73558"/>
                  </a:lnTo>
                  <a:lnTo>
                    <a:pt x="516915" y="73558"/>
                  </a:lnTo>
                  <a:lnTo>
                    <a:pt x="508381" y="73152"/>
                  </a:lnTo>
                  <a:lnTo>
                    <a:pt x="499021" y="73558"/>
                  </a:lnTo>
                  <a:lnTo>
                    <a:pt x="490194" y="74777"/>
                  </a:lnTo>
                  <a:lnTo>
                    <a:pt x="454660" y="92506"/>
                  </a:lnTo>
                  <a:lnTo>
                    <a:pt x="437210" y="118872"/>
                  </a:lnTo>
                  <a:lnTo>
                    <a:pt x="437083" y="119138"/>
                  </a:lnTo>
                  <a:lnTo>
                    <a:pt x="429006" y="165862"/>
                  </a:lnTo>
                  <a:lnTo>
                    <a:pt x="429260" y="174701"/>
                  </a:lnTo>
                  <a:lnTo>
                    <a:pt x="438429" y="214947"/>
                  </a:lnTo>
                  <a:lnTo>
                    <a:pt x="468972" y="246888"/>
                  </a:lnTo>
                  <a:lnTo>
                    <a:pt x="504698" y="254381"/>
                  </a:lnTo>
                  <a:lnTo>
                    <a:pt x="513422" y="253936"/>
                  </a:lnTo>
                  <a:lnTo>
                    <a:pt x="513740" y="253936"/>
                  </a:lnTo>
                  <a:lnTo>
                    <a:pt x="522046" y="252590"/>
                  </a:lnTo>
                  <a:lnTo>
                    <a:pt x="522287" y="252590"/>
                  </a:lnTo>
                  <a:lnTo>
                    <a:pt x="530796" y="250190"/>
                  </a:lnTo>
                  <a:lnTo>
                    <a:pt x="568198" y="226187"/>
                  </a:lnTo>
                  <a:lnTo>
                    <a:pt x="568198" y="245364"/>
                  </a:lnTo>
                  <a:lnTo>
                    <a:pt x="582295" y="251206"/>
                  </a:lnTo>
                  <a:lnTo>
                    <a:pt x="597662" y="251206"/>
                  </a:lnTo>
                  <a:lnTo>
                    <a:pt x="610489" y="247396"/>
                  </a:lnTo>
                  <a:lnTo>
                    <a:pt x="611251" y="246507"/>
                  </a:lnTo>
                  <a:lnTo>
                    <a:pt x="611505" y="245364"/>
                  </a:lnTo>
                  <a:lnTo>
                    <a:pt x="611505" y="226187"/>
                  </a:lnTo>
                  <a:lnTo>
                    <a:pt x="611505" y="216027"/>
                  </a:lnTo>
                  <a:lnTo>
                    <a:pt x="611505" y="111544"/>
                  </a:lnTo>
                  <a:lnTo>
                    <a:pt x="611505" y="94742"/>
                  </a:lnTo>
                  <a:lnTo>
                    <a:pt x="611505" y="6604"/>
                  </a:lnTo>
                  <a:close/>
                </a:path>
                <a:path w="1205864" h="254634">
                  <a:moveTo>
                    <a:pt x="955268" y="213868"/>
                  </a:moveTo>
                  <a:lnTo>
                    <a:pt x="955167" y="207137"/>
                  </a:lnTo>
                  <a:lnTo>
                    <a:pt x="954874" y="204216"/>
                  </a:lnTo>
                  <a:lnTo>
                    <a:pt x="954760" y="203047"/>
                  </a:lnTo>
                  <a:lnTo>
                    <a:pt x="949706" y="194945"/>
                  </a:lnTo>
                  <a:lnTo>
                    <a:pt x="946658" y="194945"/>
                  </a:lnTo>
                  <a:lnTo>
                    <a:pt x="944118" y="195834"/>
                  </a:lnTo>
                  <a:lnTo>
                    <a:pt x="937768" y="199644"/>
                  </a:lnTo>
                  <a:lnTo>
                    <a:pt x="933704" y="201930"/>
                  </a:lnTo>
                  <a:lnTo>
                    <a:pt x="928751" y="204216"/>
                  </a:lnTo>
                  <a:lnTo>
                    <a:pt x="923798" y="206629"/>
                  </a:lnTo>
                  <a:lnTo>
                    <a:pt x="920102" y="208051"/>
                  </a:lnTo>
                  <a:lnTo>
                    <a:pt x="917371" y="209042"/>
                  </a:lnTo>
                  <a:lnTo>
                    <a:pt x="910971" y="210820"/>
                  </a:lnTo>
                  <a:lnTo>
                    <a:pt x="903986" y="212852"/>
                  </a:lnTo>
                  <a:lnTo>
                    <a:pt x="895858" y="213868"/>
                  </a:lnTo>
                  <a:lnTo>
                    <a:pt x="886333" y="213868"/>
                  </a:lnTo>
                  <a:lnTo>
                    <a:pt x="846518" y="203047"/>
                  </a:lnTo>
                  <a:lnTo>
                    <a:pt x="823087" y="169799"/>
                  </a:lnTo>
                  <a:lnTo>
                    <a:pt x="818388" y="134239"/>
                  </a:lnTo>
                  <a:lnTo>
                    <a:pt x="818642" y="125133"/>
                  </a:lnTo>
                  <a:lnTo>
                    <a:pt x="828319" y="86677"/>
                  </a:lnTo>
                  <a:lnTo>
                    <a:pt x="856869" y="58801"/>
                  </a:lnTo>
                  <a:lnTo>
                    <a:pt x="884936" y="53213"/>
                  </a:lnTo>
                  <a:lnTo>
                    <a:pt x="894334" y="53213"/>
                  </a:lnTo>
                  <a:lnTo>
                    <a:pt x="902589" y="54229"/>
                  </a:lnTo>
                  <a:lnTo>
                    <a:pt x="909447" y="56388"/>
                  </a:lnTo>
                  <a:lnTo>
                    <a:pt x="916305" y="58420"/>
                  </a:lnTo>
                  <a:lnTo>
                    <a:pt x="942340" y="72517"/>
                  </a:lnTo>
                  <a:lnTo>
                    <a:pt x="944880" y="73533"/>
                  </a:lnTo>
                  <a:lnTo>
                    <a:pt x="948182" y="73533"/>
                  </a:lnTo>
                  <a:lnTo>
                    <a:pt x="949198" y="73152"/>
                  </a:lnTo>
                  <a:lnTo>
                    <a:pt x="953643" y="65913"/>
                  </a:lnTo>
                  <a:lnTo>
                    <a:pt x="953770" y="65405"/>
                  </a:lnTo>
                  <a:lnTo>
                    <a:pt x="954024" y="62865"/>
                  </a:lnTo>
                  <a:lnTo>
                    <a:pt x="954328" y="60833"/>
                  </a:lnTo>
                  <a:lnTo>
                    <a:pt x="954405" y="53213"/>
                  </a:lnTo>
                  <a:lnTo>
                    <a:pt x="954405" y="47498"/>
                  </a:lnTo>
                  <a:lnTo>
                    <a:pt x="954151" y="45212"/>
                  </a:lnTo>
                  <a:lnTo>
                    <a:pt x="954024" y="42926"/>
                  </a:lnTo>
                  <a:lnTo>
                    <a:pt x="953643" y="41021"/>
                  </a:lnTo>
                  <a:lnTo>
                    <a:pt x="952931" y="37884"/>
                  </a:lnTo>
                  <a:lnTo>
                    <a:pt x="952881" y="37592"/>
                  </a:lnTo>
                  <a:lnTo>
                    <a:pt x="952246" y="36195"/>
                  </a:lnTo>
                  <a:lnTo>
                    <a:pt x="951611" y="35179"/>
                  </a:lnTo>
                  <a:lnTo>
                    <a:pt x="950976" y="34036"/>
                  </a:lnTo>
                  <a:lnTo>
                    <a:pt x="938149" y="25273"/>
                  </a:lnTo>
                  <a:lnTo>
                    <a:pt x="933577" y="22987"/>
                  </a:lnTo>
                  <a:lnTo>
                    <a:pt x="890016" y="13335"/>
                  </a:lnTo>
                  <a:lnTo>
                    <a:pt x="882650" y="13335"/>
                  </a:lnTo>
                  <a:lnTo>
                    <a:pt x="866470" y="13970"/>
                  </a:lnTo>
                  <a:lnTo>
                    <a:pt x="868464" y="13970"/>
                  </a:lnTo>
                  <a:lnTo>
                    <a:pt x="856729" y="15405"/>
                  </a:lnTo>
                  <a:lnTo>
                    <a:pt x="812241" y="31483"/>
                  </a:lnTo>
                  <a:lnTo>
                    <a:pt x="780173" y="62865"/>
                  </a:lnTo>
                  <a:lnTo>
                    <a:pt x="762901" y="108280"/>
                  </a:lnTo>
                  <a:lnTo>
                    <a:pt x="762800" y="108699"/>
                  </a:lnTo>
                  <a:lnTo>
                    <a:pt x="761149" y="122339"/>
                  </a:lnTo>
                  <a:lnTo>
                    <a:pt x="760691" y="134239"/>
                  </a:lnTo>
                  <a:lnTo>
                    <a:pt x="760603" y="136779"/>
                  </a:lnTo>
                  <a:lnTo>
                    <a:pt x="761098" y="150901"/>
                  </a:lnTo>
                  <a:lnTo>
                    <a:pt x="773201" y="198412"/>
                  </a:lnTo>
                  <a:lnTo>
                    <a:pt x="800125" y="231419"/>
                  </a:lnTo>
                  <a:lnTo>
                    <a:pt x="840371" y="249821"/>
                  </a:lnTo>
                  <a:lnTo>
                    <a:pt x="877951" y="254000"/>
                  </a:lnTo>
                  <a:lnTo>
                    <a:pt x="882624" y="254000"/>
                  </a:lnTo>
                  <a:lnTo>
                    <a:pt x="890955" y="253530"/>
                  </a:lnTo>
                  <a:lnTo>
                    <a:pt x="891108" y="253530"/>
                  </a:lnTo>
                  <a:lnTo>
                    <a:pt x="924814" y="247015"/>
                  </a:lnTo>
                  <a:lnTo>
                    <a:pt x="931037" y="245110"/>
                  </a:lnTo>
                  <a:lnTo>
                    <a:pt x="949198" y="235458"/>
                  </a:lnTo>
                  <a:lnTo>
                    <a:pt x="950722" y="234188"/>
                  </a:lnTo>
                  <a:lnTo>
                    <a:pt x="954024" y="227965"/>
                  </a:lnTo>
                  <a:lnTo>
                    <a:pt x="954532" y="226441"/>
                  </a:lnTo>
                  <a:lnTo>
                    <a:pt x="954786" y="224663"/>
                  </a:lnTo>
                  <a:lnTo>
                    <a:pt x="955040" y="222504"/>
                  </a:lnTo>
                  <a:lnTo>
                    <a:pt x="955167" y="220472"/>
                  </a:lnTo>
                  <a:lnTo>
                    <a:pt x="955268" y="213868"/>
                  </a:lnTo>
                  <a:close/>
                </a:path>
                <a:path w="1205864" h="254634">
                  <a:moveTo>
                    <a:pt x="1205674" y="21590"/>
                  </a:moveTo>
                  <a:lnTo>
                    <a:pt x="1205484" y="20574"/>
                  </a:lnTo>
                  <a:lnTo>
                    <a:pt x="1204214" y="19177"/>
                  </a:lnTo>
                  <a:lnTo>
                    <a:pt x="1202817" y="17907"/>
                  </a:lnTo>
                  <a:lnTo>
                    <a:pt x="1200848" y="17145"/>
                  </a:lnTo>
                  <a:lnTo>
                    <a:pt x="1201686" y="17145"/>
                  </a:lnTo>
                  <a:lnTo>
                    <a:pt x="1197038" y="16637"/>
                  </a:lnTo>
                  <a:lnTo>
                    <a:pt x="1163701" y="16637"/>
                  </a:lnTo>
                  <a:lnTo>
                    <a:pt x="1160907" y="16637"/>
                  </a:lnTo>
                  <a:lnTo>
                    <a:pt x="1160907" y="17145"/>
                  </a:lnTo>
                  <a:lnTo>
                    <a:pt x="1159002" y="17907"/>
                  </a:lnTo>
                  <a:lnTo>
                    <a:pt x="1156970" y="18542"/>
                  </a:lnTo>
                  <a:lnTo>
                    <a:pt x="1155573" y="19558"/>
                  </a:lnTo>
                  <a:lnTo>
                    <a:pt x="1154049" y="22098"/>
                  </a:lnTo>
                  <a:lnTo>
                    <a:pt x="1153287" y="23749"/>
                  </a:lnTo>
                  <a:lnTo>
                    <a:pt x="1152779" y="25781"/>
                  </a:lnTo>
                  <a:lnTo>
                    <a:pt x="1089914" y="204597"/>
                  </a:lnTo>
                  <a:lnTo>
                    <a:pt x="1089660" y="204597"/>
                  </a:lnTo>
                  <a:lnTo>
                    <a:pt x="1024890" y="23114"/>
                  </a:lnTo>
                  <a:lnTo>
                    <a:pt x="1024255" y="21590"/>
                  </a:lnTo>
                  <a:lnTo>
                    <a:pt x="1023569" y="20574"/>
                  </a:lnTo>
                  <a:lnTo>
                    <a:pt x="1022731" y="19177"/>
                  </a:lnTo>
                  <a:lnTo>
                    <a:pt x="1021334" y="18288"/>
                  </a:lnTo>
                  <a:lnTo>
                    <a:pt x="1019429" y="17653"/>
                  </a:lnTo>
                  <a:lnTo>
                    <a:pt x="1017524" y="17145"/>
                  </a:lnTo>
                  <a:lnTo>
                    <a:pt x="1160907" y="17145"/>
                  </a:lnTo>
                  <a:lnTo>
                    <a:pt x="1160907" y="16637"/>
                  </a:lnTo>
                  <a:lnTo>
                    <a:pt x="1014857" y="16637"/>
                  </a:lnTo>
                  <a:lnTo>
                    <a:pt x="978192" y="16637"/>
                  </a:lnTo>
                  <a:lnTo>
                    <a:pt x="976414" y="16637"/>
                  </a:lnTo>
                  <a:lnTo>
                    <a:pt x="975474" y="16891"/>
                  </a:lnTo>
                  <a:lnTo>
                    <a:pt x="974547" y="17145"/>
                  </a:lnTo>
                  <a:lnTo>
                    <a:pt x="972693" y="17653"/>
                  </a:lnTo>
                  <a:lnTo>
                    <a:pt x="970915" y="18923"/>
                  </a:lnTo>
                  <a:lnTo>
                    <a:pt x="969264" y="20193"/>
                  </a:lnTo>
                  <a:lnTo>
                    <a:pt x="968756" y="21590"/>
                  </a:lnTo>
                  <a:lnTo>
                    <a:pt x="968883" y="24511"/>
                  </a:lnTo>
                  <a:lnTo>
                    <a:pt x="1050163" y="241427"/>
                  </a:lnTo>
                  <a:lnTo>
                    <a:pt x="1068197" y="250952"/>
                  </a:lnTo>
                  <a:lnTo>
                    <a:pt x="1108875" y="250952"/>
                  </a:lnTo>
                  <a:lnTo>
                    <a:pt x="1113282" y="250444"/>
                  </a:lnTo>
                  <a:lnTo>
                    <a:pt x="1115695" y="249682"/>
                  </a:lnTo>
                  <a:lnTo>
                    <a:pt x="1118235" y="249047"/>
                  </a:lnTo>
                  <a:lnTo>
                    <a:pt x="1119886" y="248158"/>
                  </a:lnTo>
                  <a:lnTo>
                    <a:pt x="1122172" y="245618"/>
                  </a:lnTo>
                  <a:lnTo>
                    <a:pt x="1122807" y="244221"/>
                  </a:lnTo>
                  <a:lnTo>
                    <a:pt x="1122934" y="243967"/>
                  </a:lnTo>
                  <a:lnTo>
                    <a:pt x="1137869" y="204597"/>
                  </a:lnTo>
                  <a:lnTo>
                    <a:pt x="1202182" y="35179"/>
                  </a:lnTo>
                  <a:lnTo>
                    <a:pt x="1203833" y="30988"/>
                  </a:lnTo>
                  <a:lnTo>
                    <a:pt x="1204849" y="27559"/>
                  </a:lnTo>
                  <a:lnTo>
                    <a:pt x="1205636" y="23749"/>
                  </a:lnTo>
                  <a:lnTo>
                    <a:pt x="1205674" y="21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1380" y="7793989"/>
              <a:ext cx="5907405" cy="1944370"/>
            </a:xfrm>
            <a:custGeom>
              <a:avLst/>
              <a:gdLst/>
              <a:ahLst/>
              <a:cxnLst/>
              <a:rect l="l" t="t" r="r" b="b"/>
              <a:pathLst>
                <a:path w="5907405" h="1944370">
                  <a:moveTo>
                    <a:pt x="5907112" y="0"/>
                  </a:moveTo>
                  <a:lnTo>
                    <a:pt x="0" y="0"/>
                  </a:lnTo>
                  <a:lnTo>
                    <a:pt x="0" y="1943950"/>
                  </a:lnTo>
                  <a:lnTo>
                    <a:pt x="5907112" y="1943950"/>
                  </a:lnTo>
                  <a:lnTo>
                    <a:pt x="5907112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3247" y="7987283"/>
              <a:ext cx="691573" cy="11785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17193" y="8265540"/>
              <a:ext cx="65405" cy="58419"/>
            </a:xfrm>
            <a:custGeom>
              <a:avLst/>
              <a:gdLst/>
              <a:ahLst/>
              <a:cxnLst/>
              <a:rect l="l" t="t" r="r" b="b"/>
              <a:pathLst>
                <a:path w="65405" h="58420">
                  <a:moveTo>
                    <a:pt x="33578" y="0"/>
                  </a:moveTo>
                  <a:lnTo>
                    <a:pt x="31559" y="0"/>
                  </a:lnTo>
                  <a:lnTo>
                    <a:pt x="29273" y="254"/>
                  </a:lnTo>
                  <a:lnTo>
                    <a:pt x="28702" y="381"/>
                  </a:lnTo>
                  <a:lnTo>
                    <a:pt x="27863" y="762"/>
                  </a:lnTo>
                  <a:lnTo>
                    <a:pt x="27152" y="1524"/>
                  </a:lnTo>
                  <a:lnTo>
                    <a:pt x="27051" y="1905"/>
                  </a:lnTo>
                  <a:lnTo>
                    <a:pt x="27051" y="24638"/>
                  </a:lnTo>
                  <a:lnTo>
                    <a:pt x="2273" y="24638"/>
                  </a:lnTo>
                  <a:lnTo>
                    <a:pt x="1600" y="24892"/>
                  </a:lnTo>
                  <a:lnTo>
                    <a:pt x="990" y="25400"/>
                  </a:lnTo>
                  <a:lnTo>
                    <a:pt x="495" y="26162"/>
                  </a:lnTo>
                  <a:lnTo>
                    <a:pt x="0" y="27686"/>
                  </a:lnTo>
                  <a:lnTo>
                    <a:pt x="0" y="30480"/>
                  </a:lnTo>
                  <a:lnTo>
                    <a:pt x="495" y="32131"/>
                  </a:lnTo>
                  <a:lnTo>
                    <a:pt x="1282" y="33147"/>
                  </a:lnTo>
                  <a:lnTo>
                    <a:pt x="2298" y="33528"/>
                  </a:lnTo>
                  <a:lnTo>
                    <a:pt x="27051" y="33528"/>
                  </a:lnTo>
                  <a:lnTo>
                    <a:pt x="27051" y="56007"/>
                  </a:lnTo>
                  <a:lnTo>
                    <a:pt x="27152" y="56642"/>
                  </a:lnTo>
                  <a:lnTo>
                    <a:pt x="27863" y="57277"/>
                  </a:lnTo>
                  <a:lnTo>
                    <a:pt x="30695" y="57912"/>
                  </a:lnTo>
                  <a:lnTo>
                    <a:pt x="34442" y="57912"/>
                  </a:lnTo>
                  <a:lnTo>
                    <a:pt x="37223" y="57277"/>
                  </a:lnTo>
                  <a:lnTo>
                    <a:pt x="37922" y="56642"/>
                  </a:lnTo>
                  <a:lnTo>
                    <a:pt x="38023" y="56388"/>
                  </a:lnTo>
                  <a:lnTo>
                    <a:pt x="38023" y="33528"/>
                  </a:lnTo>
                  <a:lnTo>
                    <a:pt x="62725" y="33528"/>
                  </a:lnTo>
                  <a:lnTo>
                    <a:pt x="65151" y="29083"/>
                  </a:lnTo>
                  <a:lnTo>
                    <a:pt x="65151" y="28321"/>
                  </a:lnTo>
                  <a:lnTo>
                    <a:pt x="64846" y="26543"/>
                  </a:lnTo>
                  <a:lnTo>
                    <a:pt x="64096" y="25400"/>
                  </a:lnTo>
                  <a:lnTo>
                    <a:pt x="63487" y="24892"/>
                  </a:lnTo>
                  <a:lnTo>
                    <a:pt x="62801" y="24638"/>
                  </a:lnTo>
                  <a:lnTo>
                    <a:pt x="38023" y="24638"/>
                  </a:lnTo>
                  <a:lnTo>
                    <a:pt x="38023" y="2159"/>
                  </a:lnTo>
                  <a:lnTo>
                    <a:pt x="37922" y="1524"/>
                  </a:lnTo>
                  <a:lnTo>
                    <a:pt x="37223" y="762"/>
                  </a:lnTo>
                  <a:lnTo>
                    <a:pt x="36385" y="381"/>
                  </a:lnTo>
                  <a:lnTo>
                    <a:pt x="35826" y="254"/>
                  </a:lnTo>
                  <a:lnTo>
                    <a:pt x="35140" y="254"/>
                  </a:lnTo>
                  <a:lnTo>
                    <a:pt x="33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7335" y="8242554"/>
              <a:ext cx="4841636" cy="11023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66228" y="8422005"/>
              <a:ext cx="3655707" cy="10909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75529" y="8420861"/>
              <a:ext cx="1289558" cy="11023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65986" y="8598916"/>
              <a:ext cx="2706624" cy="8750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017193" y="8870568"/>
              <a:ext cx="65405" cy="58419"/>
            </a:xfrm>
            <a:custGeom>
              <a:avLst/>
              <a:gdLst/>
              <a:ahLst/>
              <a:cxnLst/>
              <a:rect l="l" t="t" r="r" b="b"/>
              <a:pathLst>
                <a:path w="65405" h="58420">
                  <a:moveTo>
                    <a:pt x="33578" y="0"/>
                  </a:moveTo>
                  <a:lnTo>
                    <a:pt x="31559" y="0"/>
                  </a:lnTo>
                  <a:lnTo>
                    <a:pt x="29273" y="254"/>
                  </a:lnTo>
                  <a:lnTo>
                    <a:pt x="28702" y="381"/>
                  </a:lnTo>
                  <a:lnTo>
                    <a:pt x="27863" y="762"/>
                  </a:lnTo>
                  <a:lnTo>
                    <a:pt x="27152" y="1524"/>
                  </a:lnTo>
                  <a:lnTo>
                    <a:pt x="27051" y="1905"/>
                  </a:lnTo>
                  <a:lnTo>
                    <a:pt x="27051" y="24638"/>
                  </a:lnTo>
                  <a:lnTo>
                    <a:pt x="2273" y="24638"/>
                  </a:lnTo>
                  <a:lnTo>
                    <a:pt x="1600" y="24892"/>
                  </a:lnTo>
                  <a:lnTo>
                    <a:pt x="990" y="25400"/>
                  </a:lnTo>
                  <a:lnTo>
                    <a:pt x="495" y="26162"/>
                  </a:lnTo>
                  <a:lnTo>
                    <a:pt x="0" y="27686"/>
                  </a:lnTo>
                  <a:lnTo>
                    <a:pt x="0" y="30480"/>
                  </a:lnTo>
                  <a:lnTo>
                    <a:pt x="495" y="32131"/>
                  </a:lnTo>
                  <a:lnTo>
                    <a:pt x="1282" y="33147"/>
                  </a:lnTo>
                  <a:lnTo>
                    <a:pt x="2298" y="33528"/>
                  </a:lnTo>
                  <a:lnTo>
                    <a:pt x="27051" y="33528"/>
                  </a:lnTo>
                  <a:lnTo>
                    <a:pt x="27051" y="56007"/>
                  </a:lnTo>
                  <a:lnTo>
                    <a:pt x="27152" y="56642"/>
                  </a:lnTo>
                  <a:lnTo>
                    <a:pt x="27863" y="57277"/>
                  </a:lnTo>
                  <a:lnTo>
                    <a:pt x="30695" y="57912"/>
                  </a:lnTo>
                  <a:lnTo>
                    <a:pt x="34442" y="57912"/>
                  </a:lnTo>
                  <a:lnTo>
                    <a:pt x="37223" y="57277"/>
                  </a:lnTo>
                  <a:lnTo>
                    <a:pt x="37922" y="56642"/>
                  </a:lnTo>
                  <a:lnTo>
                    <a:pt x="38023" y="56388"/>
                  </a:lnTo>
                  <a:lnTo>
                    <a:pt x="38023" y="33528"/>
                  </a:lnTo>
                  <a:lnTo>
                    <a:pt x="62725" y="33528"/>
                  </a:lnTo>
                  <a:lnTo>
                    <a:pt x="65151" y="29083"/>
                  </a:lnTo>
                  <a:lnTo>
                    <a:pt x="65151" y="28321"/>
                  </a:lnTo>
                  <a:lnTo>
                    <a:pt x="64846" y="26543"/>
                  </a:lnTo>
                  <a:lnTo>
                    <a:pt x="64096" y="25400"/>
                  </a:lnTo>
                  <a:lnTo>
                    <a:pt x="63487" y="24892"/>
                  </a:lnTo>
                  <a:lnTo>
                    <a:pt x="62801" y="24638"/>
                  </a:lnTo>
                  <a:lnTo>
                    <a:pt x="38023" y="24638"/>
                  </a:lnTo>
                  <a:lnTo>
                    <a:pt x="38023" y="2159"/>
                  </a:lnTo>
                  <a:lnTo>
                    <a:pt x="37922" y="1524"/>
                  </a:lnTo>
                  <a:lnTo>
                    <a:pt x="37223" y="762"/>
                  </a:lnTo>
                  <a:lnTo>
                    <a:pt x="36385" y="381"/>
                  </a:lnTo>
                  <a:lnTo>
                    <a:pt x="35826" y="254"/>
                  </a:lnTo>
                  <a:lnTo>
                    <a:pt x="35140" y="254"/>
                  </a:lnTo>
                  <a:lnTo>
                    <a:pt x="33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57611" y="8848851"/>
              <a:ext cx="4991601" cy="1087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57566" y="9027921"/>
              <a:ext cx="693712" cy="10807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17193" y="9298812"/>
              <a:ext cx="65405" cy="58419"/>
            </a:xfrm>
            <a:custGeom>
              <a:avLst/>
              <a:gdLst/>
              <a:ahLst/>
              <a:cxnLst/>
              <a:rect l="l" t="t" r="r" b="b"/>
              <a:pathLst>
                <a:path w="65405" h="58420">
                  <a:moveTo>
                    <a:pt x="33578" y="0"/>
                  </a:moveTo>
                  <a:lnTo>
                    <a:pt x="31559" y="0"/>
                  </a:lnTo>
                  <a:lnTo>
                    <a:pt x="29273" y="254"/>
                  </a:lnTo>
                  <a:lnTo>
                    <a:pt x="28702" y="381"/>
                  </a:lnTo>
                  <a:lnTo>
                    <a:pt x="27863" y="762"/>
                  </a:lnTo>
                  <a:lnTo>
                    <a:pt x="27152" y="1524"/>
                  </a:lnTo>
                  <a:lnTo>
                    <a:pt x="27051" y="1905"/>
                  </a:lnTo>
                  <a:lnTo>
                    <a:pt x="27051" y="24638"/>
                  </a:lnTo>
                  <a:lnTo>
                    <a:pt x="2273" y="24638"/>
                  </a:lnTo>
                  <a:lnTo>
                    <a:pt x="1600" y="24892"/>
                  </a:lnTo>
                  <a:lnTo>
                    <a:pt x="990" y="25400"/>
                  </a:lnTo>
                  <a:lnTo>
                    <a:pt x="495" y="26162"/>
                  </a:lnTo>
                  <a:lnTo>
                    <a:pt x="0" y="27686"/>
                  </a:lnTo>
                  <a:lnTo>
                    <a:pt x="0" y="30480"/>
                  </a:lnTo>
                  <a:lnTo>
                    <a:pt x="495" y="32131"/>
                  </a:lnTo>
                  <a:lnTo>
                    <a:pt x="1282" y="33147"/>
                  </a:lnTo>
                  <a:lnTo>
                    <a:pt x="2298" y="33528"/>
                  </a:lnTo>
                  <a:lnTo>
                    <a:pt x="27051" y="33528"/>
                  </a:lnTo>
                  <a:lnTo>
                    <a:pt x="27051" y="56007"/>
                  </a:lnTo>
                  <a:lnTo>
                    <a:pt x="27152" y="56642"/>
                  </a:lnTo>
                  <a:lnTo>
                    <a:pt x="27863" y="57277"/>
                  </a:lnTo>
                  <a:lnTo>
                    <a:pt x="30695" y="57912"/>
                  </a:lnTo>
                  <a:lnTo>
                    <a:pt x="34442" y="57912"/>
                  </a:lnTo>
                  <a:lnTo>
                    <a:pt x="37223" y="57277"/>
                  </a:lnTo>
                  <a:lnTo>
                    <a:pt x="37922" y="56642"/>
                  </a:lnTo>
                  <a:lnTo>
                    <a:pt x="38023" y="56388"/>
                  </a:lnTo>
                  <a:lnTo>
                    <a:pt x="38023" y="33528"/>
                  </a:lnTo>
                  <a:lnTo>
                    <a:pt x="62725" y="33528"/>
                  </a:lnTo>
                  <a:lnTo>
                    <a:pt x="65151" y="29083"/>
                  </a:lnTo>
                  <a:lnTo>
                    <a:pt x="65151" y="28321"/>
                  </a:lnTo>
                  <a:lnTo>
                    <a:pt x="64846" y="26543"/>
                  </a:lnTo>
                  <a:lnTo>
                    <a:pt x="64096" y="25400"/>
                  </a:lnTo>
                  <a:lnTo>
                    <a:pt x="63487" y="24892"/>
                  </a:lnTo>
                  <a:lnTo>
                    <a:pt x="62801" y="24638"/>
                  </a:lnTo>
                  <a:lnTo>
                    <a:pt x="38023" y="24638"/>
                  </a:lnTo>
                  <a:lnTo>
                    <a:pt x="38023" y="2159"/>
                  </a:lnTo>
                  <a:lnTo>
                    <a:pt x="37922" y="1524"/>
                  </a:lnTo>
                  <a:lnTo>
                    <a:pt x="37223" y="762"/>
                  </a:lnTo>
                  <a:lnTo>
                    <a:pt x="36385" y="381"/>
                  </a:lnTo>
                  <a:lnTo>
                    <a:pt x="35826" y="254"/>
                  </a:lnTo>
                  <a:lnTo>
                    <a:pt x="35140" y="254"/>
                  </a:lnTo>
                  <a:lnTo>
                    <a:pt x="33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67469" y="9276968"/>
              <a:ext cx="2473620" cy="10909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697732" y="9277604"/>
              <a:ext cx="897178" cy="1082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51628" y="9277604"/>
              <a:ext cx="1462532" cy="8699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57541" y="9455289"/>
              <a:ext cx="2602293" cy="1087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6385" y="10021315"/>
            <a:ext cx="1060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5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559675" cy="10307320"/>
            <a:chOff x="0" y="0"/>
            <a:chExt cx="7559675" cy="10307320"/>
          </a:xfrm>
        </p:grpSpPr>
        <p:sp>
          <p:nvSpPr>
            <p:cNvPr id="4" name="object 4"/>
            <p:cNvSpPr/>
            <p:nvPr/>
          </p:nvSpPr>
          <p:spPr>
            <a:xfrm>
              <a:off x="6031865" y="9958705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5">
                  <a:moveTo>
                    <a:pt x="170434" y="0"/>
                  </a:moveTo>
                  <a:lnTo>
                    <a:pt x="125133" y="6090"/>
                  </a:lnTo>
                  <a:lnTo>
                    <a:pt x="84422" y="23279"/>
                  </a:lnTo>
                  <a:lnTo>
                    <a:pt x="49926" y="49939"/>
                  </a:lnTo>
                  <a:lnTo>
                    <a:pt x="23273" y="84446"/>
                  </a:lnTo>
                  <a:lnTo>
                    <a:pt x="6089" y="125174"/>
                  </a:lnTo>
                  <a:lnTo>
                    <a:pt x="0" y="170497"/>
                  </a:lnTo>
                  <a:lnTo>
                    <a:pt x="6089" y="215825"/>
                  </a:lnTo>
                  <a:lnTo>
                    <a:pt x="23273" y="256554"/>
                  </a:lnTo>
                  <a:lnTo>
                    <a:pt x="49926" y="291060"/>
                  </a:lnTo>
                  <a:lnTo>
                    <a:pt x="84422" y="317718"/>
                  </a:lnTo>
                  <a:lnTo>
                    <a:pt x="125133" y="334905"/>
                  </a:lnTo>
                  <a:lnTo>
                    <a:pt x="170434" y="340994"/>
                  </a:lnTo>
                  <a:lnTo>
                    <a:pt x="215788" y="334905"/>
                  </a:lnTo>
                  <a:lnTo>
                    <a:pt x="256535" y="317718"/>
                  </a:lnTo>
                  <a:lnTo>
                    <a:pt x="291052" y="291060"/>
                  </a:lnTo>
                  <a:lnTo>
                    <a:pt x="317716" y="256554"/>
                  </a:lnTo>
                  <a:lnTo>
                    <a:pt x="334904" y="215825"/>
                  </a:lnTo>
                  <a:lnTo>
                    <a:pt x="340995" y="170497"/>
                  </a:lnTo>
                  <a:lnTo>
                    <a:pt x="334904" y="125174"/>
                  </a:lnTo>
                  <a:lnTo>
                    <a:pt x="317716" y="84446"/>
                  </a:lnTo>
                  <a:lnTo>
                    <a:pt x="291052" y="49939"/>
                  </a:lnTo>
                  <a:lnTo>
                    <a:pt x="256535" y="23279"/>
                  </a:lnTo>
                  <a:lnTo>
                    <a:pt x="215788" y="6090"/>
                  </a:lnTo>
                  <a:lnTo>
                    <a:pt x="170434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675" cy="569391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4253991"/>
              <a:ext cx="7199630" cy="5760085"/>
            </a:xfrm>
            <a:custGeom>
              <a:avLst/>
              <a:gdLst/>
              <a:ahLst/>
              <a:cxnLst/>
              <a:rect l="l" t="t" r="r" b="b"/>
              <a:pathLst>
                <a:path w="7199630" h="5760084">
                  <a:moveTo>
                    <a:pt x="7199630" y="0"/>
                  </a:moveTo>
                  <a:lnTo>
                    <a:pt x="0" y="0"/>
                  </a:lnTo>
                  <a:lnTo>
                    <a:pt x="0" y="5759958"/>
                  </a:lnTo>
                  <a:lnTo>
                    <a:pt x="7199630" y="5759958"/>
                  </a:lnTo>
                  <a:lnTo>
                    <a:pt x="7199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7239" y="5316600"/>
              <a:ext cx="567626" cy="966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38644" y="5549137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739" y="5585586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2004"/>
                  </a:moveTo>
                  <a:lnTo>
                    <a:pt x="28917" y="59309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5034" y="5573775"/>
              <a:ext cx="4893195" cy="1087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38644" y="5798946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67739" y="5835395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2003"/>
                  </a:moveTo>
                  <a:lnTo>
                    <a:pt x="28917" y="59309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4932" y="5826886"/>
              <a:ext cx="1064501" cy="10731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38644" y="6048628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7739" y="6085204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2003"/>
                  </a:moveTo>
                  <a:lnTo>
                    <a:pt x="28917" y="59308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5039" y="6080251"/>
              <a:ext cx="512165" cy="1021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5464" y="6073647"/>
              <a:ext cx="1873885" cy="1087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38644" y="6298437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7739" y="6335013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89">
                  <a:moveTo>
                    <a:pt x="0" y="31877"/>
                  </a:moveTo>
                  <a:lnTo>
                    <a:pt x="28917" y="59182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4945" y="6323583"/>
              <a:ext cx="1332331" cy="1087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53664" y="6323964"/>
              <a:ext cx="3555252" cy="1085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38377" y="6528307"/>
              <a:ext cx="265430" cy="82550"/>
            </a:xfrm>
            <a:custGeom>
              <a:avLst/>
              <a:gdLst/>
              <a:ahLst/>
              <a:cxnLst/>
              <a:rect l="l" t="t" r="r" b="b"/>
              <a:pathLst>
                <a:path w="265430" h="82550">
                  <a:moveTo>
                    <a:pt x="10852" y="1142"/>
                  </a:moveTo>
                  <a:lnTo>
                    <a:pt x="1562" y="1142"/>
                  </a:lnTo>
                  <a:lnTo>
                    <a:pt x="761" y="1524"/>
                  </a:lnTo>
                  <a:lnTo>
                    <a:pt x="190" y="1904"/>
                  </a:lnTo>
                  <a:lnTo>
                    <a:pt x="0" y="2286"/>
                  </a:lnTo>
                  <a:lnTo>
                    <a:pt x="0" y="3301"/>
                  </a:lnTo>
                  <a:lnTo>
                    <a:pt x="190" y="3937"/>
                  </a:lnTo>
                  <a:lnTo>
                    <a:pt x="23367" y="57912"/>
                  </a:lnTo>
                  <a:lnTo>
                    <a:pt x="23507" y="58420"/>
                  </a:lnTo>
                  <a:lnTo>
                    <a:pt x="23774" y="58800"/>
                  </a:lnTo>
                  <a:lnTo>
                    <a:pt x="24536" y="59562"/>
                  </a:lnTo>
                  <a:lnTo>
                    <a:pt x="25126" y="59943"/>
                  </a:lnTo>
                  <a:lnTo>
                    <a:pt x="25361" y="59943"/>
                  </a:lnTo>
                  <a:lnTo>
                    <a:pt x="16268" y="79883"/>
                  </a:lnTo>
                  <a:lnTo>
                    <a:pt x="16243" y="81152"/>
                  </a:lnTo>
                  <a:lnTo>
                    <a:pt x="16471" y="81534"/>
                  </a:lnTo>
                  <a:lnTo>
                    <a:pt x="17472" y="82168"/>
                  </a:lnTo>
                  <a:lnTo>
                    <a:pt x="17856" y="82168"/>
                  </a:lnTo>
                  <a:lnTo>
                    <a:pt x="18605" y="82296"/>
                  </a:lnTo>
                  <a:lnTo>
                    <a:pt x="25730" y="82296"/>
                  </a:lnTo>
                  <a:lnTo>
                    <a:pt x="28041" y="81534"/>
                  </a:lnTo>
                  <a:lnTo>
                    <a:pt x="28584" y="81152"/>
                  </a:lnTo>
                  <a:lnTo>
                    <a:pt x="29057" y="80390"/>
                  </a:lnTo>
                  <a:lnTo>
                    <a:pt x="42612" y="47878"/>
                  </a:lnTo>
                  <a:lnTo>
                    <a:pt x="31038" y="47878"/>
                  </a:lnTo>
                  <a:lnTo>
                    <a:pt x="12788" y="3301"/>
                  </a:lnTo>
                  <a:lnTo>
                    <a:pt x="12318" y="2286"/>
                  </a:lnTo>
                  <a:lnTo>
                    <a:pt x="12004" y="1904"/>
                  </a:lnTo>
                  <a:lnTo>
                    <a:pt x="11556" y="1524"/>
                  </a:lnTo>
                  <a:lnTo>
                    <a:pt x="10852" y="1142"/>
                  </a:lnTo>
                  <a:close/>
                </a:path>
                <a:path w="265430" h="82550">
                  <a:moveTo>
                    <a:pt x="59309" y="1142"/>
                  </a:moveTo>
                  <a:lnTo>
                    <a:pt x="50482" y="1142"/>
                  </a:lnTo>
                  <a:lnTo>
                    <a:pt x="49910" y="1524"/>
                  </a:lnTo>
                  <a:lnTo>
                    <a:pt x="49434" y="1904"/>
                  </a:lnTo>
                  <a:lnTo>
                    <a:pt x="49148" y="2286"/>
                  </a:lnTo>
                  <a:lnTo>
                    <a:pt x="48894" y="3048"/>
                  </a:lnTo>
                  <a:lnTo>
                    <a:pt x="31254" y="47878"/>
                  </a:lnTo>
                  <a:lnTo>
                    <a:pt x="42612" y="47878"/>
                  </a:lnTo>
                  <a:lnTo>
                    <a:pt x="60578" y="4699"/>
                  </a:lnTo>
                  <a:lnTo>
                    <a:pt x="60832" y="3937"/>
                  </a:lnTo>
                  <a:lnTo>
                    <a:pt x="60959" y="3301"/>
                  </a:lnTo>
                  <a:lnTo>
                    <a:pt x="60959" y="2286"/>
                  </a:lnTo>
                  <a:lnTo>
                    <a:pt x="60706" y="1904"/>
                  </a:lnTo>
                  <a:lnTo>
                    <a:pt x="60134" y="1524"/>
                  </a:lnTo>
                  <a:lnTo>
                    <a:pt x="59309" y="1142"/>
                  </a:lnTo>
                  <a:close/>
                </a:path>
                <a:path w="265430" h="82550">
                  <a:moveTo>
                    <a:pt x="107314" y="0"/>
                  </a:moveTo>
                  <a:lnTo>
                    <a:pt x="96647" y="0"/>
                  </a:lnTo>
                  <a:lnTo>
                    <a:pt x="91947" y="762"/>
                  </a:lnTo>
                  <a:lnTo>
                    <a:pt x="70315" y="22098"/>
                  </a:lnTo>
                  <a:lnTo>
                    <a:pt x="70231" y="22351"/>
                  </a:lnTo>
                  <a:lnTo>
                    <a:pt x="69468" y="26542"/>
                  </a:lnTo>
                  <a:lnTo>
                    <a:pt x="69545" y="36322"/>
                  </a:lnTo>
                  <a:lnTo>
                    <a:pt x="70103" y="40004"/>
                  </a:lnTo>
                  <a:lnTo>
                    <a:pt x="95503" y="61087"/>
                  </a:lnTo>
                  <a:lnTo>
                    <a:pt x="106172" y="61087"/>
                  </a:lnTo>
                  <a:lnTo>
                    <a:pt x="110087" y="60451"/>
                  </a:lnTo>
                  <a:lnTo>
                    <a:pt x="110521" y="60451"/>
                  </a:lnTo>
                  <a:lnTo>
                    <a:pt x="115061" y="58800"/>
                  </a:lnTo>
                  <a:lnTo>
                    <a:pt x="119125" y="57276"/>
                  </a:lnTo>
                  <a:lnTo>
                    <a:pt x="122554" y="55117"/>
                  </a:lnTo>
                  <a:lnTo>
                    <a:pt x="124979" y="52577"/>
                  </a:lnTo>
                  <a:lnTo>
                    <a:pt x="97535" y="52577"/>
                  </a:lnTo>
                  <a:lnTo>
                    <a:pt x="94487" y="51942"/>
                  </a:lnTo>
                  <a:lnTo>
                    <a:pt x="89407" y="49656"/>
                  </a:lnTo>
                  <a:lnTo>
                    <a:pt x="87375" y="48005"/>
                  </a:lnTo>
                  <a:lnTo>
                    <a:pt x="85851" y="45974"/>
                  </a:lnTo>
                  <a:lnTo>
                    <a:pt x="84328" y="44068"/>
                  </a:lnTo>
                  <a:lnTo>
                    <a:pt x="81760" y="26542"/>
                  </a:lnTo>
                  <a:lnTo>
                    <a:pt x="81926" y="25273"/>
                  </a:lnTo>
                  <a:lnTo>
                    <a:pt x="82041" y="24384"/>
                  </a:lnTo>
                  <a:lnTo>
                    <a:pt x="82803" y="21589"/>
                  </a:lnTo>
                  <a:lnTo>
                    <a:pt x="83565" y="18923"/>
                  </a:lnTo>
                  <a:lnTo>
                    <a:pt x="84835" y="16637"/>
                  </a:lnTo>
                  <a:lnTo>
                    <a:pt x="86486" y="14731"/>
                  </a:lnTo>
                  <a:lnTo>
                    <a:pt x="88137" y="12700"/>
                  </a:lnTo>
                  <a:lnTo>
                    <a:pt x="90169" y="11175"/>
                  </a:lnTo>
                  <a:lnTo>
                    <a:pt x="92709" y="10160"/>
                  </a:lnTo>
                  <a:lnTo>
                    <a:pt x="95122" y="9143"/>
                  </a:lnTo>
                  <a:lnTo>
                    <a:pt x="98170" y="8509"/>
                  </a:lnTo>
                  <a:lnTo>
                    <a:pt x="126136" y="8509"/>
                  </a:lnTo>
                  <a:lnTo>
                    <a:pt x="125603" y="8000"/>
                  </a:lnTo>
                  <a:lnTo>
                    <a:pt x="123062" y="5461"/>
                  </a:lnTo>
                  <a:lnTo>
                    <a:pt x="119760" y="3428"/>
                  </a:lnTo>
                  <a:lnTo>
                    <a:pt x="115823" y="2031"/>
                  </a:lnTo>
                  <a:lnTo>
                    <a:pt x="112013" y="762"/>
                  </a:lnTo>
                  <a:lnTo>
                    <a:pt x="107314" y="0"/>
                  </a:lnTo>
                  <a:close/>
                </a:path>
                <a:path w="265430" h="82550">
                  <a:moveTo>
                    <a:pt x="126136" y="8509"/>
                  </a:moveTo>
                  <a:lnTo>
                    <a:pt x="105409" y="8509"/>
                  </a:lnTo>
                  <a:lnTo>
                    <a:pt x="108584" y="9143"/>
                  </a:lnTo>
                  <a:lnTo>
                    <a:pt x="113100" y="11175"/>
                  </a:lnTo>
                  <a:lnTo>
                    <a:pt x="113821" y="11556"/>
                  </a:lnTo>
                  <a:lnTo>
                    <a:pt x="115697" y="13080"/>
                  </a:lnTo>
                  <a:lnTo>
                    <a:pt x="117093" y="15112"/>
                  </a:lnTo>
                  <a:lnTo>
                    <a:pt x="118617" y="17145"/>
                  </a:lnTo>
                  <a:lnTo>
                    <a:pt x="119634" y="19430"/>
                  </a:lnTo>
                  <a:lnTo>
                    <a:pt x="120057" y="21209"/>
                  </a:lnTo>
                  <a:lnTo>
                    <a:pt x="120148" y="21589"/>
                  </a:lnTo>
                  <a:lnTo>
                    <a:pt x="120268" y="22098"/>
                  </a:lnTo>
                  <a:lnTo>
                    <a:pt x="120922" y="24384"/>
                  </a:lnTo>
                  <a:lnTo>
                    <a:pt x="121031" y="24764"/>
                  </a:lnTo>
                  <a:lnTo>
                    <a:pt x="121075" y="25273"/>
                  </a:lnTo>
                  <a:lnTo>
                    <a:pt x="121202" y="34543"/>
                  </a:lnTo>
                  <a:lnTo>
                    <a:pt x="121036" y="35813"/>
                  </a:lnTo>
                  <a:lnTo>
                    <a:pt x="120970" y="36322"/>
                  </a:lnTo>
                  <a:lnTo>
                    <a:pt x="120903" y="36829"/>
                  </a:lnTo>
                  <a:lnTo>
                    <a:pt x="119379" y="42163"/>
                  </a:lnTo>
                  <a:lnTo>
                    <a:pt x="118236" y="44450"/>
                  </a:lnTo>
                  <a:lnTo>
                    <a:pt x="116585" y="46354"/>
                  </a:lnTo>
                  <a:lnTo>
                    <a:pt x="114934" y="48387"/>
                  </a:lnTo>
                  <a:lnTo>
                    <a:pt x="112903" y="49911"/>
                  </a:lnTo>
                  <a:lnTo>
                    <a:pt x="107822" y="51942"/>
                  </a:lnTo>
                  <a:lnTo>
                    <a:pt x="104775" y="52577"/>
                  </a:lnTo>
                  <a:lnTo>
                    <a:pt x="124979" y="52577"/>
                  </a:lnTo>
                  <a:lnTo>
                    <a:pt x="127889" y="49656"/>
                  </a:lnTo>
                  <a:lnTo>
                    <a:pt x="128747" y="48387"/>
                  </a:lnTo>
                  <a:lnTo>
                    <a:pt x="130047" y="46354"/>
                  </a:lnTo>
                  <a:lnTo>
                    <a:pt x="131317" y="42545"/>
                  </a:lnTo>
                  <a:lnTo>
                    <a:pt x="132714" y="38735"/>
                  </a:lnTo>
                  <a:lnTo>
                    <a:pt x="133476" y="34543"/>
                  </a:lnTo>
                  <a:lnTo>
                    <a:pt x="133397" y="24764"/>
                  </a:lnTo>
                  <a:lnTo>
                    <a:pt x="133020" y="22351"/>
                  </a:lnTo>
                  <a:lnTo>
                    <a:pt x="132901" y="21589"/>
                  </a:lnTo>
                  <a:lnTo>
                    <a:pt x="132841" y="21209"/>
                  </a:lnTo>
                  <a:lnTo>
                    <a:pt x="131444" y="17399"/>
                  </a:lnTo>
                  <a:lnTo>
                    <a:pt x="130175" y="13715"/>
                  </a:lnTo>
                  <a:lnTo>
                    <a:pt x="128269" y="10540"/>
                  </a:lnTo>
                  <a:lnTo>
                    <a:pt x="126136" y="8509"/>
                  </a:lnTo>
                  <a:close/>
                </a:path>
                <a:path w="265430" h="82550">
                  <a:moveTo>
                    <a:pt x="160781" y="1524"/>
                  </a:moveTo>
                  <a:lnTo>
                    <a:pt x="150622" y="1524"/>
                  </a:lnTo>
                  <a:lnTo>
                    <a:pt x="150240" y="1777"/>
                  </a:lnTo>
                  <a:lnTo>
                    <a:pt x="150113" y="2031"/>
                  </a:lnTo>
                  <a:lnTo>
                    <a:pt x="149859" y="2159"/>
                  </a:lnTo>
                  <a:lnTo>
                    <a:pt x="149916" y="41021"/>
                  </a:lnTo>
                  <a:lnTo>
                    <a:pt x="152968" y="51942"/>
                  </a:lnTo>
                  <a:lnTo>
                    <a:pt x="153034" y="52070"/>
                  </a:lnTo>
                  <a:lnTo>
                    <a:pt x="168401" y="61087"/>
                  </a:lnTo>
                  <a:lnTo>
                    <a:pt x="176403" y="61087"/>
                  </a:lnTo>
                  <a:lnTo>
                    <a:pt x="179366" y="60451"/>
                  </a:lnTo>
                  <a:lnTo>
                    <a:pt x="179685" y="60451"/>
                  </a:lnTo>
                  <a:lnTo>
                    <a:pt x="183514" y="58674"/>
                  </a:lnTo>
                  <a:lnTo>
                    <a:pt x="187070" y="57150"/>
                  </a:lnTo>
                  <a:lnTo>
                    <a:pt x="190626" y="54610"/>
                  </a:lnTo>
                  <a:lnTo>
                    <a:pt x="192994" y="52324"/>
                  </a:lnTo>
                  <a:lnTo>
                    <a:pt x="172847" y="52324"/>
                  </a:lnTo>
                  <a:lnTo>
                    <a:pt x="170814" y="51942"/>
                  </a:lnTo>
                  <a:lnTo>
                    <a:pt x="169163" y="51180"/>
                  </a:lnTo>
                  <a:lnTo>
                    <a:pt x="167385" y="50418"/>
                  </a:lnTo>
                  <a:lnTo>
                    <a:pt x="165988" y="49402"/>
                  </a:lnTo>
                  <a:lnTo>
                    <a:pt x="164972" y="48005"/>
                  </a:lnTo>
                  <a:lnTo>
                    <a:pt x="163829" y="46609"/>
                  </a:lnTo>
                  <a:lnTo>
                    <a:pt x="162940" y="44958"/>
                  </a:lnTo>
                  <a:lnTo>
                    <a:pt x="162432" y="42925"/>
                  </a:lnTo>
                  <a:lnTo>
                    <a:pt x="161925" y="41021"/>
                  </a:lnTo>
                  <a:lnTo>
                    <a:pt x="161670" y="38480"/>
                  </a:lnTo>
                  <a:lnTo>
                    <a:pt x="161544" y="2159"/>
                  </a:lnTo>
                  <a:lnTo>
                    <a:pt x="161289" y="2031"/>
                  </a:lnTo>
                  <a:lnTo>
                    <a:pt x="161162" y="1777"/>
                  </a:lnTo>
                  <a:lnTo>
                    <a:pt x="160781" y="1524"/>
                  </a:lnTo>
                  <a:close/>
                </a:path>
                <a:path w="265430" h="82550">
                  <a:moveTo>
                    <a:pt x="194690" y="59436"/>
                  </a:moveTo>
                  <a:lnTo>
                    <a:pt x="194182" y="59436"/>
                  </a:lnTo>
                  <a:lnTo>
                    <a:pt x="195706" y="59943"/>
                  </a:lnTo>
                  <a:lnTo>
                    <a:pt x="196214" y="60071"/>
                  </a:lnTo>
                  <a:lnTo>
                    <a:pt x="202819" y="60071"/>
                  </a:lnTo>
                  <a:lnTo>
                    <a:pt x="203327" y="59943"/>
                  </a:lnTo>
                  <a:lnTo>
                    <a:pt x="195198" y="59943"/>
                  </a:lnTo>
                  <a:lnTo>
                    <a:pt x="194690" y="59436"/>
                  </a:lnTo>
                  <a:close/>
                </a:path>
                <a:path w="265430" h="82550">
                  <a:moveTo>
                    <a:pt x="204978" y="51180"/>
                  </a:moveTo>
                  <a:lnTo>
                    <a:pt x="194309" y="51180"/>
                  </a:lnTo>
                  <a:lnTo>
                    <a:pt x="194309" y="59181"/>
                  </a:lnTo>
                  <a:lnTo>
                    <a:pt x="194563" y="59181"/>
                  </a:lnTo>
                  <a:lnTo>
                    <a:pt x="194690" y="59436"/>
                  </a:lnTo>
                  <a:lnTo>
                    <a:pt x="195198" y="59943"/>
                  </a:lnTo>
                  <a:lnTo>
                    <a:pt x="203834" y="59943"/>
                  </a:lnTo>
                  <a:lnTo>
                    <a:pt x="204597" y="59436"/>
                  </a:lnTo>
                  <a:lnTo>
                    <a:pt x="204978" y="58674"/>
                  </a:lnTo>
                  <a:lnTo>
                    <a:pt x="204978" y="51180"/>
                  </a:lnTo>
                  <a:close/>
                </a:path>
                <a:path w="265430" h="82550">
                  <a:moveTo>
                    <a:pt x="204978" y="59436"/>
                  </a:moveTo>
                  <a:lnTo>
                    <a:pt x="204597" y="59436"/>
                  </a:lnTo>
                  <a:lnTo>
                    <a:pt x="203834" y="59943"/>
                  </a:lnTo>
                  <a:lnTo>
                    <a:pt x="203453" y="59943"/>
                  </a:lnTo>
                  <a:lnTo>
                    <a:pt x="204978" y="59436"/>
                  </a:lnTo>
                  <a:close/>
                </a:path>
                <a:path w="265430" h="82550">
                  <a:moveTo>
                    <a:pt x="204088" y="1524"/>
                  </a:moveTo>
                  <a:lnTo>
                    <a:pt x="193928" y="1524"/>
                  </a:lnTo>
                  <a:lnTo>
                    <a:pt x="193547" y="1777"/>
                  </a:lnTo>
                  <a:lnTo>
                    <a:pt x="193420" y="2031"/>
                  </a:lnTo>
                  <a:lnTo>
                    <a:pt x="193294" y="2159"/>
                  </a:lnTo>
                  <a:lnTo>
                    <a:pt x="193166" y="2539"/>
                  </a:lnTo>
                  <a:lnTo>
                    <a:pt x="193166" y="41655"/>
                  </a:lnTo>
                  <a:lnTo>
                    <a:pt x="189864" y="45212"/>
                  </a:lnTo>
                  <a:lnTo>
                    <a:pt x="187978" y="46862"/>
                  </a:lnTo>
                  <a:lnTo>
                    <a:pt x="186608" y="48005"/>
                  </a:lnTo>
                  <a:lnTo>
                    <a:pt x="180975" y="51435"/>
                  </a:lnTo>
                  <a:lnTo>
                    <a:pt x="178053" y="52324"/>
                  </a:lnTo>
                  <a:lnTo>
                    <a:pt x="192994" y="52324"/>
                  </a:lnTo>
                  <a:lnTo>
                    <a:pt x="194178" y="51180"/>
                  </a:lnTo>
                  <a:lnTo>
                    <a:pt x="204978" y="51180"/>
                  </a:lnTo>
                  <a:lnTo>
                    <a:pt x="204978" y="2539"/>
                  </a:lnTo>
                  <a:lnTo>
                    <a:pt x="204850" y="2159"/>
                  </a:lnTo>
                  <a:lnTo>
                    <a:pt x="204597" y="2031"/>
                  </a:lnTo>
                  <a:lnTo>
                    <a:pt x="204469" y="1777"/>
                  </a:lnTo>
                  <a:lnTo>
                    <a:pt x="204088" y="1524"/>
                  </a:lnTo>
                  <a:close/>
                </a:path>
                <a:path w="265430" h="82550">
                  <a:moveTo>
                    <a:pt x="159892" y="1142"/>
                  </a:moveTo>
                  <a:lnTo>
                    <a:pt x="151510" y="1142"/>
                  </a:lnTo>
                  <a:lnTo>
                    <a:pt x="150749" y="1524"/>
                  </a:lnTo>
                  <a:lnTo>
                    <a:pt x="160654" y="1524"/>
                  </a:lnTo>
                  <a:lnTo>
                    <a:pt x="159892" y="1142"/>
                  </a:lnTo>
                  <a:close/>
                </a:path>
                <a:path w="265430" h="82550">
                  <a:moveTo>
                    <a:pt x="203200" y="1142"/>
                  </a:moveTo>
                  <a:lnTo>
                    <a:pt x="194817" y="1142"/>
                  </a:lnTo>
                  <a:lnTo>
                    <a:pt x="194056" y="1524"/>
                  </a:lnTo>
                  <a:lnTo>
                    <a:pt x="203961" y="1524"/>
                  </a:lnTo>
                  <a:lnTo>
                    <a:pt x="203200" y="1142"/>
                  </a:lnTo>
                  <a:close/>
                </a:path>
                <a:path w="265430" h="82550">
                  <a:moveTo>
                    <a:pt x="228345" y="59436"/>
                  </a:moveTo>
                  <a:lnTo>
                    <a:pt x="227584" y="59436"/>
                  </a:lnTo>
                  <a:lnTo>
                    <a:pt x="229488" y="59943"/>
                  </a:lnTo>
                  <a:lnTo>
                    <a:pt x="230123" y="60071"/>
                  </a:lnTo>
                  <a:lnTo>
                    <a:pt x="237362" y="60071"/>
                  </a:lnTo>
                  <a:lnTo>
                    <a:pt x="237997" y="59943"/>
                  </a:lnTo>
                  <a:lnTo>
                    <a:pt x="228854" y="59943"/>
                  </a:lnTo>
                  <a:lnTo>
                    <a:pt x="228345" y="59436"/>
                  </a:lnTo>
                  <a:close/>
                </a:path>
                <a:path w="265430" h="82550">
                  <a:moveTo>
                    <a:pt x="237109" y="1142"/>
                  </a:moveTo>
                  <a:lnTo>
                    <a:pt x="229361" y="1142"/>
                  </a:lnTo>
                  <a:lnTo>
                    <a:pt x="228790" y="1524"/>
                  </a:lnTo>
                  <a:lnTo>
                    <a:pt x="228600" y="1524"/>
                  </a:lnTo>
                  <a:lnTo>
                    <a:pt x="227964" y="2031"/>
                  </a:lnTo>
                  <a:lnTo>
                    <a:pt x="227964" y="59181"/>
                  </a:lnTo>
                  <a:lnTo>
                    <a:pt x="228219" y="59181"/>
                  </a:lnTo>
                  <a:lnTo>
                    <a:pt x="228345" y="59436"/>
                  </a:lnTo>
                  <a:lnTo>
                    <a:pt x="228854" y="59943"/>
                  </a:lnTo>
                  <a:lnTo>
                    <a:pt x="238633" y="59943"/>
                  </a:lnTo>
                  <a:lnTo>
                    <a:pt x="239395" y="59181"/>
                  </a:lnTo>
                  <a:lnTo>
                    <a:pt x="239648" y="21843"/>
                  </a:lnTo>
                  <a:lnTo>
                    <a:pt x="241300" y="19558"/>
                  </a:lnTo>
                  <a:lnTo>
                    <a:pt x="242823" y="17652"/>
                  </a:lnTo>
                  <a:lnTo>
                    <a:pt x="244220" y="16128"/>
                  </a:lnTo>
                  <a:lnTo>
                    <a:pt x="245490" y="14477"/>
                  </a:lnTo>
                  <a:lnTo>
                    <a:pt x="246887" y="13208"/>
                  </a:lnTo>
                  <a:lnTo>
                    <a:pt x="249428" y="11429"/>
                  </a:lnTo>
                  <a:lnTo>
                    <a:pt x="249999" y="11049"/>
                  </a:lnTo>
                  <a:lnTo>
                    <a:pt x="238506" y="11049"/>
                  </a:lnTo>
                  <a:lnTo>
                    <a:pt x="238506" y="2539"/>
                  </a:lnTo>
                  <a:lnTo>
                    <a:pt x="238336" y="2031"/>
                  </a:lnTo>
                  <a:lnTo>
                    <a:pt x="238506" y="2031"/>
                  </a:lnTo>
                  <a:lnTo>
                    <a:pt x="237744" y="1524"/>
                  </a:lnTo>
                  <a:lnTo>
                    <a:pt x="237109" y="1142"/>
                  </a:lnTo>
                  <a:close/>
                </a:path>
                <a:path w="265430" h="82550">
                  <a:moveTo>
                    <a:pt x="239902" y="59436"/>
                  </a:moveTo>
                  <a:lnTo>
                    <a:pt x="239140" y="59436"/>
                  </a:lnTo>
                  <a:lnTo>
                    <a:pt x="238633" y="59943"/>
                  </a:lnTo>
                  <a:lnTo>
                    <a:pt x="237871" y="59943"/>
                  </a:lnTo>
                  <a:lnTo>
                    <a:pt x="239902" y="59436"/>
                  </a:lnTo>
                  <a:close/>
                </a:path>
                <a:path w="265430" h="82550">
                  <a:moveTo>
                    <a:pt x="262128" y="762"/>
                  </a:moveTo>
                  <a:lnTo>
                    <a:pt x="250570" y="762"/>
                  </a:lnTo>
                  <a:lnTo>
                    <a:pt x="248941" y="1524"/>
                  </a:lnTo>
                  <a:lnTo>
                    <a:pt x="238407" y="11049"/>
                  </a:lnTo>
                  <a:lnTo>
                    <a:pt x="249999" y="11049"/>
                  </a:lnTo>
                  <a:lnTo>
                    <a:pt x="250570" y="10667"/>
                  </a:lnTo>
                  <a:lnTo>
                    <a:pt x="252856" y="9905"/>
                  </a:lnTo>
                  <a:lnTo>
                    <a:pt x="260095" y="9905"/>
                  </a:lnTo>
                  <a:lnTo>
                    <a:pt x="247904" y="9398"/>
                  </a:lnTo>
                  <a:lnTo>
                    <a:pt x="265175" y="9398"/>
                  </a:lnTo>
                  <a:lnTo>
                    <a:pt x="265175" y="8762"/>
                  </a:lnTo>
                  <a:lnTo>
                    <a:pt x="265303" y="8127"/>
                  </a:lnTo>
                  <a:lnTo>
                    <a:pt x="265303" y="4699"/>
                  </a:lnTo>
                  <a:lnTo>
                    <a:pt x="265175" y="4190"/>
                  </a:lnTo>
                  <a:lnTo>
                    <a:pt x="265175" y="3175"/>
                  </a:lnTo>
                  <a:lnTo>
                    <a:pt x="265048" y="2921"/>
                  </a:lnTo>
                  <a:lnTo>
                    <a:pt x="264953" y="2539"/>
                  </a:lnTo>
                  <a:lnTo>
                    <a:pt x="264794" y="2539"/>
                  </a:lnTo>
                  <a:lnTo>
                    <a:pt x="264794" y="2031"/>
                  </a:lnTo>
                  <a:lnTo>
                    <a:pt x="264159" y="1524"/>
                  </a:lnTo>
                  <a:lnTo>
                    <a:pt x="264540" y="1524"/>
                  </a:lnTo>
                  <a:lnTo>
                    <a:pt x="263016" y="1142"/>
                  </a:lnTo>
                  <a:lnTo>
                    <a:pt x="262128" y="762"/>
                  </a:lnTo>
                  <a:close/>
                </a:path>
                <a:path w="265430" h="82550">
                  <a:moveTo>
                    <a:pt x="264604" y="10667"/>
                  </a:moveTo>
                  <a:lnTo>
                    <a:pt x="261365" y="10667"/>
                  </a:lnTo>
                  <a:lnTo>
                    <a:pt x="262128" y="11049"/>
                  </a:lnTo>
                  <a:lnTo>
                    <a:pt x="264413" y="11049"/>
                  </a:lnTo>
                  <a:lnTo>
                    <a:pt x="264604" y="10667"/>
                  </a:lnTo>
                  <a:close/>
                </a:path>
                <a:path w="265430" h="82550">
                  <a:moveTo>
                    <a:pt x="265175" y="9398"/>
                  </a:moveTo>
                  <a:lnTo>
                    <a:pt x="255143" y="9398"/>
                  </a:lnTo>
                  <a:lnTo>
                    <a:pt x="252856" y="9905"/>
                  </a:lnTo>
                  <a:lnTo>
                    <a:pt x="258444" y="9905"/>
                  </a:lnTo>
                  <a:lnTo>
                    <a:pt x="260731" y="10667"/>
                  </a:lnTo>
                  <a:lnTo>
                    <a:pt x="264752" y="10667"/>
                  </a:lnTo>
                  <a:lnTo>
                    <a:pt x="265175" y="9398"/>
                  </a:lnTo>
                  <a:close/>
                </a:path>
                <a:path w="265430" h="82550">
                  <a:moveTo>
                    <a:pt x="255143" y="9398"/>
                  </a:moveTo>
                  <a:lnTo>
                    <a:pt x="247904" y="9398"/>
                  </a:lnTo>
                  <a:lnTo>
                    <a:pt x="260095" y="9905"/>
                  </a:lnTo>
                  <a:lnTo>
                    <a:pt x="252856" y="9905"/>
                  </a:lnTo>
                  <a:lnTo>
                    <a:pt x="255143" y="9398"/>
                  </a:lnTo>
                  <a:close/>
                </a:path>
                <a:path w="265430" h="82550">
                  <a:moveTo>
                    <a:pt x="228600" y="1524"/>
                  </a:moveTo>
                  <a:lnTo>
                    <a:pt x="228346" y="1524"/>
                  </a:lnTo>
                  <a:lnTo>
                    <a:pt x="228091" y="2031"/>
                  </a:lnTo>
                  <a:lnTo>
                    <a:pt x="227837" y="2031"/>
                  </a:lnTo>
                  <a:lnTo>
                    <a:pt x="228600" y="1524"/>
                  </a:lnTo>
                  <a:close/>
                </a:path>
                <a:path w="265430" h="82550">
                  <a:moveTo>
                    <a:pt x="237998" y="1524"/>
                  </a:moveTo>
                  <a:lnTo>
                    <a:pt x="237744" y="1524"/>
                  </a:lnTo>
                  <a:lnTo>
                    <a:pt x="238506" y="2031"/>
                  </a:lnTo>
                  <a:lnTo>
                    <a:pt x="238251" y="2031"/>
                  </a:lnTo>
                  <a:lnTo>
                    <a:pt x="237998" y="1524"/>
                  </a:lnTo>
                  <a:close/>
                </a:path>
                <a:path w="265430" h="82550">
                  <a:moveTo>
                    <a:pt x="259714" y="253"/>
                  </a:moveTo>
                  <a:lnTo>
                    <a:pt x="252772" y="253"/>
                  </a:lnTo>
                  <a:lnTo>
                    <a:pt x="250909" y="762"/>
                  </a:lnTo>
                  <a:lnTo>
                    <a:pt x="261238" y="762"/>
                  </a:lnTo>
                  <a:lnTo>
                    <a:pt x="259714" y="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1686" y="6503543"/>
              <a:ext cx="795019" cy="10731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38644" y="6726046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7739" y="6762622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7"/>
                  </a:moveTo>
                  <a:lnTo>
                    <a:pt x="28917" y="59182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4805" y="6752589"/>
              <a:ext cx="1717535" cy="1082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33141" y="6752589"/>
              <a:ext cx="1022984" cy="10807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38644" y="6975856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67739" y="7012431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6"/>
                  </a:moveTo>
                  <a:lnTo>
                    <a:pt x="28917" y="59181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5394" y="7002525"/>
              <a:ext cx="564134" cy="867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71852" y="7002525"/>
              <a:ext cx="812673" cy="8674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39389" y="7001763"/>
              <a:ext cx="767080" cy="10883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38644" y="7225664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1"/>
                  </a:lnTo>
                  <a:lnTo>
                    <a:pt x="135000" y="135001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67739" y="7262240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6"/>
                  </a:moveTo>
                  <a:lnTo>
                    <a:pt x="28917" y="59181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4932" y="7250937"/>
              <a:ext cx="2570721" cy="10795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92677" y="7250937"/>
              <a:ext cx="814197" cy="867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38644" y="7475473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7739" y="7512049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6"/>
                  </a:moveTo>
                  <a:lnTo>
                    <a:pt x="28917" y="59181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4932" y="7502017"/>
              <a:ext cx="2839961" cy="10845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038644" y="7725282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0"/>
                  </a:lnTo>
                  <a:lnTo>
                    <a:pt x="135000" y="135000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67739" y="7761858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6"/>
                  </a:moveTo>
                  <a:lnTo>
                    <a:pt x="28917" y="59181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5148" y="7750047"/>
              <a:ext cx="3247669" cy="10896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38644" y="7975092"/>
              <a:ext cx="135255" cy="135255"/>
            </a:xfrm>
            <a:custGeom>
              <a:avLst/>
              <a:gdLst/>
              <a:ahLst/>
              <a:cxnLst/>
              <a:rect l="l" t="t" r="r" b="b"/>
              <a:pathLst>
                <a:path w="135255" h="135254">
                  <a:moveTo>
                    <a:pt x="135000" y="0"/>
                  </a:moveTo>
                  <a:lnTo>
                    <a:pt x="0" y="0"/>
                  </a:lnTo>
                  <a:lnTo>
                    <a:pt x="0" y="135001"/>
                  </a:lnTo>
                  <a:lnTo>
                    <a:pt x="135000" y="135001"/>
                  </a:lnTo>
                  <a:lnTo>
                    <a:pt x="135000" y="0"/>
                  </a:lnTo>
                  <a:close/>
                </a:path>
              </a:pathLst>
            </a:custGeom>
            <a:solidFill>
              <a:srgbClr val="009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67739" y="8011668"/>
              <a:ext cx="76200" cy="59690"/>
            </a:xfrm>
            <a:custGeom>
              <a:avLst/>
              <a:gdLst/>
              <a:ahLst/>
              <a:cxnLst/>
              <a:rect l="l" t="t" r="r" b="b"/>
              <a:pathLst>
                <a:path w="76200" h="59690">
                  <a:moveTo>
                    <a:pt x="0" y="31877"/>
                  </a:moveTo>
                  <a:lnTo>
                    <a:pt x="28917" y="59182"/>
                  </a:lnTo>
                  <a:lnTo>
                    <a:pt x="76149" y="0"/>
                  </a:lnTo>
                </a:path>
              </a:pathLst>
            </a:custGeom>
            <a:ln w="14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64932" y="8001507"/>
              <a:ext cx="3396856" cy="10871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34313" y="5118353"/>
              <a:ext cx="5891530" cy="3269615"/>
            </a:xfrm>
            <a:custGeom>
              <a:avLst/>
              <a:gdLst/>
              <a:ahLst/>
              <a:cxnLst/>
              <a:rect l="l" t="t" r="r" b="b"/>
              <a:pathLst>
                <a:path w="5891530" h="3269615">
                  <a:moveTo>
                    <a:pt x="0" y="3269233"/>
                  </a:moveTo>
                  <a:lnTo>
                    <a:pt x="5891021" y="3269233"/>
                  </a:lnTo>
                  <a:lnTo>
                    <a:pt x="5891021" y="0"/>
                  </a:lnTo>
                  <a:lnTo>
                    <a:pt x="0" y="0"/>
                  </a:lnTo>
                  <a:lnTo>
                    <a:pt x="0" y="3269233"/>
                  </a:lnTo>
                  <a:close/>
                </a:path>
              </a:pathLst>
            </a:custGeom>
            <a:ln w="12699">
              <a:solidFill>
                <a:srgbClr val="0094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8547" y="4673599"/>
              <a:ext cx="1839214" cy="11963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25673" y="4672837"/>
              <a:ext cx="4074159" cy="120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208" y="0"/>
            <a:ext cx="1498600" cy="683260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2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JOB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SEARCHING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482" y="10021315"/>
            <a:ext cx="1060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6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4119" y="9958704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170561" y="0"/>
                </a:moveTo>
                <a:lnTo>
                  <a:pt x="125206" y="6090"/>
                </a:lnTo>
                <a:lnTo>
                  <a:pt x="84459" y="23279"/>
                </a:lnTo>
                <a:lnTo>
                  <a:pt x="49942" y="49939"/>
                </a:lnTo>
                <a:lnTo>
                  <a:pt x="23278" y="84446"/>
                </a:lnTo>
                <a:lnTo>
                  <a:pt x="6090" y="125174"/>
                </a:lnTo>
                <a:lnTo>
                  <a:pt x="0" y="170497"/>
                </a:lnTo>
                <a:lnTo>
                  <a:pt x="6090" y="215825"/>
                </a:lnTo>
                <a:lnTo>
                  <a:pt x="23278" y="256554"/>
                </a:lnTo>
                <a:lnTo>
                  <a:pt x="49942" y="291060"/>
                </a:lnTo>
                <a:lnTo>
                  <a:pt x="84459" y="317718"/>
                </a:lnTo>
                <a:lnTo>
                  <a:pt x="125206" y="334905"/>
                </a:lnTo>
                <a:lnTo>
                  <a:pt x="170561" y="340994"/>
                </a:lnTo>
                <a:lnTo>
                  <a:pt x="215861" y="334905"/>
                </a:lnTo>
                <a:lnTo>
                  <a:pt x="256572" y="317718"/>
                </a:lnTo>
                <a:lnTo>
                  <a:pt x="291068" y="291060"/>
                </a:lnTo>
                <a:lnTo>
                  <a:pt x="317721" y="256554"/>
                </a:lnTo>
                <a:lnTo>
                  <a:pt x="334905" y="215825"/>
                </a:lnTo>
                <a:lnTo>
                  <a:pt x="340995" y="170497"/>
                </a:lnTo>
                <a:lnTo>
                  <a:pt x="334905" y="125174"/>
                </a:lnTo>
                <a:lnTo>
                  <a:pt x="317721" y="84446"/>
                </a:lnTo>
                <a:lnTo>
                  <a:pt x="291068" y="49939"/>
                </a:lnTo>
                <a:lnTo>
                  <a:pt x="256572" y="23279"/>
                </a:lnTo>
                <a:lnTo>
                  <a:pt x="215861" y="6090"/>
                </a:lnTo>
                <a:lnTo>
                  <a:pt x="170561" y="0"/>
                </a:lnTo>
                <a:close/>
              </a:path>
            </a:pathLst>
          </a:custGeom>
          <a:ln w="14224">
            <a:solidFill>
              <a:srgbClr val="005E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15136" y="798187"/>
            <a:ext cx="2747645" cy="121729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Personal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details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personal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details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should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always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included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on</a:t>
            </a:r>
            <a:r>
              <a:rPr sz="1000" dirty="0">
                <a:latin typeface="Calibri"/>
                <a:cs typeface="Calibri"/>
              </a:rPr>
              <a:t> 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CV.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Providing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correct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level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information </a:t>
            </a:r>
            <a:r>
              <a:rPr sz="1000" dirty="0">
                <a:latin typeface="Calibri"/>
                <a:cs typeface="Calibri"/>
              </a:rPr>
              <a:t>shows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professionalism.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TIP: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Including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an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online professional </a:t>
            </a:r>
            <a:r>
              <a:rPr sz="1000" b="1" dirty="0">
                <a:latin typeface="Calibri"/>
                <a:cs typeface="Calibri"/>
              </a:rPr>
              <a:t>profile,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such as LinkedIn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can be</a:t>
            </a:r>
            <a:r>
              <a:rPr sz="1000" b="1" spc="-10" dirty="0">
                <a:latin typeface="Calibri"/>
                <a:cs typeface="Calibri"/>
              </a:rPr>
              <a:t> helpful </a:t>
            </a:r>
            <a:r>
              <a:rPr sz="1000" b="1" dirty="0">
                <a:latin typeface="Calibri"/>
                <a:cs typeface="Calibri"/>
              </a:rPr>
              <a:t>to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employers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and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recruiters.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5136" y="2120030"/>
            <a:ext cx="2720340" cy="190563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Personal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Profile/Statement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personal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profile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short,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summary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CV,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a</a:t>
            </a:r>
            <a:r>
              <a:rPr sz="1000" dirty="0">
                <a:latin typeface="Calibri"/>
                <a:cs typeface="Calibri"/>
              </a:rPr>
              <a:t> bit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like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“blurb”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back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book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might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tempted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buy.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profile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should </a:t>
            </a:r>
            <a:r>
              <a:rPr sz="1000" dirty="0">
                <a:latin typeface="Calibri"/>
                <a:cs typeface="Calibri"/>
              </a:rPr>
              <a:t>encapsulate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so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idea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who</a:t>
            </a:r>
            <a:r>
              <a:rPr sz="1000" dirty="0">
                <a:latin typeface="Calibri"/>
                <a:cs typeface="Calibri"/>
              </a:rPr>
              <a:t> 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before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rest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CV.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It’s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</a:t>
            </a:r>
            <a:r>
              <a:rPr sz="1000" dirty="0">
                <a:latin typeface="Calibri"/>
                <a:cs typeface="Calibri"/>
              </a:rPr>
              <a:t> opportunity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highlight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best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points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make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employer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want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keep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short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5" dirty="0">
                <a:latin typeface="Calibri"/>
                <a:cs typeface="Calibri"/>
              </a:rPr>
              <a:t> use</a:t>
            </a:r>
            <a:r>
              <a:rPr sz="1000" dirty="0">
                <a:latin typeface="Calibri"/>
                <a:cs typeface="Calibri"/>
              </a:rPr>
              <a:t> positive</a:t>
            </a:r>
            <a:r>
              <a:rPr sz="1000" spc="-10" dirty="0">
                <a:latin typeface="Calibri"/>
                <a:cs typeface="Calibri"/>
              </a:rPr>
              <a:t> language. </a:t>
            </a:r>
            <a:r>
              <a:rPr sz="1000" dirty="0">
                <a:latin typeface="Calibri"/>
                <a:cs typeface="Calibri"/>
              </a:rPr>
              <a:t>Aim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 between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4-6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lines.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b="1" spc="-20" dirty="0">
                <a:latin typeface="Calibri"/>
                <a:cs typeface="Calibri"/>
              </a:rPr>
              <a:t>TIP: </a:t>
            </a:r>
            <a:r>
              <a:rPr sz="1000" b="1" dirty="0">
                <a:latin typeface="Calibri"/>
                <a:cs typeface="Calibri"/>
              </a:rPr>
              <a:t>Tailor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it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to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the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role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and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avoid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generic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buzzwords.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136" y="4132091"/>
            <a:ext cx="2800350" cy="173482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Career</a:t>
            </a:r>
            <a:r>
              <a:rPr sz="11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/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Employment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History:</a:t>
            </a:r>
            <a:endParaRPr sz="1100">
              <a:latin typeface="Calibri"/>
              <a:cs typeface="Calibri"/>
            </a:endParaRPr>
          </a:p>
          <a:p>
            <a:pPr marL="18415" marR="161925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Detail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employment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history,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starting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with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your </a:t>
            </a:r>
            <a:r>
              <a:rPr sz="1000" dirty="0">
                <a:latin typeface="Calibri"/>
                <a:cs typeface="Calibri"/>
              </a:rPr>
              <a:t>current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most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recent.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TIP: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Make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sure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that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-25" dirty="0">
                <a:latin typeface="Calibri"/>
                <a:cs typeface="Calibri"/>
              </a:rPr>
              <a:t>any</a:t>
            </a:r>
            <a:endParaRPr sz="1000">
              <a:latin typeface="Calibri"/>
              <a:cs typeface="Calibri"/>
            </a:endParaRPr>
          </a:p>
          <a:p>
            <a:pPr marL="18415" marR="5080">
              <a:lnSpc>
                <a:spcPct val="112999"/>
              </a:lnSpc>
            </a:pPr>
            <a:r>
              <a:rPr sz="1000" b="1" dirty="0">
                <a:latin typeface="Calibri"/>
                <a:cs typeface="Calibri"/>
              </a:rPr>
              <a:t>experience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you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mention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is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relevant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to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the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job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you’re applying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for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and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back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up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your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skills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with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facts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25" dirty="0">
                <a:latin typeface="Calibri"/>
                <a:cs typeface="Calibri"/>
              </a:rPr>
              <a:t>or</a:t>
            </a:r>
            <a:r>
              <a:rPr sz="1000" b="1" spc="-10" dirty="0">
                <a:latin typeface="Calibri"/>
                <a:cs typeface="Calibri"/>
              </a:rPr>
              <a:t> statistics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where</a:t>
            </a:r>
            <a:r>
              <a:rPr sz="1000" b="1" spc="-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possible.</a:t>
            </a:r>
            <a:r>
              <a:rPr sz="1000" b="1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Making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experience </a:t>
            </a:r>
            <a:r>
              <a:rPr sz="1000" dirty="0">
                <a:latin typeface="Calibri"/>
                <a:cs typeface="Calibri"/>
              </a:rPr>
              <a:t>tangible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using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statistics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allow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to</a:t>
            </a:r>
            <a:endParaRPr sz="1000">
              <a:latin typeface="Calibri"/>
              <a:cs typeface="Calibri"/>
            </a:endParaRPr>
          </a:p>
          <a:p>
            <a:pPr marL="18415" marR="53340">
              <a:lnSpc>
                <a:spcPct val="112999"/>
              </a:lnSpc>
              <a:spcBef>
                <a:spcPts val="15"/>
              </a:spcBef>
            </a:pPr>
            <a:r>
              <a:rPr sz="1000" dirty="0">
                <a:latin typeface="Calibri"/>
                <a:cs typeface="Calibri"/>
              </a:rPr>
              <a:t>understand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size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scale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project. </a:t>
            </a:r>
            <a:r>
              <a:rPr sz="1000" dirty="0">
                <a:latin typeface="Calibri"/>
                <a:cs typeface="Calibri"/>
              </a:rPr>
              <a:t>Reference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both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responsibilities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have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68039" y="876451"/>
            <a:ext cx="2821305" cy="887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999"/>
              </a:lnSpc>
              <a:spcBef>
                <a:spcPts val="100"/>
              </a:spcBef>
            </a:pPr>
            <a:r>
              <a:rPr sz="1000" spc="-10" dirty="0">
                <a:latin typeface="Calibri"/>
                <a:cs typeface="Calibri"/>
              </a:rPr>
              <a:t>undertaken,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achievements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gained,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when </a:t>
            </a:r>
            <a:r>
              <a:rPr sz="1000" spc="-10" dirty="0">
                <a:latin typeface="Calibri"/>
                <a:cs typeface="Calibri"/>
              </a:rPr>
              <a:t>highlighting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achievements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focus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feature,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action,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benefit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model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add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structure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ensure</a:t>
            </a:r>
            <a:r>
              <a:rPr sz="1000" spc="-25" dirty="0">
                <a:latin typeface="Calibri"/>
                <a:cs typeface="Calibri"/>
              </a:rPr>
              <a:t> you</a:t>
            </a:r>
            <a:r>
              <a:rPr sz="1000" dirty="0">
                <a:latin typeface="Calibri"/>
                <a:cs typeface="Calibri"/>
              </a:rPr>
              <a:t> select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most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relevant</a:t>
            </a:r>
            <a:r>
              <a:rPr sz="1000" spc="-10" dirty="0">
                <a:latin typeface="Calibri"/>
                <a:cs typeface="Calibri"/>
              </a:rPr>
              <a:t> achievements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role </a:t>
            </a:r>
            <a:r>
              <a:rPr sz="1000" dirty="0">
                <a:latin typeface="Calibri"/>
                <a:cs typeface="Calibri"/>
              </a:rPr>
              <a:t>you’re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applying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for.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2798" y="1868571"/>
            <a:ext cx="2800350" cy="104394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85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Education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Qualifications: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Give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summary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educational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professional </a:t>
            </a:r>
            <a:r>
              <a:rPr sz="1000" dirty="0">
                <a:latin typeface="Calibri"/>
                <a:cs typeface="Calibri"/>
              </a:rPr>
              <a:t>qualifications.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TIP: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Include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only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the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most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relevant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spc="-25" dirty="0">
                <a:latin typeface="Calibri"/>
                <a:cs typeface="Calibri"/>
              </a:rPr>
              <a:t>for</a:t>
            </a:r>
            <a:r>
              <a:rPr sz="1000" b="1" dirty="0">
                <a:latin typeface="Calibri"/>
                <a:cs typeface="Calibri"/>
              </a:rPr>
              <a:t> the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job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and</a:t>
            </a:r>
            <a:r>
              <a:rPr sz="1000" b="1" spc="-2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always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start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with your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most</a:t>
            </a:r>
            <a:r>
              <a:rPr sz="1000" b="1" spc="-15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recently </a:t>
            </a:r>
            <a:r>
              <a:rPr sz="1000" b="1" dirty="0">
                <a:latin typeface="Calibri"/>
                <a:cs typeface="Calibri"/>
              </a:rPr>
              <a:t>gained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dirty="0">
                <a:latin typeface="Calibri"/>
                <a:cs typeface="Calibri"/>
              </a:rPr>
              <a:t>educational</a:t>
            </a:r>
            <a:r>
              <a:rPr sz="1000" b="1" spc="-40" dirty="0">
                <a:latin typeface="Calibri"/>
                <a:cs typeface="Calibri"/>
              </a:rPr>
              <a:t> </a:t>
            </a:r>
            <a:r>
              <a:rPr sz="1000" b="1" spc="-10" dirty="0">
                <a:latin typeface="Calibri"/>
                <a:cs typeface="Calibri"/>
              </a:rPr>
              <a:t>qualification.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61942" y="3017243"/>
            <a:ext cx="2581275" cy="121856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Cover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Letter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3199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A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cover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letter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chance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elaborate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20" dirty="0">
                <a:latin typeface="Calibri"/>
                <a:cs typeface="Calibri"/>
              </a:rPr>
              <a:t> your </a:t>
            </a:r>
            <a:r>
              <a:rPr sz="1000" dirty="0">
                <a:latin typeface="Calibri"/>
                <a:cs typeface="Calibri"/>
              </a:rPr>
              <a:t>relevant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skills and </a:t>
            </a:r>
            <a:r>
              <a:rPr sz="1000" spc="-10" dirty="0">
                <a:latin typeface="Calibri"/>
                <a:cs typeface="Calibri"/>
              </a:rPr>
              <a:t>experience</a:t>
            </a:r>
            <a:r>
              <a:rPr sz="1000" dirty="0">
                <a:latin typeface="Calibri"/>
                <a:cs typeface="Calibri"/>
              </a:rPr>
              <a:t> by </a:t>
            </a:r>
            <a:r>
              <a:rPr sz="1000" spc="-10" dirty="0">
                <a:latin typeface="Calibri"/>
                <a:cs typeface="Calibri"/>
              </a:rPr>
              <a:t>highlighting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past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accomplishments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explaining</a:t>
            </a:r>
            <a:r>
              <a:rPr sz="1000" spc="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how</a:t>
            </a:r>
            <a:r>
              <a:rPr sz="1000" dirty="0">
                <a:latin typeface="Calibri"/>
                <a:cs typeface="Calibri"/>
              </a:rPr>
              <a:t> they’re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relevant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position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you’ve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applied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for.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1942" y="4320057"/>
            <a:ext cx="2787015" cy="1408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5080" indent="-6350">
              <a:lnSpc>
                <a:spcPct val="113300"/>
              </a:lnSpc>
              <a:spcBef>
                <a:spcPts val="110"/>
              </a:spcBef>
            </a:pP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cover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letter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needs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provide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information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leave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reader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convinced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that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right </a:t>
            </a:r>
            <a:r>
              <a:rPr sz="1000" dirty="0">
                <a:latin typeface="Calibri"/>
                <a:cs typeface="Calibri"/>
              </a:rPr>
              <a:t>person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they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advertised.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CV</a:t>
            </a:r>
            <a:r>
              <a:rPr sz="1000" dirty="0">
                <a:latin typeface="Calibri"/>
                <a:cs typeface="Calibri"/>
              </a:rPr>
              <a:t> exists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progress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interview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should </a:t>
            </a:r>
            <a:r>
              <a:rPr sz="1000" dirty="0">
                <a:latin typeface="Calibri"/>
                <a:cs typeface="Calibri"/>
              </a:rPr>
              <a:t>represent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honest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authentic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review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0" dirty="0">
                <a:latin typeface="Calibri"/>
                <a:cs typeface="Calibri"/>
              </a:rPr>
              <a:t> your </a:t>
            </a:r>
            <a:r>
              <a:rPr sz="1000" spc="-10" dirty="0">
                <a:latin typeface="Calibri"/>
                <a:cs typeface="Calibri"/>
              </a:rPr>
              <a:t>achievements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experience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 role you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are</a:t>
            </a:r>
            <a:r>
              <a:rPr sz="1000" dirty="0">
                <a:latin typeface="Calibri"/>
                <a:cs typeface="Calibri"/>
              </a:rPr>
              <a:t> applying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for,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whilst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also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conveying </a:t>
            </a:r>
            <a:r>
              <a:rPr sz="1000" dirty="0">
                <a:latin typeface="Calibri"/>
                <a:cs typeface="Calibri"/>
              </a:rPr>
              <a:t>your drive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spc="-10" dirty="0">
                <a:latin typeface="Calibri"/>
                <a:cs typeface="Calibri"/>
              </a:rPr>
              <a:t> determination</a:t>
            </a:r>
            <a:r>
              <a:rPr sz="1000" dirty="0">
                <a:latin typeface="Calibri"/>
                <a:cs typeface="Calibri"/>
              </a:rPr>
              <a:t> to</a:t>
            </a:r>
            <a:r>
              <a:rPr sz="1000" spc="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make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 impactful</a:t>
            </a:r>
            <a:r>
              <a:rPr sz="1000" spc="2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first </a:t>
            </a:r>
            <a:r>
              <a:rPr sz="1000" spc="-10" dirty="0">
                <a:latin typeface="Calibri"/>
                <a:cs typeface="Calibri"/>
              </a:rPr>
              <a:t>impression.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00190"/>
            <a:ext cx="7543418" cy="2587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9675" cy="10691495"/>
            <a:chOff x="0" y="0"/>
            <a:chExt cx="7559675" cy="1069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9675" cy="106914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054849"/>
              <a:ext cx="4489449" cy="1776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83836" y="4475860"/>
              <a:ext cx="3275965" cy="4601210"/>
            </a:xfrm>
            <a:custGeom>
              <a:avLst/>
              <a:gdLst/>
              <a:ahLst/>
              <a:cxnLst/>
              <a:rect l="l" t="t" r="r" b="b"/>
              <a:pathLst>
                <a:path w="3275965" h="4601209">
                  <a:moveTo>
                    <a:pt x="3275838" y="0"/>
                  </a:moveTo>
                  <a:lnTo>
                    <a:pt x="0" y="0"/>
                  </a:lnTo>
                  <a:lnTo>
                    <a:pt x="0" y="4601083"/>
                  </a:lnTo>
                  <a:lnTo>
                    <a:pt x="3275838" y="4601083"/>
                  </a:lnTo>
                  <a:lnTo>
                    <a:pt x="327583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8255" y="5355970"/>
              <a:ext cx="145669" cy="1874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9080" y="5369432"/>
              <a:ext cx="1326642" cy="1391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48120" y="5402325"/>
              <a:ext cx="464820" cy="142240"/>
            </a:xfrm>
            <a:custGeom>
              <a:avLst/>
              <a:gdLst/>
              <a:ahLst/>
              <a:cxnLst/>
              <a:rect l="l" t="t" r="r" b="b"/>
              <a:pathLst>
                <a:path w="464820" h="142239">
                  <a:moveTo>
                    <a:pt x="25806" y="2032"/>
                  </a:moveTo>
                  <a:lnTo>
                    <a:pt x="7772" y="2032"/>
                  </a:lnTo>
                  <a:lnTo>
                    <a:pt x="6248" y="2286"/>
                  </a:lnTo>
                  <a:lnTo>
                    <a:pt x="3962" y="2540"/>
                  </a:lnTo>
                  <a:lnTo>
                    <a:pt x="1898" y="3175"/>
                  </a:lnTo>
                  <a:lnTo>
                    <a:pt x="2163" y="3175"/>
                  </a:lnTo>
                  <a:lnTo>
                    <a:pt x="1422" y="3810"/>
                  </a:lnTo>
                  <a:lnTo>
                    <a:pt x="203" y="4572"/>
                  </a:lnTo>
                  <a:lnTo>
                    <a:pt x="349" y="4572"/>
                  </a:lnTo>
                  <a:lnTo>
                    <a:pt x="11" y="5334"/>
                  </a:lnTo>
                  <a:lnTo>
                    <a:pt x="39141" y="100075"/>
                  </a:lnTo>
                  <a:lnTo>
                    <a:pt x="43586" y="103886"/>
                  </a:lnTo>
                  <a:lnTo>
                    <a:pt x="29108" y="135509"/>
                  </a:lnTo>
                  <a:lnTo>
                    <a:pt x="28473" y="136652"/>
                  </a:lnTo>
                  <a:lnTo>
                    <a:pt x="28473" y="139446"/>
                  </a:lnTo>
                  <a:lnTo>
                    <a:pt x="38887" y="142240"/>
                  </a:lnTo>
                  <a:lnTo>
                    <a:pt x="48285" y="142240"/>
                  </a:lnTo>
                  <a:lnTo>
                    <a:pt x="87987" y="71500"/>
                  </a:lnTo>
                  <a:lnTo>
                    <a:pt x="58191" y="71500"/>
                  </a:lnTo>
                  <a:lnTo>
                    <a:pt x="32664" y="8509"/>
                  </a:lnTo>
                  <a:lnTo>
                    <a:pt x="27711" y="2540"/>
                  </a:lnTo>
                  <a:lnTo>
                    <a:pt x="27901" y="2540"/>
                  </a:lnTo>
                  <a:lnTo>
                    <a:pt x="27330" y="2286"/>
                  </a:lnTo>
                  <a:lnTo>
                    <a:pt x="25806" y="2032"/>
                  </a:lnTo>
                  <a:close/>
                </a:path>
                <a:path w="464820" h="142239">
                  <a:moveTo>
                    <a:pt x="109922" y="3175"/>
                  </a:moveTo>
                  <a:lnTo>
                    <a:pt x="84302" y="3175"/>
                  </a:lnTo>
                  <a:lnTo>
                    <a:pt x="83083" y="4191"/>
                  </a:lnTo>
                  <a:lnTo>
                    <a:pt x="82448" y="5334"/>
                  </a:lnTo>
                  <a:lnTo>
                    <a:pt x="82041" y="6858"/>
                  </a:lnTo>
                  <a:lnTo>
                    <a:pt x="81940" y="7238"/>
                  </a:lnTo>
                  <a:lnTo>
                    <a:pt x="58572" y="71500"/>
                  </a:lnTo>
                  <a:lnTo>
                    <a:pt x="87987" y="71500"/>
                  </a:lnTo>
                  <a:lnTo>
                    <a:pt x="111404" y="11557"/>
                  </a:lnTo>
                  <a:lnTo>
                    <a:pt x="112057" y="10033"/>
                  </a:lnTo>
                  <a:lnTo>
                    <a:pt x="112166" y="9779"/>
                  </a:lnTo>
                  <a:lnTo>
                    <a:pt x="112293" y="5334"/>
                  </a:lnTo>
                  <a:lnTo>
                    <a:pt x="111912" y="4572"/>
                  </a:lnTo>
                  <a:lnTo>
                    <a:pt x="110769" y="3810"/>
                  </a:lnTo>
                  <a:lnTo>
                    <a:pt x="109922" y="3175"/>
                  </a:lnTo>
                  <a:close/>
                </a:path>
                <a:path w="464820" h="142239">
                  <a:moveTo>
                    <a:pt x="104165" y="2032"/>
                  </a:moveTo>
                  <a:lnTo>
                    <a:pt x="88840" y="2032"/>
                  </a:lnTo>
                  <a:lnTo>
                    <a:pt x="87655" y="2286"/>
                  </a:lnTo>
                  <a:lnTo>
                    <a:pt x="85877" y="2540"/>
                  </a:lnTo>
                  <a:lnTo>
                    <a:pt x="83760" y="3175"/>
                  </a:lnTo>
                  <a:lnTo>
                    <a:pt x="110197" y="3175"/>
                  </a:lnTo>
                  <a:lnTo>
                    <a:pt x="107975" y="2540"/>
                  </a:lnTo>
                  <a:lnTo>
                    <a:pt x="105689" y="2286"/>
                  </a:lnTo>
                  <a:lnTo>
                    <a:pt x="104165" y="2032"/>
                  </a:lnTo>
                  <a:close/>
                </a:path>
                <a:path w="464820" h="142239">
                  <a:moveTo>
                    <a:pt x="182778" y="0"/>
                  </a:moveTo>
                  <a:lnTo>
                    <a:pt x="143154" y="10160"/>
                  </a:lnTo>
                  <a:lnTo>
                    <a:pt x="138201" y="14986"/>
                  </a:lnTo>
                  <a:lnTo>
                    <a:pt x="133248" y="19685"/>
                  </a:lnTo>
                  <a:lnTo>
                    <a:pt x="129565" y="25400"/>
                  </a:lnTo>
                  <a:lnTo>
                    <a:pt x="127025" y="32131"/>
                  </a:lnTo>
                  <a:lnTo>
                    <a:pt x="124612" y="38735"/>
                  </a:lnTo>
                  <a:lnTo>
                    <a:pt x="123342" y="46100"/>
                  </a:lnTo>
                  <a:lnTo>
                    <a:pt x="123381" y="62737"/>
                  </a:lnTo>
                  <a:lnTo>
                    <a:pt x="141884" y="97155"/>
                  </a:lnTo>
                  <a:lnTo>
                    <a:pt x="170459" y="106299"/>
                  </a:lnTo>
                  <a:lnTo>
                    <a:pt x="180111" y="106299"/>
                  </a:lnTo>
                  <a:lnTo>
                    <a:pt x="219862" y="96138"/>
                  </a:lnTo>
                  <a:lnTo>
                    <a:pt x="230668" y="85090"/>
                  </a:lnTo>
                  <a:lnTo>
                    <a:pt x="176174" y="85090"/>
                  </a:lnTo>
                  <a:lnTo>
                    <a:pt x="171983" y="84328"/>
                  </a:lnTo>
                  <a:lnTo>
                    <a:pt x="169081" y="82931"/>
                  </a:lnTo>
                  <a:lnTo>
                    <a:pt x="165125" y="81153"/>
                  </a:lnTo>
                  <a:lnTo>
                    <a:pt x="162458" y="78867"/>
                  </a:lnTo>
                  <a:lnTo>
                    <a:pt x="154838" y="48006"/>
                  </a:lnTo>
                  <a:lnTo>
                    <a:pt x="155247" y="44323"/>
                  </a:lnTo>
                  <a:lnTo>
                    <a:pt x="155346" y="43434"/>
                  </a:lnTo>
                  <a:lnTo>
                    <a:pt x="156489" y="39624"/>
                  </a:lnTo>
                  <a:lnTo>
                    <a:pt x="157505" y="35687"/>
                  </a:lnTo>
                  <a:lnTo>
                    <a:pt x="169697" y="23241"/>
                  </a:lnTo>
                  <a:lnTo>
                    <a:pt x="172840" y="21844"/>
                  </a:lnTo>
                  <a:lnTo>
                    <a:pt x="172339" y="21844"/>
                  </a:lnTo>
                  <a:lnTo>
                    <a:pt x="177063" y="21082"/>
                  </a:lnTo>
                  <a:lnTo>
                    <a:pt x="232317" y="21082"/>
                  </a:lnTo>
                  <a:lnTo>
                    <a:pt x="230403" y="18034"/>
                  </a:lnTo>
                  <a:lnTo>
                    <a:pt x="196999" y="968"/>
                  </a:lnTo>
                  <a:lnTo>
                    <a:pt x="197502" y="968"/>
                  </a:lnTo>
                  <a:lnTo>
                    <a:pt x="190062" y="240"/>
                  </a:lnTo>
                  <a:lnTo>
                    <a:pt x="190644" y="240"/>
                  </a:lnTo>
                  <a:lnTo>
                    <a:pt x="182778" y="0"/>
                  </a:lnTo>
                  <a:close/>
                </a:path>
                <a:path w="464820" h="142239">
                  <a:moveTo>
                    <a:pt x="232317" y="21082"/>
                  </a:moveTo>
                  <a:lnTo>
                    <a:pt x="186715" y="21082"/>
                  </a:lnTo>
                  <a:lnTo>
                    <a:pt x="191033" y="21844"/>
                  </a:lnTo>
                  <a:lnTo>
                    <a:pt x="194335" y="23495"/>
                  </a:lnTo>
                  <a:lnTo>
                    <a:pt x="207445" y="43815"/>
                  </a:lnTo>
                  <a:lnTo>
                    <a:pt x="207543" y="44323"/>
                  </a:lnTo>
                  <a:lnTo>
                    <a:pt x="207976" y="48006"/>
                  </a:lnTo>
                  <a:lnTo>
                    <a:pt x="208051" y="58293"/>
                  </a:lnTo>
                  <a:lnTo>
                    <a:pt x="207644" y="61849"/>
                  </a:lnTo>
                  <a:lnTo>
                    <a:pt x="207543" y="62737"/>
                  </a:lnTo>
                  <a:lnTo>
                    <a:pt x="206400" y="66675"/>
                  </a:lnTo>
                  <a:lnTo>
                    <a:pt x="205384" y="70485"/>
                  </a:lnTo>
                  <a:lnTo>
                    <a:pt x="203733" y="73913"/>
                  </a:lnTo>
                  <a:lnTo>
                    <a:pt x="201574" y="76581"/>
                  </a:lnTo>
                  <a:lnTo>
                    <a:pt x="199415" y="79375"/>
                  </a:lnTo>
                  <a:lnTo>
                    <a:pt x="196621" y="81407"/>
                  </a:lnTo>
                  <a:lnTo>
                    <a:pt x="193192" y="82931"/>
                  </a:lnTo>
                  <a:lnTo>
                    <a:pt x="189763" y="84328"/>
                  </a:lnTo>
                  <a:lnTo>
                    <a:pt x="185826" y="85090"/>
                  </a:lnTo>
                  <a:lnTo>
                    <a:pt x="230668" y="85090"/>
                  </a:lnTo>
                  <a:lnTo>
                    <a:pt x="233451" y="80772"/>
                  </a:lnTo>
                  <a:lnTo>
                    <a:pt x="238277" y="67563"/>
                  </a:lnTo>
                  <a:lnTo>
                    <a:pt x="239547" y="60198"/>
                  </a:lnTo>
                  <a:lnTo>
                    <a:pt x="239488" y="43434"/>
                  </a:lnTo>
                  <a:lnTo>
                    <a:pt x="238424" y="36575"/>
                  </a:lnTo>
                  <a:lnTo>
                    <a:pt x="238135" y="35687"/>
                  </a:lnTo>
                  <a:lnTo>
                    <a:pt x="233832" y="23495"/>
                  </a:lnTo>
                  <a:lnTo>
                    <a:pt x="232317" y="21082"/>
                  </a:lnTo>
                  <a:close/>
                </a:path>
                <a:path w="464820" h="142239">
                  <a:moveTo>
                    <a:pt x="284505" y="2032"/>
                  </a:moveTo>
                  <a:lnTo>
                    <a:pt x="269646" y="2032"/>
                  </a:lnTo>
                  <a:lnTo>
                    <a:pt x="267741" y="2286"/>
                  </a:lnTo>
                  <a:lnTo>
                    <a:pt x="266090" y="2540"/>
                  </a:lnTo>
                  <a:lnTo>
                    <a:pt x="264947" y="2921"/>
                  </a:lnTo>
                  <a:lnTo>
                    <a:pt x="263804" y="3175"/>
                  </a:lnTo>
                  <a:lnTo>
                    <a:pt x="263042" y="3683"/>
                  </a:lnTo>
                  <a:lnTo>
                    <a:pt x="262534" y="4191"/>
                  </a:lnTo>
                  <a:lnTo>
                    <a:pt x="262153" y="4699"/>
                  </a:lnTo>
                  <a:lnTo>
                    <a:pt x="261899" y="5334"/>
                  </a:lnTo>
                  <a:lnTo>
                    <a:pt x="261899" y="70866"/>
                  </a:lnTo>
                  <a:lnTo>
                    <a:pt x="262534" y="76962"/>
                  </a:lnTo>
                  <a:lnTo>
                    <a:pt x="263931" y="81787"/>
                  </a:lnTo>
                  <a:lnTo>
                    <a:pt x="265201" y="86613"/>
                  </a:lnTo>
                  <a:lnTo>
                    <a:pt x="282854" y="103124"/>
                  </a:lnTo>
                  <a:lnTo>
                    <a:pt x="287934" y="105283"/>
                  </a:lnTo>
                  <a:lnTo>
                    <a:pt x="294157" y="106299"/>
                  </a:lnTo>
                  <a:lnTo>
                    <a:pt x="308254" y="106299"/>
                  </a:lnTo>
                  <a:lnTo>
                    <a:pt x="314731" y="104902"/>
                  </a:lnTo>
                  <a:lnTo>
                    <a:pt x="327050" y="99313"/>
                  </a:lnTo>
                  <a:lnTo>
                    <a:pt x="333146" y="94996"/>
                  </a:lnTo>
                  <a:lnTo>
                    <a:pt x="339115" y="89408"/>
                  </a:lnTo>
                  <a:lnTo>
                    <a:pt x="365277" y="89408"/>
                  </a:lnTo>
                  <a:lnTo>
                    <a:pt x="365277" y="83185"/>
                  </a:lnTo>
                  <a:lnTo>
                    <a:pt x="307492" y="83185"/>
                  </a:lnTo>
                  <a:lnTo>
                    <a:pt x="304825" y="82677"/>
                  </a:lnTo>
                  <a:lnTo>
                    <a:pt x="293585" y="70866"/>
                  </a:lnTo>
                  <a:lnTo>
                    <a:pt x="292760" y="67945"/>
                  </a:lnTo>
                  <a:lnTo>
                    <a:pt x="292379" y="64262"/>
                  </a:lnTo>
                  <a:lnTo>
                    <a:pt x="292379" y="5334"/>
                  </a:lnTo>
                  <a:lnTo>
                    <a:pt x="292125" y="4699"/>
                  </a:lnTo>
                  <a:lnTo>
                    <a:pt x="291109" y="3683"/>
                  </a:lnTo>
                  <a:lnTo>
                    <a:pt x="290347" y="3175"/>
                  </a:lnTo>
                  <a:lnTo>
                    <a:pt x="289204" y="2921"/>
                  </a:lnTo>
                  <a:lnTo>
                    <a:pt x="287934" y="2540"/>
                  </a:lnTo>
                  <a:lnTo>
                    <a:pt x="286410" y="2286"/>
                  </a:lnTo>
                  <a:lnTo>
                    <a:pt x="284505" y="2032"/>
                  </a:lnTo>
                  <a:close/>
                </a:path>
                <a:path w="464820" h="142239">
                  <a:moveTo>
                    <a:pt x="365277" y="89408"/>
                  </a:moveTo>
                  <a:lnTo>
                    <a:pt x="339115" y="89408"/>
                  </a:lnTo>
                  <a:lnTo>
                    <a:pt x="339166" y="101092"/>
                  </a:lnTo>
                  <a:lnTo>
                    <a:pt x="342798" y="103759"/>
                  </a:lnTo>
                  <a:lnTo>
                    <a:pt x="344068" y="104140"/>
                  </a:lnTo>
                  <a:lnTo>
                    <a:pt x="360197" y="104140"/>
                  </a:lnTo>
                  <a:lnTo>
                    <a:pt x="361594" y="103759"/>
                  </a:lnTo>
                  <a:lnTo>
                    <a:pt x="362610" y="103505"/>
                  </a:lnTo>
                  <a:lnTo>
                    <a:pt x="363499" y="103124"/>
                  </a:lnTo>
                  <a:lnTo>
                    <a:pt x="364261" y="102616"/>
                  </a:lnTo>
                  <a:lnTo>
                    <a:pt x="365023" y="101600"/>
                  </a:lnTo>
                  <a:lnTo>
                    <a:pt x="365226" y="101092"/>
                  </a:lnTo>
                  <a:lnTo>
                    <a:pt x="365277" y="89408"/>
                  </a:lnTo>
                  <a:close/>
                </a:path>
                <a:path w="464820" h="142239">
                  <a:moveTo>
                    <a:pt x="357530" y="2032"/>
                  </a:moveTo>
                  <a:lnTo>
                    <a:pt x="342671" y="2032"/>
                  </a:lnTo>
                  <a:lnTo>
                    <a:pt x="340766" y="2286"/>
                  </a:lnTo>
                  <a:lnTo>
                    <a:pt x="339115" y="2540"/>
                  </a:lnTo>
                  <a:lnTo>
                    <a:pt x="337972" y="2921"/>
                  </a:lnTo>
                  <a:lnTo>
                    <a:pt x="336829" y="3175"/>
                  </a:lnTo>
                  <a:lnTo>
                    <a:pt x="336067" y="3683"/>
                  </a:lnTo>
                  <a:lnTo>
                    <a:pt x="335559" y="4191"/>
                  </a:lnTo>
                  <a:lnTo>
                    <a:pt x="335178" y="4699"/>
                  </a:lnTo>
                  <a:lnTo>
                    <a:pt x="334924" y="5334"/>
                  </a:lnTo>
                  <a:lnTo>
                    <a:pt x="334924" y="68707"/>
                  </a:lnTo>
                  <a:lnTo>
                    <a:pt x="330479" y="73406"/>
                  </a:lnTo>
                  <a:lnTo>
                    <a:pt x="326288" y="76962"/>
                  </a:lnTo>
                  <a:lnTo>
                    <a:pt x="322351" y="79502"/>
                  </a:lnTo>
                  <a:lnTo>
                    <a:pt x="318414" y="81915"/>
                  </a:lnTo>
                  <a:lnTo>
                    <a:pt x="314477" y="83185"/>
                  </a:lnTo>
                  <a:lnTo>
                    <a:pt x="365277" y="83185"/>
                  </a:lnTo>
                  <a:lnTo>
                    <a:pt x="365277" y="5334"/>
                  </a:lnTo>
                  <a:lnTo>
                    <a:pt x="365023" y="4699"/>
                  </a:lnTo>
                  <a:lnTo>
                    <a:pt x="364007" y="3683"/>
                  </a:lnTo>
                  <a:lnTo>
                    <a:pt x="363245" y="3175"/>
                  </a:lnTo>
                  <a:lnTo>
                    <a:pt x="362102" y="2921"/>
                  </a:lnTo>
                  <a:lnTo>
                    <a:pt x="360959" y="2540"/>
                  </a:lnTo>
                  <a:lnTo>
                    <a:pt x="359435" y="2286"/>
                  </a:lnTo>
                  <a:lnTo>
                    <a:pt x="357530" y="2032"/>
                  </a:lnTo>
                  <a:close/>
                </a:path>
                <a:path w="464820" h="142239">
                  <a:moveTo>
                    <a:pt x="416331" y="2286"/>
                  </a:moveTo>
                  <a:lnTo>
                    <a:pt x="400329" y="2286"/>
                  </a:lnTo>
                  <a:lnTo>
                    <a:pt x="398932" y="2540"/>
                  </a:lnTo>
                  <a:lnTo>
                    <a:pt x="397916" y="2921"/>
                  </a:lnTo>
                  <a:lnTo>
                    <a:pt x="396773" y="3175"/>
                  </a:lnTo>
                  <a:lnTo>
                    <a:pt x="396138" y="3683"/>
                  </a:lnTo>
                  <a:lnTo>
                    <a:pt x="395630" y="4191"/>
                  </a:lnTo>
                  <a:lnTo>
                    <a:pt x="395249" y="4699"/>
                  </a:lnTo>
                  <a:lnTo>
                    <a:pt x="395249" y="101600"/>
                  </a:lnTo>
                  <a:lnTo>
                    <a:pt x="396265" y="102616"/>
                  </a:lnTo>
                  <a:lnTo>
                    <a:pt x="397154" y="103124"/>
                  </a:lnTo>
                  <a:lnTo>
                    <a:pt x="398297" y="103505"/>
                  </a:lnTo>
                  <a:lnTo>
                    <a:pt x="399440" y="103759"/>
                  </a:lnTo>
                  <a:lnTo>
                    <a:pt x="400964" y="104140"/>
                  </a:lnTo>
                  <a:lnTo>
                    <a:pt x="419760" y="104140"/>
                  </a:lnTo>
                  <a:lnTo>
                    <a:pt x="421284" y="103759"/>
                  </a:lnTo>
                  <a:lnTo>
                    <a:pt x="422427" y="103505"/>
                  </a:lnTo>
                  <a:lnTo>
                    <a:pt x="423697" y="103124"/>
                  </a:lnTo>
                  <a:lnTo>
                    <a:pt x="424459" y="102616"/>
                  </a:lnTo>
                  <a:lnTo>
                    <a:pt x="425475" y="101600"/>
                  </a:lnTo>
                  <a:lnTo>
                    <a:pt x="425729" y="100965"/>
                  </a:lnTo>
                  <a:lnTo>
                    <a:pt x="425729" y="41529"/>
                  </a:lnTo>
                  <a:lnTo>
                    <a:pt x="428015" y="38481"/>
                  </a:lnTo>
                  <a:lnTo>
                    <a:pt x="430047" y="35813"/>
                  </a:lnTo>
                  <a:lnTo>
                    <a:pt x="432079" y="33782"/>
                  </a:lnTo>
                  <a:lnTo>
                    <a:pt x="434111" y="31623"/>
                  </a:lnTo>
                  <a:lnTo>
                    <a:pt x="436016" y="29972"/>
                  </a:lnTo>
                  <a:lnTo>
                    <a:pt x="439572" y="27432"/>
                  </a:lnTo>
                  <a:lnTo>
                    <a:pt x="441350" y="26416"/>
                  </a:lnTo>
                  <a:lnTo>
                    <a:pt x="443128" y="25908"/>
                  </a:lnTo>
                  <a:lnTo>
                    <a:pt x="444779" y="25273"/>
                  </a:lnTo>
                  <a:lnTo>
                    <a:pt x="445880" y="25019"/>
                  </a:lnTo>
                  <a:lnTo>
                    <a:pt x="463654" y="25019"/>
                  </a:lnTo>
                  <a:lnTo>
                    <a:pt x="464083" y="23875"/>
                  </a:lnTo>
                  <a:lnTo>
                    <a:pt x="464337" y="22606"/>
                  </a:lnTo>
                  <a:lnTo>
                    <a:pt x="464464" y="21082"/>
                  </a:lnTo>
                  <a:lnTo>
                    <a:pt x="464591" y="19431"/>
                  </a:lnTo>
                  <a:lnTo>
                    <a:pt x="464694" y="17780"/>
                  </a:lnTo>
                  <a:lnTo>
                    <a:pt x="421157" y="17780"/>
                  </a:lnTo>
                  <a:lnTo>
                    <a:pt x="421030" y="4699"/>
                  </a:lnTo>
                  <a:lnTo>
                    <a:pt x="420522" y="4191"/>
                  </a:lnTo>
                  <a:lnTo>
                    <a:pt x="420141" y="3683"/>
                  </a:lnTo>
                  <a:lnTo>
                    <a:pt x="419506" y="3175"/>
                  </a:lnTo>
                  <a:lnTo>
                    <a:pt x="418617" y="2921"/>
                  </a:lnTo>
                  <a:lnTo>
                    <a:pt x="417601" y="2540"/>
                  </a:lnTo>
                  <a:lnTo>
                    <a:pt x="416331" y="2286"/>
                  </a:lnTo>
                  <a:close/>
                </a:path>
                <a:path w="464820" h="142239">
                  <a:moveTo>
                    <a:pt x="463666" y="25019"/>
                  </a:moveTo>
                  <a:lnTo>
                    <a:pt x="451002" y="25019"/>
                  </a:lnTo>
                  <a:lnTo>
                    <a:pt x="452145" y="25273"/>
                  </a:lnTo>
                  <a:lnTo>
                    <a:pt x="453415" y="25527"/>
                  </a:lnTo>
                  <a:lnTo>
                    <a:pt x="455129" y="25908"/>
                  </a:lnTo>
                  <a:lnTo>
                    <a:pt x="454897" y="25908"/>
                  </a:lnTo>
                  <a:lnTo>
                    <a:pt x="455574" y="26162"/>
                  </a:lnTo>
                  <a:lnTo>
                    <a:pt x="456590" y="26416"/>
                  </a:lnTo>
                  <a:lnTo>
                    <a:pt x="457860" y="26797"/>
                  </a:lnTo>
                  <a:lnTo>
                    <a:pt x="458622" y="27050"/>
                  </a:lnTo>
                  <a:lnTo>
                    <a:pt x="456717" y="27050"/>
                  </a:lnTo>
                  <a:lnTo>
                    <a:pt x="463575" y="27432"/>
                  </a:lnTo>
                  <a:lnTo>
                    <a:pt x="460971" y="27432"/>
                  </a:lnTo>
                  <a:lnTo>
                    <a:pt x="461924" y="27050"/>
                  </a:lnTo>
                  <a:lnTo>
                    <a:pt x="462432" y="26797"/>
                  </a:lnTo>
                  <a:lnTo>
                    <a:pt x="462940" y="26416"/>
                  </a:lnTo>
                  <a:lnTo>
                    <a:pt x="463346" y="25908"/>
                  </a:lnTo>
                  <a:lnTo>
                    <a:pt x="463520" y="25527"/>
                  </a:lnTo>
                  <a:lnTo>
                    <a:pt x="463593" y="25273"/>
                  </a:lnTo>
                  <a:lnTo>
                    <a:pt x="463666" y="25019"/>
                  </a:lnTo>
                  <a:close/>
                </a:path>
                <a:path w="464820" h="142239">
                  <a:moveTo>
                    <a:pt x="458495" y="888"/>
                  </a:moveTo>
                  <a:lnTo>
                    <a:pt x="442696" y="888"/>
                  </a:lnTo>
                  <a:lnTo>
                    <a:pt x="440642" y="1524"/>
                  </a:lnTo>
                  <a:lnTo>
                    <a:pt x="421157" y="17780"/>
                  </a:lnTo>
                  <a:lnTo>
                    <a:pt x="464694" y="17780"/>
                  </a:lnTo>
                  <a:lnTo>
                    <a:pt x="464607" y="9017"/>
                  </a:lnTo>
                  <a:lnTo>
                    <a:pt x="464464" y="7366"/>
                  </a:lnTo>
                  <a:lnTo>
                    <a:pt x="464337" y="6223"/>
                  </a:lnTo>
                  <a:lnTo>
                    <a:pt x="464210" y="5461"/>
                  </a:lnTo>
                  <a:lnTo>
                    <a:pt x="464083" y="4699"/>
                  </a:lnTo>
                  <a:lnTo>
                    <a:pt x="463829" y="4191"/>
                  </a:lnTo>
                  <a:lnTo>
                    <a:pt x="463702" y="3683"/>
                  </a:lnTo>
                  <a:lnTo>
                    <a:pt x="463194" y="2921"/>
                  </a:lnTo>
                  <a:lnTo>
                    <a:pt x="462686" y="2540"/>
                  </a:lnTo>
                  <a:lnTo>
                    <a:pt x="462432" y="2286"/>
                  </a:lnTo>
                  <a:lnTo>
                    <a:pt x="462686" y="2286"/>
                  </a:lnTo>
                  <a:lnTo>
                    <a:pt x="458495" y="888"/>
                  </a:lnTo>
                  <a:close/>
                </a:path>
                <a:path w="464820" h="142239">
                  <a:moveTo>
                    <a:pt x="449732" y="0"/>
                  </a:moveTo>
                  <a:lnTo>
                    <a:pt x="447700" y="0"/>
                  </a:lnTo>
                  <a:lnTo>
                    <a:pt x="445414" y="254"/>
                  </a:lnTo>
                  <a:lnTo>
                    <a:pt x="442556" y="888"/>
                  </a:lnTo>
                  <a:lnTo>
                    <a:pt x="457892" y="888"/>
                  </a:lnTo>
                  <a:lnTo>
                    <a:pt x="454558" y="254"/>
                  </a:lnTo>
                  <a:lnTo>
                    <a:pt x="449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1016" y="5638164"/>
              <a:ext cx="721995" cy="1855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0515" y="5658230"/>
              <a:ext cx="684530" cy="1292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55182" y="5641593"/>
              <a:ext cx="930020" cy="1816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81905" y="5913500"/>
              <a:ext cx="162814" cy="1877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2002" y="5927216"/>
              <a:ext cx="1316609" cy="1391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80970" y="6197599"/>
              <a:ext cx="1211291" cy="1492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77305" y="6196456"/>
              <a:ext cx="931545" cy="15036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0763" y="6476618"/>
              <a:ext cx="368300" cy="149225"/>
            </a:xfrm>
            <a:custGeom>
              <a:avLst/>
              <a:gdLst/>
              <a:ahLst/>
              <a:cxnLst/>
              <a:rect l="l" t="t" r="r" b="b"/>
              <a:pathLst>
                <a:path w="368300" h="149225">
                  <a:moveTo>
                    <a:pt x="97058" y="62991"/>
                  </a:moveTo>
                  <a:lnTo>
                    <a:pt x="52832" y="62991"/>
                  </a:lnTo>
                  <a:lnTo>
                    <a:pt x="57065" y="63500"/>
                  </a:lnTo>
                  <a:lnTo>
                    <a:pt x="56540" y="63500"/>
                  </a:lnTo>
                  <a:lnTo>
                    <a:pt x="69596" y="77724"/>
                  </a:lnTo>
                  <a:lnTo>
                    <a:pt x="69596" y="86479"/>
                  </a:lnTo>
                  <a:lnTo>
                    <a:pt x="51829" y="86479"/>
                  </a:lnTo>
                  <a:lnTo>
                    <a:pt x="45196" y="86836"/>
                  </a:lnTo>
                  <a:lnTo>
                    <a:pt x="6223" y="100075"/>
                  </a:lnTo>
                  <a:lnTo>
                    <a:pt x="0" y="113029"/>
                  </a:lnTo>
                  <a:lnTo>
                    <a:pt x="0" y="123570"/>
                  </a:lnTo>
                  <a:lnTo>
                    <a:pt x="660" y="126873"/>
                  </a:lnTo>
                  <a:lnTo>
                    <a:pt x="787" y="127507"/>
                  </a:lnTo>
                  <a:lnTo>
                    <a:pt x="888" y="128015"/>
                  </a:lnTo>
                  <a:lnTo>
                    <a:pt x="2921" y="131825"/>
                  </a:lnTo>
                  <a:lnTo>
                    <a:pt x="4825" y="135636"/>
                  </a:lnTo>
                  <a:lnTo>
                    <a:pt x="34036" y="149098"/>
                  </a:lnTo>
                  <a:lnTo>
                    <a:pt x="46862" y="149098"/>
                  </a:lnTo>
                  <a:lnTo>
                    <a:pt x="74295" y="135889"/>
                  </a:lnTo>
                  <a:lnTo>
                    <a:pt x="99822" y="135889"/>
                  </a:lnTo>
                  <a:lnTo>
                    <a:pt x="99822" y="130301"/>
                  </a:lnTo>
                  <a:lnTo>
                    <a:pt x="41401" y="130301"/>
                  </a:lnTo>
                  <a:lnTo>
                    <a:pt x="37337" y="129159"/>
                  </a:lnTo>
                  <a:lnTo>
                    <a:pt x="34416" y="126873"/>
                  </a:lnTo>
                  <a:lnTo>
                    <a:pt x="31496" y="124713"/>
                  </a:lnTo>
                  <a:lnTo>
                    <a:pt x="30099" y="121538"/>
                  </a:lnTo>
                  <a:lnTo>
                    <a:pt x="30099" y="115315"/>
                  </a:lnTo>
                  <a:lnTo>
                    <a:pt x="30607" y="113284"/>
                  </a:lnTo>
                  <a:lnTo>
                    <a:pt x="31623" y="111505"/>
                  </a:lnTo>
                  <a:lnTo>
                    <a:pt x="32638" y="109600"/>
                  </a:lnTo>
                  <a:lnTo>
                    <a:pt x="52832" y="102997"/>
                  </a:lnTo>
                  <a:lnTo>
                    <a:pt x="99822" y="102997"/>
                  </a:lnTo>
                  <a:lnTo>
                    <a:pt x="99720" y="72898"/>
                  </a:lnTo>
                  <a:lnTo>
                    <a:pt x="99619" y="72262"/>
                  </a:lnTo>
                  <a:lnTo>
                    <a:pt x="99539" y="71754"/>
                  </a:lnTo>
                  <a:lnTo>
                    <a:pt x="99417" y="70992"/>
                  </a:lnTo>
                  <a:lnTo>
                    <a:pt x="99357" y="70612"/>
                  </a:lnTo>
                  <a:lnTo>
                    <a:pt x="99256" y="69976"/>
                  </a:lnTo>
                  <a:lnTo>
                    <a:pt x="99195" y="69595"/>
                  </a:lnTo>
                  <a:lnTo>
                    <a:pt x="99074" y="68834"/>
                  </a:lnTo>
                  <a:lnTo>
                    <a:pt x="99054" y="68706"/>
                  </a:lnTo>
                  <a:lnTo>
                    <a:pt x="98933" y="67944"/>
                  </a:lnTo>
                  <a:lnTo>
                    <a:pt x="97058" y="62991"/>
                  </a:lnTo>
                  <a:close/>
                </a:path>
                <a:path w="368300" h="149225">
                  <a:moveTo>
                    <a:pt x="99822" y="135889"/>
                  </a:moveTo>
                  <a:lnTo>
                    <a:pt x="74295" y="135889"/>
                  </a:lnTo>
                  <a:lnTo>
                    <a:pt x="74295" y="144399"/>
                  </a:lnTo>
                  <a:lnTo>
                    <a:pt x="74675" y="145161"/>
                  </a:lnTo>
                  <a:lnTo>
                    <a:pt x="76073" y="146303"/>
                  </a:lnTo>
                  <a:lnTo>
                    <a:pt x="77215" y="146685"/>
                  </a:lnTo>
                  <a:lnTo>
                    <a:pt x="80645" y="147192"/>
                  </a:lnTo>
                  <a:lnTo>
                    <a:pt x="92963" y="147192"/>
                  </a:lnTo>
                  <a:lnTo>
                    <a:pt x="99822" y="144399"/>
                  </a:lnTo>
                  <a:lnTo>
                    <a:pt x="99822" y="135889"/>
                  </a:lnTo>
                  <a:close/>
                </a:path>
                <a:path w="368300" h="149225">
                  <a:moveTo>
                    <a:pt x="99822" y="102997"/>
                  </a:moveTo>
                  <a:lnTo>
                    <a:pt x="69596" y="102997"/>
                  </a:lnTo>
                  <a:lnTo>
                    <a:pt x="69596" y="119125"/>
                  </a:lnTo>
                  <a:lnTo>
                    <a:pt x="65786" y="122809"/>
                  </a:lnTo>
                  <a:lnTo>
                    <a:pt x="62102" y="125602"/>
                  </a:lnTo>
                  <a:lnTo>
                    <a:pt x="58420" y="127507"/>
                  </a:lnTo>
                  <a:lnTo>
                    <a:pt x="54863" y="129412"/>
                  </a:lnTo>
                  <a:lnTo>
                    <a:pt x="50800" y="130301"/>
                  </a:lnTo>
                  <a:lnTo>
                    <a:pt x="99822" y="130301"/>
                  </a:lnTo>
                  <a:lnTo>
                    <a:pt x="99822" y="102997"/>
                  </a:lnTo>
                  <a:close/>
                </a:path>
                <a:path w="368300" h="149225">
                  <a:moveTo>
                    <a:pt x="60071" y="42799"/>
                  </a:moveTo>
                  <a:lnTo>
                    <a:pt x="46736" y="42799"/>
                  </a:lnTo>
                  <a:lnTo>
                    <a:pt x="42037" y="43179"/>
                  </a:lnTo>
                  <a:lnTo>
                    <a:pt x="6603" y="56641"/>
                  </a:lnTo>
                  <a:lnTo>
                    <a:pt x="6096" y="57912"/>
                  </a:lnTo>
                  <a:lnTo>
                    <a:pt x="6192" y="65404"/>
                  </a:lnTo>
                  <a:lnTo>
                    <a:pt x="6555" y="67310"/>
                  </a:lnTo>
                  <a:lnTo>
                    <a:pt x="6858" y="68706"/>
                  </a:lnTo>
                  <a:lnTo>
                    <a:pt x="7365" y="69595"/>
                  </a:lnTo>
                  <a:lnTo>
                    <a:pt x="7747" y="70612"/>
                  </a:lnTo>
                  <a:lnTo>
                    <a:pt x="8382" y="71247"/>
                  </a:lnTo>
                  <a:lnTo>
                    <a:pt x="9016" y="71754"/>
                  </a:lnTo>
                  <a:lnTo>
                    <a:pt x="9778" y="72262"/>
                  </a:lnTo>
                  <a:lnTo>
                    <a:pt x="10540" y="72516"/>
                  </a:lnTo>
                  <a:lnTo>
                    <a:pt x="12826" y="72516"/>
                  </a:lnTo>
                  <a:lnTo>
                    <a:pt x="14477" y="72009"/>
                  </a:lnTo>
                  <a:lnTo>
                    <a:pt x="16510" y="70992"/>
                  </a:lnTo>
                  <a:lnTo>
                    <a:pt x="18669" y="69976"/>
                  </a:lnTo>
                  <a:lnTo>
                    <a:pt x="24384" y="67690"/>
                  </a:lnTo>
                  <a:lnTo>
                    <a:pt x="27432" y="66548"/>
                  </a:lnTo>
                  <a:lnTo>
                    <a:pt x="30987" y="65404"/>
                  </a:lnTo>
                  <a:lnTo>
                    <a:pt x="35051" y="64515"/>
                  </a:lnTo>
                  <a:lnTo>
                    <a:pt x="39115" y="63500"/>
                  </a:lnTo>
                  <a:lnTo>
                    <a:pt x="43687" y="62991"/>
                  </a:lnTo>
                  <a:lnTo>
                    <a:pt x="97058" y="62991"/>
                  </a:lnTo>
                  <a:lnTo>
                    <a:pt x="95376" y="58547"/>
                  </a:lnTo>
                  <a:lnTo>
                    <a:pt x="92456" y="54610"/>
                  </a:lnTo>
                  <a:lnTo>
                    <a:pt x="88519" y="51688"/>
                  </a:lnTo>
                  <a:lnTo>
                    <a:pt x="84582" y="48640"/>
                  </a:lnTo>
                  <a:lnTo>
                    <a:pt x="79628" y="46481"/>
                  </a:lnTo>
                  <a:lnTo>
                    <a:pt x="73533" y="44957"/>
                  </a:lnTo>
                  <a:lnTo>
                    <a:pt x="67437" y="43561"/>
                  </a:lnTo>
                  <a:lnTo>
                    <a:pt x="60071" y="42799"/>
                  </a:lnTo>
                  <a:close/>
                </a:path>
                <a:path w="368300" h="149225">
                  <a:moveTo>
                    <a:pt x="149860" y="44830"/>
                  </a:moveTo>
                  <a:lnTo>
                    <a:pt x="137033" y="44830"/>
                  </a:lnTo>
                  <a:lnTo>
                    <a:pt x="135382" y="45085"/>
                  </a:lnTo>
                  <a:lnTo>
                    <a:pt x="133985" y="45338"/>
                  </a:lnTo>
                  <a:lnTo>
                    <a:pt x="132969" y="45719"/>
                  </a:lnTo>
                  <a:lnTo>
                    <a:pt x="131825" y="45974"/>
                  </a:lnTo>
                  <a:lnTo>
                    <a:pt x="131190" y="46481"/>
                  </a:lnTo>
                  <a:lnTo>
                    <a:pt x="130683" y="46989"/>
                  </a:lnTo>
                  <a:lnTo>
                    <a:pt x="130301" y="47498"/>
                  </a:lnTo>
                  <a:lnTo>
                    <a:pt x="130428" y="144399"/>
                  </a:lnTo>
                  <a:lnTo>
                    <a:pt x="134620" y="146557"/>
                  </a:lnTo>
                  <a:lnTo>
                    <a:pt x="136144" y="146938"/>
                  </a:lnTo>
                  <a:lnTo>
                    <a:pt x="155066" y="146938"/>
                  </a:lnTo>
                  <a:lnTo>
                    <a:pt x="156590" y="146557"/>
                  </a:lnTo>
                  <a:lnTo>
                    <a:pt x="157734" y="146303"/>
                  </a:lnTo>
                  <a:lnTo>
                    <a:pt x="159003" y="145923"/>
                  </a:lnTo>
                  <a:lnTo>
                    <a:pt x="159765" y="145414"/>
                  </a:lnTo>
                  <a:lnTo>
                    <a:pt x="160782" y="144399"/>
                  </a:lnTo>
                  <a:lnTo>
                    <a:pt x="161036" y="143763"/>
                  </a:lnTo>
                  <a:lnTo>
                    <a:pt x="161036" y="80390"/>
                  </a:lnTo>
                  <a:lnTo>
                    <a:pt x="165353" y="75691"/>
                  </a:lnTo>
                  <a:lnTo>
                    <a:pt x="169545" y="72136"/>
                  </a:lnTo>
                  <a:lnTo>
                    <a:pt x="173482" y="69595"/>
                  </a:lnTo>
                  <a:lnTo>
                    <a:pt x="177546" y="67182"/>
                  </a:lnTo>
                  <a:lnTo>
                    <a:pt x="181483" y="65912"/>
                  </a:lnTo>
                  <a:lnTo>
                    <a:pt x="232132" y="65912"/>
                  </a:lnTo>
                  <a:lnTo>
                    <a:pt x="231139" y="62484"/>
                  </a:lnTo>
                  <a:lnTo>
                    <a:pt x="229660" y="59689"/>
                  </a:lnTo>
                  <a:lnTo>
                    <a:pt x="156463" y="59689"/>
                  </a:lnTo>
                  <a:lnTo>
                    <a:pt x="156337" y="47498"/>
                  </a:lnTo>
                  <a:lnTo>
                    <a:pt x="155828" y="46989"/>
                  </a:lnTo>
                  <a:lnTo>
                    <a:pt x="155448" y="46481"/>
                  </a:lnTo>
                  <a:lnTo>
                    <a:pt x="154812" y="45974"/>
                  </a:lnTo>
                  <a:lnTo>
                    <a:pt x="153797" y="45719"/>
                  </a:lnTo>
                  <a:lnTo>
                    <a:pt x="152908" y="45338"/>
                  </a:lnTo>
                  <a:lnTo>
                    <a:pt x="151637" y="45085"/>
                  </a:lnTo>
                  <a:lnTo>
                    <a:pt x="149860" y="44830"/>
                  </a:lnTo>
                  <a:close/>
                </a:path>
                <a:path w="368300" h="149225">
                  <a:moveTo>
                    <a:pt x="232132" y="65912"/>
                  </a:moveTo>
                  <a:lnTo>
                    <a:pt x="188467" y="65912"/>
                  </a:lnTo>
                  <a:lnTo>
                    <a:pt x="191262" y="66420"/>
                  </a:lnTo>
                  <a:lnTo>
                    <a:pt x="195834" y="68452"/>
                  </a:lnTo>
                  <a:lnTo>
                    <a:pt x="197738" y="69976"/>
                  </a:lnTo>
                  <a:lnTo>
                    <a:pt x="199262" y="71881"/>
                  </a:lnTo>
                  <a:lnTo>
                    <a:pt x="200787" y="73660"/>
                  </a:lnTo>
                  <a:lnTo>
                    <a:pt x="201690" y="75691"/>
                  </a:lnTo>
                  <a:lnTo>
                    <a:pt x="201802" y="75945"/>
                  </a:lnTo>
                  <a:lnTo>
                    <a:pt x="202564" y="78486"/>
                  </a:lnTo>
                  <a:lnTo>
                    <a:pt x="203453" y="81152"/>
                  </a:lnTo>
                  <a:lnTo>
                    <a:pt x="203835" y="84709"/>
                  </a:lnTo>
                  <a:lnTo>
                    <a:pt x="203835" y="143763"/>
                  </a:lnTo>
                  <a:lnTo>
                    <a:pt x="204088" y="144399"/>
                  </a:lnTo>
                  <a:lnTo>
                    <a:pt x="208152" y="146557"/>
                  </a:lnTo>
                  <a:lnTo>
                    <a:pt x="209676" y="146938"/>
                  </a:lnTo>
                  <a:lnTo>
                    <a:pt x="228600" y="146938"/>
                  </a:lnTo>
                  <a:lnTo>
                    <a:pt x="231394" y="146303"/>
                  </a:lnTo>
                  <a:lnTo>
                    <a:pt x="232537" y="145923"/>
                  </a:lnTo>
                  <a:lnTo>
                    <a:pt x="233299" y="145414"/>
                  </a:lnTo>
                  <a:lnTo>
                    <a:pt x="234314" y="144399"/>
                  </a:lnTo>
                  <a:lnTo>
                    <a:pt x="234569" y="143763"/>
                  </a:lnTo>
                  <a:lnTo>
                    <a:pt x="234569" y="77977"/>
                  </a:lnTo>
                  <a:lnTo>
                    <a:pt x="233807" y="72136"/>
                  </a:lnTo>
                  <a:lnTo>
                    <a:pt x="232537" y="67310"/>
                  </a:lnTo>
                  <a:lnTo>
                    <a:pt x="232132" y="65912"/>
                  </a:lnTo>
                  <a:close/>
                </a:path>
                <a:path w="368300" h="149225">
                  <a:moveTo>
                    <a:pt x="201929" y="42799"/>
                  </a:moveTo>
                  <a:lnTo>
                    <a:pt x="187706" y="42799"/>
                  </a:lnTo>
                  <a:lnTo>
                    <a:pt x="181228" y="44195"/>
                  </a:lnTo>
                  <a:lnTo>
                    <a:pt x="174878" y="46989"/>
                  </a:lnTo>
                  <a:lnTo>
                    <a:pt x="168656" y="49911"/>
                  </a:lnTo>
                  <a:lnTo>
                    <a:pt x="162560" y="54101"/>
                  </a:lnTo>
                  <a:lnTo>
                    <a:pt x="156463" y="59689"/>
                  </a:lnTo>
                  <a:lnTo>
                    <a:pt x="229660" y="59689"/>
                  </a:lnTo>
                  <a:lnTo>
                    <a:pt x="228853" y="58165"/>
                  </a:lnTo>
                  <a:lnTo>
                    <a:pt x="225678" y="54610"/>
                  </a:lnTo>
                  <a:lnTo>
                    <a:pt x="222503" y="50926"/>
                  </a:lnTo>
                  <a:lnTo>
                    <a:pt x="218439" y="48132"/>
                  </a:lnTo>
                  <a:lnTo>
                    <a:pt x="213233" y="45974"/>
                  </a:lnTo>
                  <a:lnTo>
                    <a:pt x="208152" y="43814"/>
                  </a:lnTo>
                  <a:lnTo>
                    <a:pt x="201929" y="42799"/>
                  </a:lnTo>
                  <a:close/>
                </a:path>
                <a:path w="368300" h="149225">
                  <a:moveTo>
                    <a:pt x="311912" y="42799"/>
                  </a:moveTo>
                  <a:lnTo>
                    <a:pt x="298069" y="42799"/>
                  </a:lnTo>
                  <a:lnTo>
                    <a:pt x="291211" y="44068"/>
                  </a:lnTo>
                  <a:lnTo>
                    <a:pt x="279273" y="49149"/>
                  </a:lnTo>
                  <a:lnTo>
                    <a:pt x="274192" y="52831"/>
                  </a:lnTo>
                  <a:lnTo>
                    <a:pt x="270256" y="57530"/>
                  </a:lnTo>
                  <a:lnTo>
                    <a:pt x="266191" y="62229"/>
                  </a:lnTo>
                  <a:lnTo>
                    <a:pt x="263144" y="67944"/>
                  </a:lnTo>
                  <a:lnTo>
                    <a:pt x="261072" y="74802"/>
                  </a:lnTo>
                  <a:lnTo>
                    <a:pt x="259197" y="80899"/>
                  </a:lnTo>
                  <a:lnTo>
                    <a:pt x="259079" y="81279"/>
                  </a:lnTo>
                  <a:lnTo>
                    <a:pt x="257937" y="88900"/>
                  </a:lnTo>
                  <a:lnTo>
                    <a:pt x="257937" y="104266"/>
                  </a:lnTo>
                  <a:lnTo>
                    <a:pt x="258825" y="110870"/>
                  </a:lnTo>
                  <a:lnTo>
                    <a:pt x="260476" y="117093"/>
                  </a:lnTo>
                  <a:lnTo>
                    <a:pt x="262061" y="123189"/>
                  </a:lnTo>
                  <a:lnTo>
                    <a:pt x="295275" y="149098"/>
                  </a:lnTo>
                  <a:lnTo>
                    <a:pt x="311150" y="149098"/>
                  </a:lnTo>
                  <a:lnTo>
                    <a:pt x="318008" y="147700"/>
                  </a:lnTo>
                  <a:lnTo>
                    <a:pt x="330326" y="141859"/>
                  </a:lnTo>
                  <a:lnTo>
                    <a:pt x="336169" y="137794"/>
                  </a:lnTo>
                  <a:lnTo>
                    <a:pt x="341884" y="132587"/>
                  </a:lnTo>
                  <a:lnTo>
                    <a:pt x="367919" y="132587"/>
                  </a:lnTo>
                  <a:lnTo>
                    <a:pt x="367919" y="126618"/>
                  </a:lnTo>
                  <a:lnTo>
                    <a:pt x="307086" y="126618"/>
                  </a:lnTo>
                  <a:lnTo>
                    <a:pt x="303529" y="125729"/>
                  </a:lnTo>
                  <a:lnTo>
                    <a:pt x="297941" y="122174"/>
                  </a:lnTo>
                  <a:lnTo>
                    <a:pt x="295783" y="119887"/>
                  </a:lnTo>
                  <a:lnTo>
                    <a:pt x="293900" y="116586"/>
                  </a:lnTo>
                  <a:lnTo>
                    <a:pt x="292431" y="114173"/>
                  </a:lnTo>
                  <a:lnTo>
                    <a:pt x="292353" y="114045"/>
                  </a:lnTo>
                  <a:lnTo>
                    <a:pt x="291254" y="110870"/>
                  </a:lnTo>
                  <a:lnTo>
                    <a:pt x="289687" y="103250"/>
                  </a:lnTo>
                  <a:lnTo>
                    <a:pt x="289306" y="99440"/>
                  </a:lnTo>
                  <a:lnTo>
                    <a:pt x="289306" y="91693"/>
                  </a:lnTo>
                  <a:lnTo>
                    <a:pt x="289691" y="88900"/>
                  </a:lnTo>
                  <a:lnTo>
                    <a:pt x="289813" y="88011"/>
                  </a:lnTo>
                  <a:lnTo>
                    <a:pt x="290702" y="84454"/>
                  </a:lnTo>
                  <a:lnTo>
                    <a:pt x="291383" y="81279"/>
                  </a:lnTo>
                  <a:lnTo>
                    <a:pt x="291464" y="80899"/>
                  </a:lnTo>
                  <a:lnTo>
                    <a:pt x="292862" y="77724"/>
                  </a:lnTo>
                  <a:lnTo>
                    <a:pt x="294513" y="74802"/>
                  </a:lnTo>
                  <a:lnTo>
                    <a:pt x="296290" y="71881"/>
                  </a:lnTo>
                  <a:lnTo>
                    <a:pt x="298703" y="69595"/>
                  </a:lnTo>
                  <a:lnTo>
                    <a:pt x="301498" y="67944"/>
                  </a:lnTo>
                  <a:lnTo>
                    <a:pt x="304419" y="66166"/>
                  </a:lnTo>
                  <a:lnTo>
                    <a:pt x="307975" y="65277"/>
                  </a:lnTo>
                  <a:lnTo>
                    <a:pt x="367919" y="65277"/>
                  </a:lnTo>
                  <a:lnTo>
                    <a:pt x="367919" y="55499"/>
                  </a:lnTo>
                  <a:lnTo>
                    <a:pt x="337312" y="55499"/>
                  </a:lnTo>
                  <a:lnTo>
                    <a:pt x="332359" y="51307"/>
                  </a:lnTo>
                  <a:lnTo>
                    <a:pt x="327406" y="48132"/>
                  </a:lnTo>
                  <a:lnTo>
                    <a:pt x="322452" y="45974"/>
                  </a:lnTo>
                  <a:lnTo>
                    <a:pt x="317809" y="44068"/>
                  </a:lnTo>
                  <a:lnTo>
                    <a:pt x="318120" y="44068"/>
                  </a:lnTo>
                  <a:lnTo>
                    <a:pt x="311912" y="42799"/>
                  </a:lnTo>
                  <a:close/>
                </a:path>
                <a:path w="368300" h="149225">
                  <a:moveTo>
                    <a:pt x="367919" y="132587"/>
                  </a:moveTo>
                  <a:lnTo>
                    <a:pt x="341884" y="132587"/>
                  </a:lnTo>
                  <a:lnTo>
                    <a:pt x="342011" y="144525"/>
                  </a:lnTo>
                  <a:lnTo>
                    <a:pt x="342519" y="145034"/>
                  </a:lnTo>
                  <a:lnTo>
                    <a:pt x="342900" y="145541"/>
                  </a:lnTo>
                  <a:lnTo>
                    <a:pt x="343662" y="146050"/>
                  </a:lnTo>
                  <a:lnTo>
                    <a:pt x="344677" y="146430"/>
                  </a:lnTo>
                  <a:lnTo>
                    <a:pt x="345694" y="146685"/>
                  </a:lnTo>
                  <a:lnTo>
                    <a:pt x="347090" y="146938"/>
                  </a:lnTo>
                  <a:lnTo>
                    <a:pt x="362965" y="146938"/>
                  </a:lnTo>
                  <a:lnTo>
                    <a:pt x="367284" y="145034"/>
                  </a:lnTo>
                  <a:lnTo>
                    <a:pt x="367791" y="144525"/>
                  </a:lnTo>
                  <a:lnTo>
                    <a:pt x="367919" y="143890"/>
                  </a:lnTo>
                  <a:lnTo>
                    <a:pt x="367919" y="132587"/>
                  </a:lnTo>
                  <a:close/>
                </a:path>
                <a:path w="368300" h="149225">
                  <a:moveTo>
                    <a:pt x="367919" y="65277"/>
                  </a:moveTo>
                  <a:lnTo>
                    <a:pt x="316357" y="65277"/>
                  </a:lnTo>
                  <a:lnTo>
                    <a:pt x="320548" y="66548"/>
                  </a:lnTo>
                  <a:lnTo>
                    <a:pt x="328675" y="71627"/>
                  </a:lnTo>
                  <a:lnTo>
                    <a:pt x="332866" y="75311"/>
                  </a:lnTo>
                  <a:lnTo>
                    <a:pt x="337312" y="80137"/>
                  </a:lnTo>
                  <a:lnTo>
                    <a:pt x="337312" y="111378"/>
                  </a:lnTo>
                  <a:lnTo>
                    <a:pt x="334766" y="114045"/>
                  </a:lnTo>
                  <a:lnTo>
                    <a:pt x="332232" y="116586"/>
                  </a:lnTo>
                  <a:lnTo>
                    <a:pt x="330073" y="118490"/>
                  </a:lnTo>
                  <a:lnTo>
                    <a:pt x="327913" y="120523"/>
                  </a:lnTo>
                  <a:lnTo>
                    <a:pt x="325515" y="122174"/>
                  </a:lnTo>
                  <a:lnTo>
                    <a:pt x="323596" y="123189"/>
                  </a:lnTo>
                  <a:lnTo>
                    <a:pt x="321563" y="124460"/>
                  </a:lnTo>
                  <a:lnTo>
                    <a:pt x="319532" y="125349"/>
                  </a:lnTo>
                  <a:lnTo>
                    <a:pt x="315467" y="126364"/>
                  </a:lnTo>
                  <a:lnTo>
                    <a:pt x="313436" y="126618"/>
                  </a:lnTo>
                  <a:lnTo>
                    <a:pt x="367919" y="126618"/>
                  </a:lnTo>
                  <a:lnTo>
                    <a:pt x="367919" y="65277"/>
                  </a:lnTo>
                  <a:close/>
                </a:path>
                <a:path w="368300" h="149225">
                  <a:moveTo>
                    <a:pt x="362076" y="380"/>
                  </a:moveTo>
                  <a:lnTo>
                    <a:pt x="343153" y="380"/>
                  </a:lnTo>
                  <a:lnTo>
                    <a:pt x="341629" y="762"/>
                  </a:lnTo>
                  <a:lnTo>
                    <a:pt x="337312" y="3810"/>
                  </a:lnTo>
                  <a:lnTo>
                    <a:pt x="337312" y="55499"/>
                  </a:lnTo>
                  <a:lnTo>
                    <a:pt x="367919" y="55499"/>
                  </a:lnTo>
                  <a:lnTo>
                    <a:pt x="367919" y="3810"/>
                  </a:lnTo>
                  <a:lnTo>
                    <a:pt x="362076" y="380"/>
                  </a:lnTo>
                  <a:close/>
                </a:path>
                <a:path w="368300" h="149225">
                  <a:moveTo>
                    <a:pt x="358139" y="0"/>
                  </a:moveTo>
                  <a:lnTo>
                    <a:pt x="347090" y="0"/>
                  </a:lnTo>
                  <a:lnTo>
                    <a:pt x="344233" y="380"/>
                  </a:lnTo>
                  <a:lnTo>
                    <a:pt x="360997" y="380"/>
                  </a:lnTo>
                  <a:lnTo>
                    <a:pt x="358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47741" y="6476364"/>
              <a:ext cx="1325012" cy="1850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81892" y="6751700"/>
              <a:ext cx="162827" cy="18770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43779" y="6765417"/>
              <a:ext cx="1341247" cy="1391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70878" y="6755383"/>
              <a:ext cx="637730" cy="1851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74794" y="7055738"/>
              <a:ext cx="210057" cy="1292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77053" y="7078725"/>
              <a:ext cx="805053" cy="1424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7621" y="7357618"/>
              <a:ext cx="1300501" cy="1424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76340" y="7035799"/>
              <a:ext cx="844550" cy="18516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76492" y="7311262"/>
              <a:ext cx="440055" cy="187960"/>
            </a:xfrm>
            <a:custGeom>
              <a:avLst/>
              <a:gdLst/>
              <a:ahLst/>
              <a:cxnLst/>
              <a:rect l="l" t="t" r="r" b="b"/>
              <a:pathLst>
                <a:path w="440054" h="187959">
                  <a:moveTo>
                    <a:pt x="46037" y="0"/>
                  </a:moveTo>
                  <a:lnTo>
                    <a:pt x="31623" y="0"/>
                  </a:lnTo>
                  <a:lnTo>
                    <a:pt x="29845" y="381"/>
                  </a:lnTo>
                  <a:lnTo>
                    <a:pt x="28321" y="762"/>
                  </a:lnTo>
                  <a:lnTo>
                    <a:pt x="27559" y="1016"/>
                  </a:lnTo>
                  <a:lnTo>
                    <a:pt x="27178" y="1270"/>
                  </a:lnTo>
                  <a:lnTo>
                    <a:pt x="26670" y="1524"/>
                  </a:lnTo>
                  <a:lnTo>
                    <a:pt x="26289" y="1905"/>
                  </a:lnTo>
                  <a:lnTo>
                    <a:pt x="26162" y="2159"/>
                  </a:lnTo>
                  <a:lnTo>
                    <a:pt x="21844" y="9651"/>
                  </a:lnTo>
                  <a:lnTo>
                    <a:pt x="18034" y="17018"/>
                  </a:lnTo>
                  <a:lnTo>
                    <a:pt x="14859" y="24511"/>
                  </a:lnTo>
                  <a:lnTo>
                    <a:pt x="11557" y="32004"/>
                  </a:lnTo>
                  <a:lnTo>
                    <a:pt x="1651" y="69976"/>
                  </a:lnTo>
                  <a:lnTo>
                    <a:pt x="0" y="85471"/>
                  </a:lnTo>
                  <a:lnTo>
                    <a:pt x="0" y="101346"/>
                  </a:lnTo>
                  <a:lnTo>
                    <a:pt x="508" y="109220"/>
                  </a:lnTo>
                  <a:lnTo>
                    <a:pt x="1651" y="116840"/>
                  </a:lnTo>
                  <a:lnTo>
                    <a:pt x="2667" y="124587"/>
                  </a:lnTo>
                  <a:lnTo>
                    <a:pt x="4318" y="132207"/>
                  </a:lnTo>
                  <a:lnTo>
                    <a:pt x="8636" y="147447"/>
                  </a:lnTo>
                  <a:lnTo>
                    <a:pt x="11303" y="154940"/>
                  </a:lnTo>
                  <a:lnTo>
                    <a:pt x="14605" y="162306"/>
                  </a:lnTo>
                  <a:lnTo>
                    <a:pt x="17907" y="169799"/>
                  </a:lnTo>
                  <a:lnTo>
                    <a:pt x="28659" y="186436"/>
                  </a:lnTo>
                  <a:lnTo>
                    <a:pt x="27939" y="186436"/>
                  </a:lnTo>
                  <a:lnTo>
                    <a:pt x="30987" y="186817"/>
                  </a:lnTo>
                  <a:lnTo>
                    <a:pt x="30416" y="186817"/>
                  </a:lnTo>
                  <a:lnTo>
                    <a:pt x="32512" y="187198"/>
                  </a:lnTo>
                  <a:lnTo>
                    <a:pt x="35813" y="187452"/>
                  </a:lnTo>
                  <a:lnTo>
                    <a:pt x="45847" y="187452"/>
                  </a:lnTo>
                  <a:lnTo>
                    <a:pt x="47032" y="187198"/>
                  </a:lnTo>
                  <a:lnTo>
                    <a:pt x="46672" y="187198"/>
                  </a:lnTo>
                  <a:lnTo>
                    <a:pt x="49530" y="186817"/>
                  </a:lnTo>
                  <a:lnTo>
                    <a:pt x="50800" y="186436"/>
                  </a:lnTo>
                  <a:lnTo>
                    <a:pt x="51816" y="185801"/>
                  </a:lnTo>
                  <a:lnTo>
                    <a:pt x="52482" y="185420"/>
                  </a:lnTo>
                  <a:lnTo>
                    <a:pt x="52628" y="185420"/>
                  </a:lnTo>
                  <a:lnTo>
                    <a:pt x="53086" y="184658"/>
                  </a:lnTo>
                  <a:lnTo>
                    <a:pt x="53086" y="183007"/>
                  </a:lnTo>
                  <a:lnTo>
                    <a:pt x="52832" y="181991"/>
                  </a:lnTo>
                  <a:lnTo>
                    <a:pt x="47636" y="170322"/>
                  </a:lnTo>
                  <a:lnTo>
                    <a:pt x="43497" y="159702"/>
                  </a:lnTo>
                  <a:lnTo>
                    <a:pt x="32956" y="115982"/>
                  </a:lnTo>
                  <a:lnTo>
                    <a:pt x="31623" y="93218"/>
                  </a:lnTo>
                  <a:lnTo>
                    <a:pt x="31848" y="85471"/>
                  </a:lnTo>
                  <a:lnTo>
                    <a:pt x="31956" y="81764"/>
                  </a:lnTo>
                  <a:lnTo>
                    <a:pt x="39860" y="37379"/>
                  </a:lnTo>
                  <a:lnTo>
                    <a:pt x="52959" y="4825"/>
                  </a:lnTo>
                  <a:lnTo>
                    <a:pt x="52832" y="2412"/>
                  </a:lnTo>
                  <a:lnTo>
                    <a:pt x="48895" y="381"/>
                  </a:lnTo>
                  <a:lnTo>
                    <a:pt x="46037" y="0"/>
                  </a:lnTo>
                  <a:close/>
                </a:path>
                <a:path w="440054" h="187959">
                  <a:moveTo>
                    <a:pt x="168940" y="66548"/>
                  </a:moveTo>
                  <a:lnTo>
                    <a:pt x="124714" y="66548"/>
                  </a:lnTo>
                  <a:lnTo>
                    <a:pt x="128947" y="67056"/>
                  </a:lnTo>
                  <a:lnTo>
                    <a:pt x="128422" y="67056"/>
                  </a:lnTo>
                  <a:lnTo>
                    <a:pt x="141478" y="81280"/>
                  </a:lnTo>
                  <a:lnTo>
                    <a:pt x="141478" y="90035"/>
                  </a:lnTo>
                  <a:lnTo>
                    <a:pt x="123711" y="90035"/>
                  </a:lnTo>
                  <a:lnTo>
                    <a:pt x="117078" y="90392"/>
                  </a:lnTo>
                  <a:lnTo>
                    <a:pt x="78105" y="103632"/>
                  </a:lnTo>
                  <a:lnTo>
                    <a:pt x="71882" y="116586"/>
                  </a:lnTo>
                  <a:lnTo>
                    <a:pt x="71882" y="127126"/>
                  </a:lnTo>
                  <a:lnTo>
                    <a:pt x="72542" y="130429"/>
                  </a:lnTo>
                  <a:lnTo>
                    <a:pt x="72669" y="131064"/>
                  </a:lnTo>
                  <a:lnTo>
                    <a:pt x="72771" y="131572"/>
                  </a:lnTo>
                  <a:lnTo>
                    <a:pt x="74803" y="135382"/>
                  </a:lnTo>
                  <a:lnTo>
                    <a:pt x="76708" y="139192"/>
                  </a:lnTo>
                  <a:lnTo>
                    <a:pt x="105918" y="152654"/>
                  </a:lnTo>
                  <a:lnTo>
                    <a:pt x="118745" y="152654"/>
                  </a:lnTo>
                  <a:lnTo>
                    <a:pt x="146177" y="139446"/>
                  </a:lnTo>
                  <a:lnTo>
                    <a:pt x="171704" y="139446"/>
                  </a:lnTo>
                  <a:lnTo>
                    <a:pt x="171704" y="133858"/>
                  </a:lnTo>
                  <a:lnTo>
                    <a:pt x="113284" y="133858"/>
                  </a:lnTo>
                  <a:lnTo>
                    <a:pt x="109220" y="132715"/>
                  </a:lnTo>
                  <a:lnTo>
                    <a:pt x="106299" y="130429"/>
                  </a:lnTo>
                  <a:lnTo>
                    <a:pt x="103378" y="128270"/>
                  </a:lnTo>
                  <a:lnTo>
                    <a:pt x="101981" y="125095"/>
                  </a:lnTo>
                  <a:lnTo>
                    <a:pt x="101981" y="118872"/>
                  </a:lnTo>
                  <a:lnTo>
                    <a:pt x="102489" y="116840"/>
                  </a:lnTo>
                  <a:lnTo>
                    <a:pt x="103505" y="115062"/>
                  </a:lnTo>
                  <a:lnTo>
                    <a:pt x="104521" y="113157"/>
                  </a:lnTo>
                  <a:lnTo>
                    <a:pt x="124714" y="106553"/>
                  </a:lnTo>
                  <a:lnTo>
                    <a:pt x="171704" y="106553"/>
                  </a:lnTo>
                  <a:lnTo>
                    <a:pt x="171602" y="76454"/>
                  </a:lnTo>
                  <a:lnTo>
                    <a:pt x="171501" y="75819"/>
                  </a:lnTo>
                  <a:lnTo>
                    <a:pt x="171421" y="75311"/>
                  </a:lnTo>
                  <a:lnTo>
                    <a:pt x="171299" y="74549"/>
                  </a:lnTo>
                  <a:lnTo>
                    <a:pt x="171239" y="74168"/>
                  </a:lnTo>
                  <a:lnTo>
                    <a:pt x="171138" y="73533"/>
                  </a:lnTo>
                  <a:lnTo>
                    <a:pt x="171077" y="73151"/>
                  </a:lnTo>
                  <a:lnTo>
                    <a:pt x="170956" y="72390"/>
                  </a:lnTo>
                  <a:lnTo>
                    <a:pt x="170936" y="72262"/>
                  </a:lnTo>
                  <a:lnTo>
                    <a:pt x="170815" y="71500"/>
                  </a:lnTo>
                  <a:lnTo>
                    <a:pt x="168940" y="66548"/>
                  </a:lnTo>
                  <a:close/>
                </a:path>
                <a:path w="440054" h="187959">
                  <a:moveTo>
                    <a:pt x="171704" y="139446"/>
                  </a:moveTo>
                  <a:lnTo>
                    <a:pt x="146177" y="139446"/>
                  </a:lnTo>
                  <a:lnTo>
                    <a:pt x="146177" y="147955"/>
                  </a:lnTo>
                  <a:lnTo>
                    <a:pt x="155194" y="150876"/>
                  </a:lnTo>
                  <a:lnTo>
                    <a:pt x="162306" y="150876"/>
                  </a:lnTo>
                  <a:lnTo>
                    <a:pt x="171704" y="147955"/>
                  </a:lnTo>
                  <a:lnTo>
                    <a:pt x="171704" y="139446"/>
                  </a:lnTo>
                  <a:close/>
                </a:path>
                <a:path w="440054" h="187959">
                  <a:moveTo>
                    <a:pt x="171704" y="106553"/>
                  </a:moveTo>
                  <a:lnTo>
                    <a:pt x="141478" y="106553"/>
                  </a:lnTo>
                  <a:lnTo>
                    <a:pt x="141478" y="122682"/>
                  </a:lnTo>
                  <a:lnTo>
                    <a:pt x="137668" y="126365"/>
                  </a:lnTo>
                  <a:lnTo>
                    <a:pt x="133985" y="129159"/>
                  </a:lnTo>
                  <a:lnTo>
                    <a:pt x="130302" y="131064"/>
                  </a:lnTo>
                  <a:lnTo>
                    <a:pt x="126746" y="132969"/>
                  </a:lnTo>
                  <a:lnTo>
                    <a:pt x="122682" y="133858"/>
                  </a:lnTo>
                  <a:lnTo>
                    <a:pt x="171704" y="133858"/>
                  </a:lnTo>
                  <a:lnTo>
                    <a:pt x="171704" y="106553"/>
                  </a:lnTo>
                  <a:close/>
                </a:path>
                <a:path w="440054" h="187959">
                  <a:moveTo>
                    <a:pt x="131953" y="46355"/>
                  </a:moveTo>
                  <a:lnTo>
                    <a:pt x="118618" y="46355"/>
                  </a:lnTo>
                  <a:lnTo>
                    <a:pt x="113919" y="46736"/>
                  </a:lnTo>
                  <a:lnTo>
                    <a:pt x="78486" y="60198"/>
                  </a:lnTo>
                  <a:lnTo>
                    <a:pt x="77978" y="61468"/>
                  </a:lnTo>
                  <a:lnTo>
                    <a:pt x="78074" y="68961"/>
                  </a:lnTo>
                  <a:lnTo>
                    <a:pt x="78437" y="70866"/>
                  </a:lnTo>
                  <a:lnTo>
                    <a:pt x="78740" y="72262"/>
                  </a:lnTo>
                  <a:lnTo>
                    <a:pt x="79248" y="73151"/>
                  </a:lnTo>
                  <a:lnTo>
                    <a:pt x="79629" y="74168"/>
                  </a:lnTo>
                  <a:lnTo>
                    <a:pt x="80264" y="74803"/>
                  </a:lnTo>
                  <a:lnTo>
                    <a:pt x="80899" y="75311"/>
                  </a:lnTo>
                  <a:lnTo>
                    <a:pt x="81661" y="75819"/>
                  </a:lnTo>
                  <a:lnTo>
                    <a:pt x="82423" y="76073"/>
                  </a:lnTo>
                  <a:lnTo>
                    <a:pt x="84709" y="76073"/>
                  </a:lnTo>
                  <a:lnTo>
                    <a:pt x="86360" y="75565"/>
                  </a:lnTo>
                  <a:lnTo>
                    <a:pt x="88392" y="74549"/>
                  </a:lnTo>
                  <a:lnTo>
                    <a:pt x="90551" y="73533"/>
                  </a:lnTo>
                  <a:lnTo>
                    <a:pt x="96266" y="71247"/>
                  </a:lnTo>
                  <a:lnTo>
                    <a:pt x="99314" y="70104"/>
                  </a:lnTo>
                  <a:lnTo>
                    <a:pt x="102870" y="68961"/>
                  </a:lnTo>
                  <a:lnTo>
                    <a:pt x="106934" y="68072"/>
                  </a:lnTo>
                  <a:lnTo>
                    <a:pt x="110998" y="67056"/>
                  </a:lnTo>
                  <a:lnTo>
                    <a:pt x="115570" y="66548"/>
                  </a:lnTo>
                  <a:lnTo>
                    <a:pt x="168940" y="66548"/>
                  </a:lnTo>
                  <a:lnTo>
                    <a:pt x="167259" y="62103"/>
                  </a:lnTo>
                  <a:lnTo>
                    <a:pt x="164337" y="58166"/>
                  </a:lnTo>
                  <a:lnTo>
                    <a:pt x="160401" y="55245"/>
                  </a:lnTo>
                  <a:lnTo>
                    <a:pt x="156464" y="52197"/>
                  </a:lnTo>
                  <a:lnTo>
                    <a:pt x="151511" y="50037"/>
                  </a:lnTo>
                  <a:lnTo>
                    <a:pt x="145415" y="48513"/>
                  </a:lnTo>
                  <a:lnTo>
                    <a:pt x="139319" y="47117"/>
                  </a:lnTo>
                  <a:lnTo>
                    <a:pt x="131953" y="46355"/>
                  </a:lnTo>
                  <a:close/>
                </a:path>
                <a:path w="440054" h="187959">
                  <a:moveTo>
                    <a:pt x="223012" y="150749"/>
                  </a:moveTo>
                  <a:lnTo>
                    <a:pt x="211962" y="150749"/>
                  </a:lnTo>
                  <a:lnTo>
                    <a:pt x="214376" y="150876"/>
                  </a:lnTo>
                  <a:lnTo>
                    <a:pt x="220472" y="150876"/>
                  </a:lnTo>
                  <a:lnTo>
                    <a:pt x="223012" y="150749"/>
                  </a:lnTo>
                  <a:close/>
                </a:path>
                <a:path w="440054" h="187959">
                  <a:moveTo>
                    <a:pt x="296545" y="150749"/>
                  </a:moveTo>
                  <a:lnTo>
                    <a:pt x="285623" y="150749"/>
                  </a:lnTo>
                  <a:lnTo>
                    <a:pt x="288036" y="150876"/>
                  </a:lnTo>
                  <a:lnTo>
                    <a:pt x="294005" y="150876"/>
                  </a:lnTo>
                  <a:lnTo>
                    <a:pt x="296545" y="150749"/>
                  </a:lnTo>
                  <a:close/>
                </a:path>
                <a:path w="440054" h="187959">
                  <a:moveTo>
                    <a:pt x="221742" y="48387"/>
                  </a:moveTo>
                  <a:lnTo>
                    <a:pt x="208915" y="48387"/>
                  </a:lnTo>
                  <a:lnTo>
                    <a:pt x="207264" y="48641"/>
                  </a:lnTo>
                  <a:lnTo>
                    <a:pt x="205867" y="48895"/>
                  </a:lnTo>
                  <a:lnTo>
                    <a:pt x="204851" y="49275"/>
                  </a:lnTo>
                  <a:lnTo>
                    <a:pt x="203708" y="49530"/>
                  </a:lnTo>
                  <a:lnTo>
                    <a:pt x="203073" y="50037"/>
                  </a:lnTo>
                  <a:lnTo>
                    <a:pt x="202565" y="50546"/>
                  </a:lnTo>
                  <a:lnTo>
                    <a:pt x="202184" y="51054"/>
                  </a:lnTo>
                  <a:lnTo>
                    <a:pt x="202311" y="147955"/>
                  </a:lnTo>
                  <a:lnTo>
                    <a:pt x="206502" y="150114"/>
                  </a:lnTo>
                  <a:lnTo>
                    <a:pt x="209041" y="150749"/>
                  </a:lnTo>
                  <a:lnTo>
                    <a:pt x="225933" y="150749"/>
                  </a:lnTo>
                  <a:lnTo>
                    <a:pt x="228473" y="150114"/>
                  </a:lnTo>
                  <a:lnTo>
                    <a:pt x="229616" y="149860"/>
                  </a:lnTo>
                  <a:lnTo>
                    <a:pt x="230886" y="149479"/>
                  </a:lnTo>
                  <a:lnTo>
                    <a:pt x="231648" y="148971"/>
                  </a:lnTo>
                  <a:lnTo>
                    <a:pt x="232664" y="147955"/>
                  </a:lnTo>
                  <a:lnTo>
                    <a:pt x="232918" y="147320"/>
                  </a:lnTo>
                  <a:lnTo>
                    <a:pt x="232918" y="83947"/>
                  </a:lnTo>
                  <a:lnTo>
                    <a:pt x="237236" y="79248"/>
                  </a:lnTo>
                  <a:lnTo>
                    <a:pt x="241427" y="75692"/>
                  </a:lnTo>
                  <a:lnTo>
                    <a:pt x="245364" y="73151"/>
                  </a:lnTo>
                  <a:lnTo>
                    <a:pt x="249428" y="70738"/>
                  </a:lnTo>
                  <a:lnTo>
                    <a:pt x="253365" y="69469"/>
                  </a:lnTo>
                  <a:lnTo>
                    <a:pt x="304014" y="69469"/>
                  </a:lnTo>
                  <a:lnTo>
                    <a:pt x="303022" y="66040"/>
                  </a:lnTo>
                  <a:lnTo>
                    <a:pt x="301542" y="63246"/>
                  </a:lnTo>
                  <a:lnTo>
                    <a:pt x="228346" y="63246"/>
                  </a:lnTo>
                  <a:lnTo>
                    <a:pt x="228219" y="51054"/>
                  </a:lnTo>
                  <a:lnTo>
                    <a:pt x="227711" y="50546"/>
                  </a:lnTo>
                  <a:lnTo>
                    <a:pt x="227330" y="50037"/>
                  </a:lnTo>
                  <a:lnTo>
                    <a:pt x="226695" y="49530"/>
                  </a:lnTo>
                  <a:lnTo>
                    <a:pt x="225679" y="49275"/>
                  </a:lnTo>
                  <a:lnTo>
                    <a:pt x="224790" y="48895"/>
                  </a:lnTo>
                  <a:lnTo>
                    <a:pt x="223520" y="48641"/>
                  </a:lnTo>
                  <a:lnTo>
                    <a:pt x="221742" y="48387"/>
                  </a:lnTo>
                  <a:close/>
                </a:path>
                <a:path w="440054" h="187959">
                  <a:moveTo>
                    <a:pt x="304014" y="69469"/>
                  </a:moveTo>
                  <a:lnTo>
                    <a:pt x="260350" y="69469"/>
                  </a:lnTo>
                  <a:lnTo>
                    <a:pt x="263144" y="69976"/>
                  </a:lnTo>
                  <a:lnTo>
                    <a:pt x="267716" y="72009"/>
                  </a:lnTo>
                  <a:lnTo>
                    <a:pt x="269621" y="73533"/>
                  </a:lnTo>
                  <a:lnTo>
                    <a:pt x="271145" y="75437"/>
                  </a:lnTo>
                  <a:lnTo>
                    <a:pt x="272669" y="77216"/>
                  </a:lnTo>
                  <a:lnTo>
                    <a:pt x="273572" y="79248"/>
                  </a:lnTo>
                  <a:lnTo>
                    <a:pt x="273685" y="79501"/>
                  </a:lnTo>
                  <a:lnTo>
                    <a:pt x="274447" y="82042"/>
                  </a:lnTo>
                  <a:lnTo>
                    <a:pt x="275336" y="84709"/>
                  </a:lnTo>
                  <a:lnTo>
                    <a:pt x="275717" y="88265"/>
                  </a:lnTo>
                  <a:lnTo>
                    <a:pt x="275717" y="147320"/>
                  </a:lnTo>
                  <a:lnTo>
                    <a:pt x="275971" y="147955"/>
                  </a:lnTo>
                  <a:lnTo>
                    <a:pt x="280035" y="150114"/>
                  </a:lnTo>
                  <a:lnTo>
                    <a:pt x="282574" y="150749"/>
                  </a:lnTo>
                  <a:lnTo>
                    <a:pt x="299364" y="150749"/>
                  </a:lnTo>
                  <a:lnTo>
                    <a:pt x="303276" y="149860"/>
                  </a:lnTo>
                  <a:lnTo>
                    <a:pt x="304419" y="149479"/>
                  </a:lnTo>
                  <a:lnTo>
                    <a:pt x="305181" y="148971"/>
                  </a:lnTo>
                  <a:lnTo>
                    <a:pt x="306197" y="147955"/>
                  </a:lnTo>
                  <a:lnTo>
                    <a:pt x="306451" y="147320"/>
                  </a:lnTo>
                  <a:lnTo>
                    <a:pt x="306451" y="81534"/>
                  </a:lnTo>
                  <a:lnTo>
                    <a:pt x="305689" y="75692"/>
                  </a:lnTo>
                  <a:lnTo>
                    <a:pt x="304419" y="70866"/>
                  </a:lnTo>
                  <a:lnTo>
                    <a:pt x="304014" y="69469"/>
                  </a:lnTo>
                  <a:close/>
                </a:path>
                <a:path w="440054" h="187959">
                  <a:moveTo>
                    <a:pt x="273812" y="46355"/>
                  </a:moveTo>
                  <a:lnTo>
                    <a:pt x="259587" y="46355"/>
                  </a:lnTo>
                  <a:lnTo>
                    <a:pt x="253111" y="47751"/>
                  </a:lnTo>
                  <a:lnTo>
                    <a:pt x="246761" y="50546"/>
                  </a:lnTo>
                  <a:lnTo>
                    <a:pt x="240537" y="53467"/>
                  </a:lnTo>
                  <a:lnTo>
                    <a:pt x="234442" y="57658"/>
                  </a:lnTo>
                  <a:lnTo>
                    <a:pt x="228346" y="63246"/>
                  </a:lnTo>
                  <a:lnTo>
                    <a:pt x="301542" y="63246"/>
                  </a:lnTo>
                  <a:lnTo>
                    <a:pt x="300736" y="61722"/>
                  </a:lnTo>
                  <a:lnTo>
                    <a:pt x="297561" y="58166"/>
                  </a:lnTo>
                  <a:lnTo>
                    <a:pt x="294386" y="54483"/>
                  </a:lnTo>
                  <a:lnTo>
                    <a:pt x="290322" y="51688"/>
                  </a:lnTo>
                  <a:lnTo>
                    <a:pt x="285115" y="49530"/>
                  </a:lnTo>
                  <a:lnTo>
                    <a:pt x="280035" y="47371"/>
                  </a:lnTo>
                  <a:lnTo>
                    <a:pt x="273812" y="46355"/>
                  </a:lnTo>
                  <a:close/>
                </a:path>
                <a:path w="440054" h="187959">
                  <a:moveTo>
                    <a:pt x="383794" y="46355"/>
                  </a:moveTo>
                  <a:lnTo>
                    <a:pt x="369951" y="46355"/>
                  </a:lnTo>
                  <a:lnTo>
                    <a:pt x="363093" y="47625"/>
                  </a:lnTo>
                  <a:lnTo>
                    <a:pt x="351155" y="52705"/>
                  </a:lnTo>
                  <a:lnTo>
                    <a:pt x="346075" y="56387"/>
                  </a:lnTo>
                  <a:lnTo>
                    <a:pt x="342138" y="61087"/>
                  </a:lnTo>
                  <a:lnTo>
                    <a:pt x="338074" y="65786"/>
                  </a:lnTo>
                  <a:lnTo>
                    <a:pt x="335026" y="71500"/>
                  </a:lnTo>
                  <a:lnTo>
                    <a:pt x="332954" y="78359"/>
                  </a:lnTo>
                  <a:lnTo>
                    <a:pt x="331079" y="84455"/>
                  </a:lnTo>
                  <a:lnTo>
                    <a:pt x="330962" y="84836"/>
                  </a:lnTo>
                  <a:lnTo>
                    <a:pt x="329819" y="92456"/>
                  </a:lnTo>
                  <a:lnTo>
                    <a:pt x="329819" y="107823"/>
                  </a:lnTo>
                  <a:lnTo>
                    <a:pt x="330708" y="114426"/>
                  </a:lnTo>
                  <a:lnTo>
                    <a:pt x="332359" y="120650"/>
                  </a:lnTo>
                  <a:lnTo>
                    <a:pt x="333943" y="126746"/>
                  </a:lnTo>
                  <a:lnTo>
                    <a:pt x="367157" y="152654"/>
                  </a:lnTo>
                  <a:lnTo>
                    <a:pt x="383032" y="152654"/>
                  </a:lnTo>
                  <a:lnTo>
                    <a:pt x="389890" y="151257"/>
                  </a:lnTo>
                  <a:lnTo>
                    <a:pt x="402209" y="145415"/>
                  </a:lnTo>
                  <a:lnTo>
                    <a:pt x="408051" y="141351"/>
                  </a:lnTo>
                  <a:lnTo>
                    <a:pt x="413766" y="136144"/>
                  </a:lnTo>
                  <a:lnTo>
                    <a:pt x="439801" y="136144"/>
                  </a:lnTo>
                  <a:lnTo>
                    <a:pt x="439801" y="130175"/>
                  </a:lnTo>
                  <a:lnTo>
                    <a:pt x="378968" y="130175"/>
                  </a:lnTo>
                  <a:lnTo>
                    <a:pt x="375412" y="129286"/>
                  </a:lnTo>
                  <a:lnTo>
                    <a:pt x="369824" y="125730"/>
                  </a:lnTo>
                  <a:lnTo>
                    <a:pt x="367665" y="123444"/>
                  </a:lnTo>
                  <a:lnTo>
                    <a:pt x="365782" y="120142"/>
                  </a:lnTo>
                  <a:lnTo>
                    <a:pt x="364313" y="117729"/>
                  </a:lnTo>
                  <a:lnTo>
                    <a:pt x="364236" y="117601"/>
                  </a:lnTo>
                  <a:lnTo>
                    <a:pt x="363136" y="114426"/>
                  </a:lnTo>
                  <a:lnTo>
                    <a:pt x="361569" y="106807"/>
                  </a:lnTo>
                  <a:lnTo>
                    <a:pt x="361188" y="102997"/>
                  </a:lnTo>
                  <a:lnTo>
                    <a:pt x="361188" y="95250"/>
                  </a:lnTo>
                  <a:lnTo>
                    <a:pt x="361573" y="92456"/>
                  </a:lnTo>
                  <a:lnTo>
                    <a:pt x="361696" y="91567"/>
                  </a:lnTo>
                  <a:lnTo>
                    <a:pt x="362585" y="88011"/>
                  </a:lnTo>
                  <a:lnTo>
                    <a:pt x="363265" y="84836"/>
                  </a:lnTo>
                  <a:lnTo>
                    <a:pt x="363347" y="84455"/>
                  </a:lnTo>
                  <a:lnTo>
                    <a:pt x="364744" y="81280"/>
                  </a:lnTo>
                  <a:lnTo>
                    <a:pt x="366395" y="78359"/>
                  </a:lnTo>
                  <a:lnTo>
                    <a:pt x="368173" y="75437"/>
                  </a:lnTo>
                  <a:lnTo>
                    <a:pt x="370586" y="73151"/>
                  </a:lnTo>
                  <a:lnTo>
                    <a:pt x="373380" y="71500"/>
                  </a:lnTo>
                  <a:lnTo>
                    <a:pt x="376301" y="69723"/>
                  </a:lnTo>
                  <a:lnTo>
                    <a:pt x="379857" y="68834"/>
                  </a:lnTo>
                  <a:lnTo>
                    <a:pt x="439801" y="68834"/>
                  </a:lnTo>
                  <a:lnTo>
                    <a:pt x="439801" y="59055"/>
                  </a:lnTo>
                  <a:lnTo>
                    <a:pt x="409194" y="59055"/>
                  </a:lnTo>
                  <a:lnTo>
                    <a:pt x="404241" y="54863"/>
                  </a:lnTo>
                  <a:lnTo>
                    <a:pt x="399288" y="51688"/>
                  </a:lnTo>
                  <a:lnTo>
                    <a:pt x="394335" y="49530"/>
                  </a:lnTo>
                  <a:lnTo>
                    <a:pt x="389691" y="47625"/>
                  </a:lnTo>
                  <a:lnTo>
                    <a:pt x="390002" y="47625"/>
                  </a:lnTo>
                  <a:lnTo>
                    <a:pt x="383794" y="46355"/>
                  </a:lnTo>
                  <a:close/>
                </a:path>
                <a:path w="440054" h="187959">
                  <a:moveTo>
                    <a:pt x="417576" y="150241"/>
                  </a:moveTo>
                  <a:lnTo>
                    <a:pt x="415670" y="150241"/>
                  </a:lnTo>
                  <a:lnTo>
                    <a:pt x="422148" y="150749"/>
                  </a:lnTo>
                  <a:lnTo>
                    <a:pt x="424307" y="150876"/>
                  </a:lnTo>
                  <a:lnTo>
                    <a:pt x="429387" y="150876"/>
                  </a:lnTo>
                  <a:lnTo>
                    <a:pt x="431207" y="150749"/>
                  </a:lnTo>
                  <a:lnTo>
                    <a:pt x="420369" y="150749"/>
                  </a:lnTo>
                  <a:lnTo>
                    <a:pt x="417576" y="150241"/>
                  </a:lnTo>
                  <a:close/>
                </a:path>
                <a:path w="440054" h="187959">
                  <a:moveTo>
                    <a:pt x="439801" y="136144"/>
                  </a:moveTo>
                  <a:lnTo>
                    <a:pt x="413766" y="136144"/>
                  </a:lnTo>
                  <a:lnTo>
                    <a:pt x="413893" y="148082"/>
                  </a:lnTo>
                  <a:lnTo>
                    <a:pt x="414401" y="148590"/>
                  </a:lnTo>
                  <a:lnTo>
                    <a:pt x="414782" y="149098"/>
                  </a:lnTo>
                  <a:lnTo>
                    <a:pt x="415544" y="149606"/>
                  </a:lnTo>
                  <a:lnTo>
                    <a:pt x="416560" y="149987"/>
                  </a:lnTo>
                  <a:lnTo>
                    <a:pt x="417576" y="150241"/>
                  </a:lnTo>
                  <a:lnTo>
                    <a:pt x="420369" y="150749"/>
                  </a:lnTo>
                  <a:lnTo>
                    <a:pt x="433578" y="150749"/>
                  </a:lnTo>
                  <a:lnTo>
                    <a:pt x="439166" y="148590"/>
                  </a:lnTo>
                  <a:lnTo>
                    <a:pt x="439674" y="148082"/>
                  </a:lnTo>
                  <a:lnTo>
                    <a:pt x="439801" y="147447"/>
                  </a:lnTo>
                  <a:lnTo>
                    <a:pt x="439801" y="136144"/>
                  </a:lnTo>
                  <a:close/>
                </a:path>
                <a:path w="440054" h="187959">
                  <a:moveTo>
                    <a:pt x="438488" y="150241"/>
                  </a:moveTo>
                  <a:lnTo>
                    <a:pt x="436118" y="150241"/>
                  </a:lnTo>
                  <a:lnTo>
                    <a:pt x="433578" y="150749"/>
                  </a:lnTo>
                  <a:lnTo>
                    <a:pt x="431207" y="150749"/>
                  </a:lnTo>
                  <a:lnTo>
                    <a:pt x="438488" y="150241"/>
                  </a:lnTo>
                  <a:close/>
                </a:path>
                <a:path w="440054" h="187959">
                  <a:moveTo>
                    <a:pt x="439801" y="68834"/>
                  </a:moveTo>
                  <a:lnTo>
                    <a:pt x="388239" y="68834"/>
                  </a:lnTo>
                  <a:lnTo>
                    <a:pt x="392430" y="70104"/>
                  </a:lnTo>
                  <a:lnTo>
                    <a:pt x="400558" y="75184"/>
                  </a:lnTo>
                  <a:lnTo>
                    <a:pt x="404749" y="78867"/>
                  </a:lnTo>
                  <a:lnTo>
                    <a:pt x="409194" y="83693"/>
                  </a:lnTo>
                  <a:lnTo>
                    <a:pt x="409194" y="114935"/>
                  </a:lnTo>
                  <a:lnTo>
                    <a:pt x="406648" y="117601"/>
                  </a:lnTo>
                  <a:lnTo>
                    <a:pt x="404114" y="120142"/>
                  </a:lnTo>
                  <a:lnTo>
                    <a:pt x="401955" y="122047"/>
                  </a:lnTo>
                  <a:lnTo>
                    <a:pt x="399796" y="124079"/>
                  </a:lnTo>
                  <a:lnTo>
                    <a:pt x="397397" y="125730"/>
                  </a:lnTo>
                  <a:lnTo>
                    <a:pt x="395478" y="126746"/>
                  </a:lnTo>
                  <a:lnTo>
                    <a:pt x="393446" y="128016"/>
                  </a:lnTo>
                  <a:lnTo>
                    <a:pt x="391414" y="128905"/>
                  </a:lnTo>
                  <a:lnTo>
                    <a:pt x="387350" y="129921"/>
                  </a:lnTo>
                  <a:lnTo>
                    <a:pt x="385318" y="130175"/>
                  </a:lnTo>
                  <a:lnTo>
                    <a:pt x="439801" y="130175"/>
                  </a:lnTo>
                  <a:lnTo>
                    <a:pt x="439801" y="68834"/>
                  </a:lnTo>
                  <a:close/>
                </a:path>
                <a:path w="440054" h="187959">
                  <a:moveTo>
                    <a:pt x="433959" y="3937"/>
                  </a:moveTo>
                  <a:lnTo>
                    <a:pt x="415036" y="3937"/>
                  </a:lnTo>
                  <a:lnTo>
                    <a:pt x="413512" y="4318"/>
                  </a:lnTo>
                  <a:lnTo>
                    <a:pt x="409194" y="7366"/>
                  </a:lnTo>
                  <a:lnTo>
                    <a:pt x="409194" y="59055"/>
                  </a:lnTo>
                  <a:lnTo>
                    <a:pt x="439801" y="59055"/>
                  </a:lnTo>
                  <a:lnTo>
                    <a:pt x="439801" y="7366"/>
                  </a:lnTo>
                  <a:lnTo>
                    <a:pt x="433959" y="3937"/>
                  </a:lnTo>
                  <a:close/>
                </a:path>
                <a:path w="440054" h="187959">
                  <a:moveTo>
                    <a:pt x="430022" y="3556"/>
                  </a:moveTo>
                  <a:lnTo>
                    <a:pt x="418973" y="3556"/>
                  </a:lnTo>
                  <a:lnTo>
                    <a:pt x="416115" y="3937"/>
                  </a:lnTo>
                  <a:lnTo>
                    <a:pt x="432879" y="3937"/>
                  </a:lnTo>
                  <a:lnTo>
                    <a:pt x="430022" y="3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08622" y="7314564"/>
              <a:ext cx="697759" cy="18529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86985" y="7593710"/>
              <a:ext cx="752221" cy="1850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24932" y="7583423"/>
              <a:ext cx="1836949" cy="1889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76317" y="7873872"/>
              <a:ext cx="641477" cy="14935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298668" y="7916925"/>
              <a:ext cx="365760" cy="142240"/>
            </a:xfrm>
            <a:custGeom>
              <a:avLst/>
              <a:gdLst/>
              <a:ahLst/>
              <a:cxnLst/>
              <a:rect l="l" t="t" r="r" b="b"/>
              <a:pathLst>
                <a:path w="365760" h="142240">
                  <a:moveTo>
                    <a:pt x="11709" y="1777"/>
                  </a:moveTo>
                  <a:lnTo>
                    <a:pt x="9296" y="1777"/>
                  </a:lnTo>
                  <a:lnTo>
                    <a:pt x="6248" y="2285"/>
                  </a:lnTo>
                  <a:lnTo>
                    <a:pt x="3962" y="2539"/>
                  </a:lnTo>
                  <a:lnTo>
                    <a:pt x="2311" y="3047"/>
                  </a:lnTo>
                  <a:lnTo>
                    <a:pt x="1422" y="3809"/>
                  </a:lnTo>
                  <a:lnTo>
                    <a:pt x="203" y="4571"/>
                  </a:lnTo>
                  <a:lnTo>
                    <a:pt x="349" y="4571"/>
                  </a:lnTo>
                  <a:lnTo>
                    <a:pt x="11" y="5333"/>
                  </a:lnTo>
                  <a:lnTo>
                    <a:pt x="0" y="8508"/>
                  </a:lnTo>
                  <a:lnTo>
                    <a:pt x="338" y="9778"/>
                  </a:lnTo>
                  <a:lnTo>
                    <a:pt x="406" y="10032"/>
                  </a:lnTo>
                  <a:lnTo>
                    <a:pt x="1422" y="12445"/>
                  </a:lnTo>
                  <a:lnTo>
                    <a:pt x="39141" y="100075"/>
                  </a:lnTo>
                  <a:lnTo>
                    <a:pt x="43586" y="103885"/>
                  </a:lnTo>
                  <a:lnTo>
                    <a:pt x="29108" y="135508"/>
                  </a:lnTo>
                  <a:lnTo>
                    <a:pt x="28473" y="136651"/>
                  </a:lnTo>
                  <a:lnTo>
                    <a:pt x="28473" y="139445"/>
                  </a:lnTo>
                  <a:lnTo>
                    <a:pt x="37172" y="142239"/>
                  </a:lnTo>
                  <a:lnTo>
                    <a:pt x="48285" y="142239"/>
                  </a:lnTo>
                  <a:lnTo>
                    <a:pt x="87987" y="71500"/>
                  </a:lnTo>
                  <a:lnTo>
                    <a:pt x="58191" y="71500"/>
                  </a:lnTo>
                  <a:lnTo>
                    <a:pt x="32664" y="8508"/>
                  </a:lnTo>
                  <a:lnTo>
                    <a:pt x="27711" y="2539"/>
                  </a:lnTo>
                  <a:lnTo>
                    <a:pt x="27901" y="2539"/>
                  </a:lnTo>
                  <a:lnTo>
                    <a:pt x="27330" y="2285"/>
                  </a:lnTo>
                  <a:lnTo>
                    <a:pt x="25806" y="2031"/>
                  </a:lnTo>
                  <a:lnTo>
                    <a:pt x="5359" y="2031"/>
                  </a:lnTo>
                  <a:lnTo>
                    <a:pt x="11709" y="1777"/>
                  </a:lnTo>
                  <a:close/>
                </a:path>
                <a:path w="365760" h="142240">
                  <a:moveTo>
                    <a:pt x="109753" y="3047"/>
                  </a:moveTo>
                  <a:lnTo>
                    <a:pt x="84455" y="3047"/>
                  </a:lnTo>
                  <a:lnTo>
                    <a:pt x="83083" y="4190"/>
                  </a:lnTo>
                  <a:lnTo>
                    <a:pt x="82448" y="5333"/>
                  </a:lnTo>
                  <a:lnTo>
                    <a:pt x="82042" y="6857"/>
                  </a:lnTo>
                  <a:lnTo>
                    <a:pt x="81940" y="7238"/>
                  </a:lnTo>
                  <a:lnTo>
                    <a:pt x="58572" y="71500"/>
                  </a:lnTo>
                  <a:lnTo>
                    <a:pt x="87987" y="71500"/>
                  </a:lnTo>
                  <a:lnTo>
                    <a:pt x="111404" y="11556"/>
                  </a:lnTo>
                  <a:lnTo>
                    <a:pt x="112057" y="10032"/>
                  </a:lnTo>
                  <a:lnTo>
                    <a:pt x="112166" y="9778"/>
                  </a:lnTo>
                  <a:lnTo>
                    <a:pt x="112293" y="5333"/>
                  </a:lnTo>
                  <a:lnTo>
                    <a:pt x="111912" y="4571"/>
                  </a:lnTo>
                  <a:lnTo>
                    <a:pt x="110769" y="3809"/>
                  </a:lnTo>
                  <a:lnTo>
                    <a:pt x="109753" y="3047"/>
                  </a:lnTo>
                  <a:close/>
                </a:path>
                <a:path w="365760" h="142240">
                  <a:moveTo>
                    <a:pt x="85877" y="2539"/>
                  </a:moveTo>
                  <a:lnTo>
                    <a:pt x="27901" y="2539"/>
                  </a:lnTo>
                  <a:lnTo>
                    <a:pt x="29044" y="3047"/>
                  </a:lnTo>
                  <a:lnTo>
                    <a:pt x="84184" y="3047"/>
                  </a:lnTo>
                  <a:lnTo>
                    <a:pt x="85877" y="2539"/>
                  </a:lnTo>
                  <a:close/>
                </a:path>
                <a:path w="365760" h="142240">
                  <a:moveTo>
                    <a:pt x="92481" y="1777"/>
                  </a:moveTo>
                  <a:lnTo>
                    <a:pt x="90026" y="1777"/>
                  </a:lnTo>
                  <a:lnTo>
                    <a:pt x="87655" y="2285"/>
                  </a:lnTo>
                  <a:lnTo>
                    <a:pt x="85877" y="2539"/>
                  </a:lnTo>
                  <a:lnTo>
                    <a:pt x="107975" y="2539"/>
                  </a:lnTo>
                  <a:lnTo>
                    <a:pt x="105689" y="2285"/>
                  </a:lnTo>
                  <a:lnTo>
                    <a:pt x="104165" y="2031"/>
                  </a:lnTo>
                  <a:lnTo>
                    <a:pt x="86385" y="2031"/>
                  </a:lnTo>
                  <a:lnTo>
                    <a:pt x="92481" y="1777"/>
                  </a:lnTo>
                  <a:close/>
                </a:path>
                <a:path w="365760" h="142240">
                  <a:moveTo>
                    <a:pt x="17678" y="1777"/>
                  </a:moveTo>
                  <a:lnTo>
                    <a:pt x="11709" y="1777"/>
                  </a:lnTo>
                  <a:lnTo>
                    <a:pt x="5359" y="2031"/>
                  </a:lnTo>
                  <a:lnTo>
                    <a:pt x="25806" y="2031"/>
                  </a:lnTo>
                  <a:lnTo>
                    <a:pt x="17678" y="1777"/>
                  </a:lnTo>
                  <a:close/>
                </a:path>
                <a:path w="365760" h="142240">
                  <a:moveTo>
                    <a:pt x="18948" y="1777"/>
                  </a:moveTo>
                  <a:lnTo>
                    <a:pt x="17678" y="1777"/>
                  </a:lnTo>
                  <a:lnTo>
                    <a:pt x="25806" y="2031"/>
                  </a:lnTo>
                  <a:lnTo>
                    <a:pt x="24536" y="2031"/>
                  </a:lnTo>
                  <a:lnTo>
                    <a:pt x="18948" y="1777"/>
                  </a:lnTo>
                  <a:close/>
                </a:path>
                <a:path w="365760" h="142240">
                  <a:moveTo>
                    <a:pt x="100482" y="1777"/>
                  </a:moveTo>
                  <a:lnTo>
                    <a:pt x="92481" y="1777"/>
                  </a:lnTo>
                  <a:lnTo>
                    <a:pt x="86385" y="2031"/>
                  </a:lnTo>
                  <a:lnTo>
                    <a:pt x="106324" y="2031"/>
                  </a:lnTo>
                  <a:lnTo>
                    <a:pt x="100482" y="1777"/>
                  </a:lnTo>
                  <a:close/>
                </a:path>
                <a:path w="365760" h="142240">
                  <a:moveTo>
                    <a:pt x="102641" y="1777"/>
                  </a:moveTo>
                  <a:lnTo>
                    <a:pt x="100482" y="1777"/>
                  </a:lnTo>
                  <a:lnTo>
                    <a:pt x="106324" y="2031"/>
                  </a:lnTo>
                  <a:lnTo>
                    <a:pt x="104165" y="2031"/>
                  </a:lnTo>
                  <a:lnTo>
                    <a:pt x="102641" y="1777"/>
                  </a:lnTo>
                  <a:close/>
                </a:path>
                <a:path w="365760" h="142240">
                  <a:moveTo>
                    <a:pt x="182778" y="0"/>
                  </a:moveTo>
                  <a:lnTo>
                    <a:pt x="143154" y="10159"/>
                  </a:lnTo>
                  <a:lnTo>
                    <a:pt x="138201" y="14985"/>
                  </a:lnTo>
                  <a:lnTo>
                    <a:pt x="133248" y="19684"/>
                  </a:lnTo>
                  <a:lnTo>
                    <a:pt x="129565" y="25399"/>
                  </a:lnTo>
                  <a:lnTo>
                    <a:pt x="127025" y="32130"/>
                  </a:lnTo>
                  <a:lnTo>
                    <a:pt x="124612" y="38734"/>
                  </a:lnTo>
                  <a:lnTo>
                    <a:pt x="123342" y="46100"/>
                  </a:lnTo>
                  <a:lnTo>
                    <a:pt x="123381" y="62737"/>
                  </a:lnTo>
                  <a:lnTo>
                    <a:pt x="124465" y="69722"/>
                  </a:lnTo>
                  <a:lnTo>
                    <a:pt x="124485" y="69849"/>
                  </a:lnTo>
                  <a:lnTo>
                    <a:pt x="147853" y="100456"/>
                  </a:lnTo>
                  <a:lnTo>
                    <a:pt x="170459" y="106298"/>
                  </a:lnTo>
                  <a:lnTo>
                    <a:pt x="180111" y="106298"/>
                  </a:lnTo>
                  <a:lnTo>
                    <a:pt x="219862" y="96138"/>
                  </a:lnTo>
                  <a:lnTo>
                    <a:pt x="230668" y="85089"/>
                  </a:lnTo>
                  <a:lnTo>
                    <a:pt x="176174" y="85089"/>
                  </a:lnTo>
                  <a:lnTo>
                    <a:pt x="171983" y="84327"/>
                  </a:lnTo>
                  <a:lnTo>
                    <a:pt x="168818" y="82803"/>
                  </a:lnTo>
                  <a:lnTo>
                    <a:pt x="165125" y="81152"/>
                  </a:lnTo>
                  <a:lnTo>
                    <a:pt x="162458" y="78866"/>
                  </a:lnTo>
                  <a:lnTo>
                    <a:pt x="160426" y="75945"/>
                  </a:lnTo>
                  <a:lnTo>
                    <a:pt x="158521" y="73151"/>
                  </a:lnTo>
                  <a:lnTo>
                    <a:pt x="157053" y="69849"/>
                  </a:lnTo>
                  <a:lnTo>
                    <a:pt x="156997" y="69722"/>
                  </a:lnTo>
                  <a:lnTo>
                    <a:pt x="155219" y="61848"/>
                  </a:lnTo>
                  <a:lnTo>
                    <a:pt x="154896" y="58292"/>
                  </a:lnTo>
                  <a:lnTo>
                    <a:pt x="154838" y="48005"/>
                  </a:lnTo>
                  <a:lnTo>
                    <a:pt x="155247" y="44322"/>
                  </a:lnTo>
                  <a:lnTo>
                    <a:pt x="155346" y="43433"/>
                  </a:lnTo>
                  <a:lnTo>
                    <a:pt x="156489" y="39623"/>
                  </a:lnTo>
                  <a:lnTo>
                    <a:pt x="157505" y="35686"/>
                  </a:lnTo>
                  <a:lnTo>
                    <a:pt x="169697" y="23240"/>
                  </a:lnTo>
                  <a:lnTo>
                    <a:pt x="173126" y="21716"/>
                  </a:lnTo>
                  <a:lnTo>
                    <a:pt x="177063" y="21081"/>
                  </a:lnTo>
                  <a:lnTo>
                    <a:pt x="232317" y="21081"/>
                  </a:lnTo>
                  <a:lnTo>
                    <a:pt x="230403" y="18033"/>
                  </a:lnTo>
                  <a:lnTo>
                    <a:pt x="196999" y="968"/>
                  </a:lnTo>
                  <a:lnTo>
                    <a:pt x="197502" y="968"/>
                  </a:lnTo>
                  <a:lnTo>
                    <a:pt x="190062" y="240"/>
                  </a:lnTo>
                  <a:lnTo>
                    <a:pt x="190644" y="240"/>
                  </a:lnTo>
                  <a:lnTo>
                    <a:pt x="182778" y="0"/>
                  </a:lnTo>
                  <a:close/>
                </a:path>
                <a:path w="365760" h="142240">
                  <a:moveTo>
                    <a:pt x="232317" y="21081"/>
                  </a:moveTo>
                  <a:lnTo>
                    <a:pt x="186715" y="21081"/>
                  </a:lnTo>
                  <a:lnTo>
                    <a:pt x="191033" y="21843"/>
                  </a:lnTo>
                  <a:lnTo>
                    <a:pt x="194335" y="23494"/>
                  </a:lnTo>
                  <a:lnTo>
                    <a:pt x="207445" y="43814"/>
                  </a:lnTo>
                  <a:lnTo>
                    <a:pt x="207543" y="44322"/>
                  </a:lnTo>
                  <a:lnTo>
                    <a:pt x="207976" y="48005"/>
                  </a:lnTo>
                  <a:lnTo>
                    <a:pt x="208051" y="58292"/>
                  </a:lnTo>
                  <a:lnTo>
                    <a:pt x="207645" y="61848"/>
                  </a:lnTo>
                  <a:lnTo>
                    <a:pt x="207543" y="62737"/>
                  </a:lnTo>
                  <a:lnTo>
                    <a:pt x="206400" y="66674"/>
                  </a:lnTo>
                  <a:lnTo>
                    <a:pt x="205384" y="70484"/>
                  </a:lnTo>
                  <a:lnTo>
                    <a:pt x="203733" y="73913"/>
                  </a:lnTo>
                  <a:lnTo>
                    <a:pt x="201574" y="76580"/>
                  </a:lnTo>
                  <a:lnTo>
                    <a:pt x="199415" y="79374"/>
                  </a:lnTo>
                  <a:lnTo>
                    <a:pt x="196621" y="81406"/>
                  </a:lnTo>
                  <a:lnTo>
                    <a:pt x="193192" y="82930"/>
                  </a:lnTo>
                  <a:lnTo>
                    <a:pt x="189763" y="84327"/>
                  </a:lnTo>
                  <a:lnTo>
                    <a:pt x="185826" y="85089"/>
                  </a:lnTo>
                  <a:lnTo>
                    <a:pt x="230668" y="85089"/>
                  </a:lnTo>
                  <a:lnTo>
                    <a:pt x="233451" y="80771"/>
                  </a:lnTo>
                  <a:lnTo>
                    <a:pt x="238277" y="67563"/>
                  </a:lnTo>
                  <a:lnTo>
                    <a:pt x="239547" y="60197"/>
                  </a:lnTo>
                  <a:lnTo>
                    <a:pt x="239488" y="43433"/>
                  </a:lnTo>
                  <a:lnTo>
                    <a:pt x="238424" y="36575"/>
                  </a:lnTo>
                  <a:lnTo>
                    <a:pt x="238135" y="35686"/>
                  </a:lnTo>
                  <a:lnTo>
                    <a:pt x="233832" y="23494"/>
                  </a:lnTo>
                  <a:lnTo>
                    <a:pt x="232317" y="21081"/>
                  </a:lnTo>
                  <a:close/>
                </a:path>
                <a:path w="365760" h="142240">
                  <a:moveTo>
                    <a:pt x="280060" y="1777"/>
                  </a:moveTo>
                  <a:lnTo>
                    <a:pt x="274091" y="1777"/>
                  </a:lnTo>
                  <a:lnTo>
                    <a:pt x="269646" y="2031"/>
                  </a:lnTo>
                  <a:lnTo>
                    <a:pt x="267741" y="2285"/>
                  </a:lnTo>
                  <a:lnTo>
                    <a:pt x="266090" y="2539"/>
                  </a:lnTo>
                  <a:lnTo>
                    <a:pt x="264947" y="2920"/>
                  </a:lnTo>
                  <a:lnTo>
                    <a:pt x="263804" y="3174"/>
                  </a:lnTo>
                  <a:lnTo>
                    <a:pt x="263042" y="3682"/>
                  </a:lnTo>
                  <a:lnTo>
                    <a:pt x="262534" y="4190"/>
                  </a:lnTo>
                  <a:lnTo>
                    <a:pt x="262153" y="4698"/>
                  </a:lnTo>
                  <a:lnTo>
                    <a:pt x="261899" y="5333"/>
                  </a:lnTo>
                  <a:lnTo>
                    <a:pt x="261899" y="70865"/>
                  </a:lnTo>
                  <a:lnTo>
                    <a:pt x="262534" y="76961"/>
                  </a:lnTo>
                  <a:lnTo>
                    <a:pt x="263964" y="81914"/>
                  </a:lnTo>
                  <a:lnTo>
                    <a:pt x="265201" y="86613"/>
                  </a:lnTo>
                  <a:lnTo>
                    <a:pt x="282854" y="103123"/>
                  </a:lnTo>
                  <a:lnTo>
                    <a:pt x="287934" y="105282"/>
                  </a:lnTo>
                  <a:lnTo>
                    <a:pt x="294157" y="106298"/>
                  </a:lnTo>
                  <a:lnTo>
                    <a:pt x="308254" y="106298"/>
                  </a:lnTo>
                  <a:lnTo>
                    <a:pt x="314731" y="104901"/>
                  </a:lnTo>
                  <a:lnTo>
                    <a:pt x="327050" y="99313"/>
                  </a:lnTo>
                  <a:lnTo>
                    <a:pt x="333146" y="94995"/>
                  </a:lnTo>
                  <a:lnTo>
                    <a:pt x="339115" y="89407"/>
                  </a:lnTo>
                  <a:lnTo>
                    <a:pt x="365277" y="89407"/>
                  </a:lnTo>
                  <a:lnTo>
                    <a:pt x="365277" y="83184"/>
                  </a:lnTo>
                  <a:lnTo>
                    <a:pt x="307492" y="83184"/>
                  </a:lnTo>
                  <a:lnTo>
                    <a:pt x="304825" y="82676"/>
                  </a:lnTo>
                  <a:lnTo>
                    <a:pt x="293585" y="70865"/>
                  </a:lnTo>
                  <a:lnTo>
                    <a:pt x="292760" y="67944"/>
                  </a:lnTo>
                  <a:lnTo>
                    <a:pt x="292379" y="64261"/>
                  </a:lnTo>
                  <a:lnTo>
                    <a:pt x="292379" y="5333"/>
                  </a:lnTo>
                  <a:lnTo>
                    <a:pt x="292125" y="4698"/>
                  </a:lnTo>
                  <a:lnTo>
                    <a:pt x="291109" y="3682"/>
                  </a:lnTo>
                  <a:lnTo>
                    <a:pt x="290347" y="3174"/>
                  </a:lnTo>
                  <a:lnTo>
                    <a:pt x="289204" y="2920"/>
                  </a:lnTo>
                  <a:lnTo>
                    <a:pt x="287934" y="2539"/>
                  </a:lnTo>
                  <a:lnTo>
                    <a:pt x="286410" y="2285"/>
                  </a:lnTo>
                  <a:lnTo>
                    <a:pt x="284505" y="2031"/>
                  </a:lnTo>
                  <a:lnTo>
                    <a:pt x="284886" y="2031"/>
                  </a:lnTo>
                  <a:lnTo>
                    <a:pt x="280060" y="1777"/>
                  </a:lnTo>
                  <a:close/>
                </a:path>
                <a:path w="365760" h="142240">
                  <a:moveTo>
                    <a:pt x="358546" y="104266"/>
                  </a:moveTo>
                  <a:lnTo>
                    <a:pt x="345719" y="104266"/>
                  </a:lnTo>
                  <a:lnTo>
                    <a:pt x="347497" y="104393"/>
                  </a:lnTo>
                  <a:lnTo>
                    <a:pt x="356895" y="104393"/>
                  </a:lnTo>
                  <a:lnTo>
                    <a:pt x="358546" y="104266"/>
                  </a:lnTo>
                  <a:close/>
                </a:path>
                <a:path w="365760" h="142240">
                  <a:moveTo>
                    <a:pt x="365277" y="89407"/>
                  </a:moveTo>
                  <a:lnTo>
                    <a:pt x="339115" y="89407"/>
                  </a:lnTo>
                  <a:lnTo>
                    <a:pt x="339166" y="101091"/>
                  </a:lnTo>
                  <a:lnTo>
                    <a:pt x="342798" y="103758"/>
                  </a:lnTo>
                  <a:lnTo>
                    <a:pt x="344491" y="104266"/>
                  </a:lnTo>
                  <a:lnTo>
                    <a:pt x="359731" y="104266"/>
                  </a:lnTo>
                  <a:lnTo>
                    <a:pt x="361594" y="103758"/>
                  </a:lnTo>
                  <a:lnTo>
                    <a:pt x="362610" y="103504"/>
                  </a:lnTo>
                  <a:lnTo>
                    <a:pt x="363499" y="103123"/>
                  </a:lnTo>
                  <a:lnTo>
                    <a:pt x="364261" y="102615"/>
                  </a:lnTo>
                  <a:lnTo>
                    <a:pt x="365023" y="101599"/>
                  </a:lnTo>
                  <a:lnTo>
                    <a:pt x="365226" y="101091"/>
                  </a:lnTo>
                  <a:lnTo>
                    <a:pt x="365277" y="89407"/>
                  </a:lnTo>
                  <a:close/>
                </a:path>
                <a:path w="365760" h="142240">
                  <a:moveTo>
                    <a:pt x="357530" y="2031"/>
                  </a:moveTo>
                  <a:lnTo>
                    <a:pt x="342671" y="2031"/>
                  </a:lnTo>
                  <a:lnTo>
                    <a:pt x="340766" y="2285"/>
                  </a:lnTo>
                  <a:lnTo>
                    <a:pt x="339115" y="2539"/>
                  </a:lnTo>
                  <a:lnTo>
                    <a:pt x="337972" y="2920"/>
                  </a:lnTo>
                  <a:lnTo>
                    <a:pt x="336829" y="3174"/>
                  </a:lnTo>
                  <a:lnTo>
                    <a:pt x="336067" y="3682"/>
                  </a:lnTo>
                  <a:lnTo>
                    <a:pt x="335559" y="4190"/>
                  </a:lnTo>
                  <a:lnTo>
                    <a:pt x="335178" y="4698"/>
                  </a:lnTo>
                  <a:lnTo>
                    <a:pt x="334924" y="5333"/>
                  </a:lnTo>
                  <a:lnTo>
                    <a:pt x="334924" y="68706"/>
                  </a:lnTo>
                  <a:lnTo>
                    <a:pt x="330479" y="73405"/>
                  </a:lnTo>
                  <a:lnTo>
                    <a:pt x="326288" y="76961"/>
                  </a:lnTo>
                  <a:lnTo>
                    <a:pt x="322351" y="79501"/>
                  </a:lnTo>
                  <a:lnTo>
                    <a:pt x="318414" y="81914"/>
                  </a:lnTo>
                  <a:lnTo>
                    <a:pt x="314477" y="83184"/>
                  </a:lnTo>
                  <a:lnTo>
                    <a:pt x="365277" y="83184"/>
                  </a:lnTo>
                  <a:lnTo>
                    <a:pt x="365277" y="5333"/>
                  </a:lnTo>
                  <a:lnTo>
                    <a:pt x="365023" y="4698"/>
                  </a:lnTo>
                  <a:lnTo>
                    <a:pt x="364007" y="3682"/>
                  </a:lnTo>
                  <a:lnTo>
                    <a:pt x="363245" y="3174"/>
                  </a:lnTo>
                  <a:lnTo>
                    <a:pt x="362102" y="2920"/>
                  </a:lnTo>
                  <a:lnTo>
                    <a:pt x="360959" y="2539"/>
                  </a:lnTo>
                  <a:lnTo>
                    <a:pt x="359435" y="2285"/>
                  </a:lnTo>
                  <a:lnTo>
                    <a:pt x="357530" y="2031"/>
                  </a:lnTo>
                  <a:close/>
                </a:path>
                <a:path w="365760" h="142240">
                  <a:moveTo>
                    <a:pt x="346481" y="1777"/>
                  </a:moveTo>
                  <a:lnTo>
                    <a:pt x="280441" y="1777"/>
                  </a:lnTo>
                  <a:lnTo>
                    <a:pt x="284505" y="2031"/>
                  </a:lnTo>
                  <a:lnTo>
                    <a:pt x="342671" y="2031"/>
                  </a:lnTo>
                  <a:lnTo>
                    <a:pt x="346481" y="1777"/>
                  </a:lnTo>
                  <a:close/>
                </a:path>
                <a:path w="365760" h="142240">
                  <a:moveTo>
                    <a:pt x="353085" y="1777"/>
                  </a:moveTo>
                  <a:lnTo>
                    <a:pt x="347116" y="1777"/>
                  </a:lnTo>
                  <a:lnTo>
                    <a:pt x="342036" y="2031"/>
                  </a:lnTo>
                  <a:lnTo>
                    <a:pt x="357911" y="2031"/>
                  </a:lnTo>
                  <a:lnTo>
                    <a:pt x="353085" y="17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55766" y="7870317"/>
              <a:ext cx="478409" cy="18783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77207" y="8272398"/>
              <a:ext cx="448437" cy="7886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581144" y="8272018"/>
              <a:ext cx="2589614" cy="25069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645152" y="4867655"/>
              <a:ext cx="207645" cy="497205"/>
            </a:xfrm>
            <a:custGeom>
              <a:avLst/>
              <a:gdLst/>
              <a:ahLst/>
              <a:cxnLst/>
              <a:rect l="l" t="t" r="r" b="b"/>
              <a:pathLst>
                <a:path w="207645" h="497204">
                  <a:moveTo>
                    <a:pt x="207263" y="0"/>
                  </a:moveTo>
                  <a:lnTo>
                    <a:pt x="0" y="0"/>
                  </a:lnTo>
                  <a:lnTo>
                    <a:pt x="0" y="496824"/>
                  </a:lnTo>
                  <a:lnTo>
                    <a:pt x="207263" y="496824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68392" y="4976748"/>
              <a:ext cx="177431" cy="11391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031991" y="9958844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29">
                  <a:moveTo>
                    <a:pt x="170561" y="0"/>
                  </a:moveTo>
                  <a:lnTo>
                    <a:pt x="125206" y="6091"/>
                  </a:lnTo>
                  <a:lnTo>
                    <a:pt x="84459" y="23282"/>
                  </a:lnTo>
                  <a:lnTo>
                    <a:pt x="49942" y="49947"/>
                  </a:lnTo>
                  <a:lnTo>
                    <a:pt x="23278" y="84459"/>
                  </a:lnTo>
                  <a:lnTo>
                    <a:pt x="6090" y="125193"/>
                  </a:lnTo>
                  <a:lnTo>
                    <a:pt x="0" y="170522"/>
                  </a:lnTo>
                  <a:lnTo>
                    <a:pt x="6090" y="215851"/>
                  </a:lnTo>
                  <a:lnTo>
                    <a:pt x="23278" y="256582"/>
                  </a:lnTo>
                  <a:lnTo>
                    <a:pt x="49942" y="291091"/>
                  </a:lnTo>
                  <a:lnTo>
                    <a:pt x="84459" y="317753"/>
                  </a:lnTo>
                  <a:lnTo>
                    <a:pt x="125206" y="334942"/>
                  </a:lnTo>
                  <a:lnTo>
                    <a:pt x="170561" y="341033"/>
                  </a:lnTo>
                  <a:lnTo>
                    <a:pt x="215871" y="334942"/>
                  </a:lnTo>
                  <a:lnTo>
                    <a:pt x="256605" y="317753"/>
                  </a:lnTo>
                  <a:lnTo>
                    <a:pt x="291131" y="291091"/>
                  </a:lnTo>
                  <a:lnTo>
                    <a:pt x="317815" y="256582"/>
                  </a:lnTo>
                  <a:lnTo>
                    <a:pt x="335023" y="215851"/>
                  </a:lnTo>
                  <a:lnTo>
                    <a:pt x="341122" y="170522"/>
                  </a:lnTo>
                  <a:lnTo>
                    <a:pt x="335023" y="125193"/>
                  </a:lnTo>
                  <a:lnTo>
                    <a:pt x="317815" y="84459"/>
                  </a:lnTo>
                  <a:lnTo>
                    <a:pt x="291131" y="49947"/>
                  </a:lnTo>
                  <a:lnTo>
                    <a:pt x="256605" y="23282"/>
                  </a:lnTo>
                  <a:lnTo>
                    <a:pt x="215871" y="6091"/>
                  </a:lnTo>
                  <a:lnTo>
                    <a:pt x="170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208" y="0"/>
            <a:ext cx="1498600" cy="683260"/>
          </a:xfrm>
          <a:prstGeom prst="rect">
            <a:avLst/>
          </a:prstGeom>
          <a:solidFill>
            <a:srgbClr val="005EB8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0"/>
              </a:spcBef>
            </a:pPr>
            <a:endParaRPr sz="120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JOB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SEARCHING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6482" y="10021315"/>
            <a:ext cx="10604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-50" dirty="0">
                <a:solidFill>
                  <a:srgbClr val="005EB8"/>
                </a:solidFill>
                <a:latin typeface="Calibri"/>
                <a:cs typeface="Calibri"/>
              </a:rPr>
              <a:t>8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5992" y="818133"/>
            <a:ext cx="4528185" cy="467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Building</a:t>
            </a:r>
            <a:r>
              <a:rPr spc="-50" dirty="0"/>
              <a:t> </a:t>
            </a:r>
            <a:r>
              <a:rPr dirty="0"/>
              <a:t>your</a:t>
            </a:r>
            <a:r>
              <a:rPr spc="-45" dirty="0"/>
              <a:t> </a:t>
            </a:r>
            <a:r>
              <a:rPr dirty="0"/>
              <a:t>LinkedIn</a:t>
            </a:r>
            <a:r>
              <a:rPr spc="-35" dirty="0"/>
              <a:t> </a:t>
            </a:r>
            <a:r>
              <a:rPr spc="-10" dirty="0"/>
              <a:t>Profile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5992" y="1313433"/>
            <a:ext cx="36906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Benefits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of</a:t>
            </a:r>
            <a:r>
              <a:rPr sz="1400" b="1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LinkedIn</a:t>
            </a:r>
            <a:r>
              <a:rPr sz="1400" b="1" spc="-3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how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to</a:t>
            </a:r>
            <a:r>
              <a:rPr sz="14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build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5EB8"/>
                </a:solidFill>
                <a:latin typeface="Calibri"/>
                <a:cs typeface="Calibri"/>
              </a:rPr>
              <a:t>your</a:t>
            </a:r>
            <a:r>
              <a:rPr sz="14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5EB8"/>
                </a:solidFill>
                <a:latin typeface="Calibri"/>
                <a:cs typeface="Calibri"/>
              </a:rPr>
              <a:t>Profile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5992" y="1542642"/>
            <a:ext cx="2829560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" marR="5080" indent="-6350">
              <a:lnSpc>
                <a:spcPct val="108200"/>
              </a:lnSpc>
              <a:spcBef>
                <a:spcPts val="95"/>
              </a:spcBef>
            </a:pP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Having</a:t>
            </a:r>
            <a:r>
              <a:rPr sz="1100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professional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informative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LinkedIn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page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helps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you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manage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your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professional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brand,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keeping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people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updated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on</a:t>
            </a:r>
            <a:r>
              <a:rPr sz="1100" spc="-3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your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career,</a:t>
            </a:r>
            <a:r>
              <a:rPr sz="11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who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you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are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and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also an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insight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into</a:t>
            </a:r>
            <a:r>
              <a:rPr sz="1100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your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5EB8"/>
                </a:solidFill>
                <a:latin typeface="Calibri"/>
                <a:cs typeface="Calibri"/>
              </a:rPr>
              <a:t>values</a:t>
            </a:r>
            <a:r>
              <a:rPr sz="1100" spc="-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005EB8"/>
                </a:solidFill>
                <a:latin typeface="Calibri"/>
                <a:cs typeface="Calibri"/>
              </a:rPr>
              <a:t>and </a:t>
            </a:r>
            <a:r>
              <a:rPr sz="1100" spc="-10" dirty="0">
                <a:solidFill>
                  <a:srgbClr val="005EB8"/>
                </a:solidFill>
                <a:latin typeface="Calibri"/>
                <a:cs typeface="Calibri"/>
              </a:rPr>
              <a:t>interests.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5136" y="2566561"/>
            <a:ext cx="2785745" cy="138938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  <a:hlinkClick r:id="rId2"/>
              </a:rPr>
              <a:t>www.linkedin.com</a:t>
            </a:r>
            <a:endParaRPr sz="1100">
              <a:latin typeface="Calibri"/>
              <a:cs typeface="Calibri"/>
            </a:endParaRPr>
          </a:p>
          <a:p>
            <a:pPr marL="18415" marR="5080" indent="-6350">
              <a:lnSpc>
                <a:spcPct val="113100"/>
              </a:lnSpc>
              <a:spcBef>
                <a:spcPts val="520"/>
              </a:spcBef>
            </a:pPr>
            <a:r>
              <a:rPr sz="1000" dirty="0">
                <a:latin typeface="Calibri"/>
                <a:cs typeface="Calibri"/>
              </a:rPr>
              <a:t>Once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have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built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profile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will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visible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all</a:t>
            </a:r>
            <a:r>
              <a:rPr sz="1000" spc="-10" dirty="0">
                <a:latin typeface="Calibri"/>
                <a:cs typeface="Calibri"/>
              </a:rPr>
              <a:t> LinkedIn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users,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however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it’s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important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review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profile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privacy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preferences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settings,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can</a:t>
            </a:r>
            <a:r>
              <a:rPr sz="1000" dirty="0">
                <a:latin typeface="Calibri"/>
                <a:cs typeface="Calibri"/>
              </a:rPr>
              <a:t> control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what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appears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on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profile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also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what </a:t>
            </a:r>
            <a:r>
              <a:rPr sz="1000" dirty="0">
                <a:latin typeface="Calibri"/>
                <a:cs typeface="Calibri"/>
              </a:rPr>
              <a:t>other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people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about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updates. </a:t>
            </a:r>
            <a:r>
              <a:rPr sz="1000" b="1" u="sng" spc="-10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3"/>
              </a:rPr>
              <a:t>profile</a:t>
            </a:r>
            <a:r>
              <a:rPr sz="10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b="1" u="sng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3"/>
              </a:rPr>
              <a:t>privacy</a:t>
            </a:r>
            <a:r>
              <a:rPr sz="1000" b="1" u="sng" spc="-40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000" b="1" u="sng" spc="-10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3"/>
              </a:rPr>
              <a:t>preferences.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136" y="4061986"/>
            <a:ext cx="2820035" cy="129286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Benefits</a:t>
            </a:r>
            <a:r>
              <a:rPr sz="1100" b="1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to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having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a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profile</a:t>
            </a:r>
            <a:r>
              <a:rPr sz="1100" b="1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5EB8"/>
                </a:solidFill>
                <a:latin typeface="Calibri"/>
                <a:cs typeface="Calibri"/>
              </a:rPr>
              <a:t>on</a:t>
            </a:r>
            <a:r>
              <a:rPr sz="1100" b="1" spc="-1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005EB8"/>
                </a:solidFill>
                <a:latin typeface="Calibri"/>
                <a:cs typeface="Calibri"/>
              </a:rPr>
              <a:t>LinkedIn:-</a:t>
            </a:r>
            <a:endParaRPr sz="1100">
              <a:latin typeface="Calibri"/>
              <a:cs typeface="Calibri"/>
            </a:endParaRPr>
          </a:p>
          <a:p>
            <a:pPr marL="157480" marR="106680" indent="-144780">
              <a:lnSpc>
                <a:spcPct val="112999"/>
              </a:lnSpc>
              <a:spcBef>
                <a:spcPts val="520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25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Manage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professional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brand,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let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people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view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experience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qualifications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track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your </a:t>
            </a:r>
            <a:r>
              <a:rPr sz="1000" dirty="0">
                <a:latin typeface="Calibri"/>
                <a:cs typeface="Calibri"/>
              </a:rPr>
              <a:t>milestones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i.e.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new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jobs,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promotions)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1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 range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job </a:t>
            </a:r>
            <a:r>
              <a:rPr sz="1000" spc="-10" dirty="0">
                <a:latin typeface="Calibri"/>
                <a:cs typeface="Calibri"/>
              </a:rPr>
              <a:t>opportunities</a:t>
            </a:r>
            <a:r>
              <a:rPr sz="1000" dirty="0">
                <a:latin typeface="Calibri"/>
                <a:cs typeface="Calibri"/>
              </a:rPr>
              <a:t> and search for </a:t>
            </a:r>
            <a:r>
              <a:rPr sz="1000" spc="-20" dirty="0">
                <a:latin typeface="Calibri"/>
                <a:cs typeface="Calibri"/>
              </a:rPr>
              <a:t>roles</a:t>
            </a:r>
            <a:endParaRPr sz="1000">
              <a:latin typeface="Calibri"/>
              <a:cs typeface="Calibri"/>
            </a:endParaRPr>
          </a:p>
          <a:p>
            <a:pPr marL="157480">
              <a:lnSpc>
                <a:spcPct val="100000"/>
              </a:lnSpc>
              <a:spcBef>
                <a:spcPts val="155"/>
              </a:spcBef>
            </a:pPr>
            <a:r>
              <a:rPr sz="1000" dirty="0">
                <a:latin typeface="Calibri"/>
                <a:cs typeface="Calibri"/>
                <a:hlinkClick r:id="rId4"/>
              </a:rPr>
              <a:t>–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b="1" u="sng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find</a:t>
            </a:r>
            <a:r>
              <a:rPr sz="1000" b="1" u="sng" spc="-10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000" b="1" u="sng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jobs</a:t>
            </a:r>
            <a:r>
              <a:rPr sz="1000" b="1" u="sng" spc="-15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000" b="1" u="sng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on</a:t>
            </a:r>
            <a:r>
              <a:rPr sz="1000" b="1" u="sng" spc="-15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000" b="1" u="sng" spc="-10" dirty="0">
                <a:solidFill>
                  <a:srgbClr val="005EB8"/>
                </a:solidFill>
                <a:uFill>
                  <a:solidFill>
                    <a:srgbClr val="005EB8"/>
                  </a:solidFill>
                </a:uFill>
                <a:latin typeface="Calibri"/>
                <a:cs typeface="Calibri"/>
                <a:hlinkClick r:id="rId4"/>
              </a:rPr>
              <a:t>LinkedIn.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0950" y="1726749"/>
            <a:ext cx="2785110" cy="71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 marR="5080" indent="-145415">
              <a:lnSpc>
                <a:spcPct val="112999"/>
              </a:lnSpc>
              <a:spcBef>
                <a:spcPts val="100"/>
              </a:spcBef>
            </a:pPr>
            <a:r>
              <a:rPr sz="1000" dirty="0">
                <a:solidFill>
                  <a:srgbClr val="005EB8"/>
                </a:solidFill>
                <a:latin typeface="Calibri"/>
                <a:cs typeface="Calibri"/>
              </a:rPr>
              <a:t>+</a:t>
            </a:r>
            <a:r>
              <a:rPr sz="1000" spc="-20" dirty="0">
                <a:solidFill>
                  <a:srgbClr val="005EB8"/>
                </a:solidFill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Build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range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of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networks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across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NHS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the</a:t>
            </a:r>
            <a:r>
              <a:rPr sz="1000" dirty="0">
                <a:latin typeface="Calibri"/>
                <a:cs typeface="Calibri"/>
              </a:rPr>
              <a:t> health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care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sector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share</a:t>
            </a:r>
            <a:r>
              <a:rPr sz="1000" spc="18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best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practise,</a:t>
            </a:r>
            <a:r>
              <a:rPr sz="1000" spc="-20" dirty="0">
                <a:latin typeface="Calibri"/>
                <a:cs typeface="Calibri"/>
              </a:rPr>
              <a:t> hear </a:t>
            </a:r>
            <a:r>
              <a:rPr sz="1000" dirty="0">
                <a:latin typeface="Calibri"/>
                <a:cs typeface="Calibri"/>
              </a:rPr>
              <a:t>about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events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and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ask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questions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other </a:t>
            </a:r>
            <a:r>
              <a:rPr sz="1000" dirty="0">
                <a:latin typeface="Calibri"/>
                <a:cs typeface="Calibri"/>
              </a:rPr>
              <a:t>professionals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</a:t>
            </a:r>
            <a:r>
              <a:rPr sz="1000" spc="204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sector.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90721" y="2684017"/>
            <a:ext cx="2566670" cy="782320"/>
          </a:xfrm>
          <a:prstGeom prst="rect">
            <a:avLst/>
          </a:prstGeom>
          <a:solidFill>
            <a:srgbClr val="41B6E6"/>
          </a:solidFill>
        </p:spPr>
        <p:txBody>
          <a:bodyPr vert="horz" wrap="square" lIns="0" tIns="0" rIns="0" bIns="0" rtlCol="0">
            <a:spAutoFit/>
          </a:bodyPr>
          <a:lstStyle/>
          <a:p>
            <a:pPr marL="17780">
              <a:lnSpc>
                <a:spcPts val="1265"/>
              </a:lnSpc>
            </a:pP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References:</a:t>
            </a:r>
            <a:endParaRPr sz="1100">
              <a:latin typeface="Calibri"/>
              <a:cs typeface="Calibri"/>
            </a:endParaRPr>
          </a:p>
          <a:p>
            <a:pPr marL="17780" marR="40640">
              <a:lnSpc>
                <a:spcPct val="116599"/>
              </a:lnSpc>
              <a:spcBef>
                <a:spcPts val="464"/>
              </a:spcBef>
            </a:pPr>
            <a:r>
              <a:rPr sz="1000" dirty="0">
                <a:latin typeface="Calibri"/>
                <a:cs typeface="Calibri"/>
              </a:rPr>
              <a:t>For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further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information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please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visit</a:t>
            </a:r>
            <a:r>
              <a:rPr sz="1000" spc="19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the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LinkedIn </a:t>
            </a:r>
            <a:r>
              <a:rPr sz="1000" dirty="0">
                <a:latin typeface="Calibri"/>
                <a:cs typeface="Calibri"/>
              </a:rPr>
              <a:t>website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where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you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can</a:t>
            </a:r>
            <a:r>
              <a:rPr sz="1000" spc="19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find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further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tips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and</a:t>
            </a:r>
            <a:r>
              <a:rPr sz="1000" dirty="0">
                <a:latin typeface="Calibri"/>
                <a:cs typeface="Calibri"/>
              </a:rPr>
              <a:t> hints:</a:t>
            </a:r>
            <a:r>
              <a:rPr sz="1000" spc="215" dirty="0">
                <a:latin typeface="Calibri"/>
                <a:cs typeface="Calibri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/>
              </a:rPr>
              <a:t>https://uk.linkedin.com/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9955" y="5543549"/>
            <a:ext cx="5904230" cy="3403600"/>
          </a:xfrm>
          <a:custGeom>
            <a:avLst/>
            <a:gdLst/>
            <a:ahLst/>
            <a:cxnLst/>
            <a:rect l="l" t="t" r="r" b="b"/>
            <a:pathLst>
              <a:path w="5904230" h="3403600">
                <a:moveTo>
                  <a:pt x="5903772" y="0"/>
                </a:moveTo>
                <a:lnTo>
                  <a:pt x="0" y="0"/>
                </a:lnTo>
                <a:lnTo>
                  <a:pt x="0" y="3403219"/>
                </a:lnTo>
                <a:lnTo>
                  <a:pt x="5903772" y="3403219"/>
                </a:lnTo>
                <a:lnTo>
                  <a:pt x="5903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0" y="5942075"/>
            <a:ext cx="7559675" cy="4749800"/>
            <a:chOff x="0" y="5942075"/>
            <a:chExt cx="7559675" cy="47498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942075"/>
              <a:ext cx="7559675" cy="4749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61870" y="6592823"/>
              <a:ext cx="1032637" cy="1751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10965" y="6540626"/>
              <a:ext cx="1240917" cy="2273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78629" y="6552310"/>
              <a:ext cx="982980" cy="215900"/>
            </a:xfrm>
            <a:custGeom>
              <a:avLst/>
              <a:gdLst/>
              <a:ahLst/>
              <a:cxnLst/>
              <a:rect l="l" t="t" r="r" b="b"/>
              <a:pathLst>
                <a:path w="982979" h="215900">
                  <a:moveTo>
                    <a:pt x="158242" y="81788"/>
                  </a:moveTo>
                  <a:lnTo>
                    <a:pt x="157949" y="74930"/>
                  </a:lnTo>
                  <a:lnTo>
                    <a:pt x="157835" y="72085"/>
                  </a:lnTo>
                  <a:lnTo>
                    <a:pt x="156629" y="62953"/>
                  </a:lnTo>
                  <a:lnTo>
                    <a:pt x="139458" y="26797"/>
                  </a:lnTo>
                  <a:lnTo>
                    <a:pt x="118237" y="11049"/>
                  </a:lnTo>
                  <a:lnTo>
                    <a:pt x="118237" y="74930"/>
                  </a:lnTo>
                  <a:lnTo>
                    <a:pt x="118237" y="82931"/>
                  </a:lnTo>
                  <a:lnTo>
                    <a:pt x="108585" y="121920"/>
                  </a:lnTo>
                  <a:lnTo>
                    <a:pt x="73380" y="140550"/>
                  </a:lnTo>
                  <a:lnTo>
                    <a:pt x="58801" y="141478"/>
                  </a:lnTo>
                  <a:lnTo>
                    <a:pt x="38608" y="141478"/>
                  </a:lnTo>
                  <a:lnTo>
                    <a:pt x="38608" y="26797"/>
                  </a:lnTo>
                  <a:lnTo>
                    <a:pt x="58166" y="26797"/>
                  </a:lnTo>
                  <a:lnTo>
                    <a:pt x="100203" y="37846"/>
                  </a:lnTo>
                  <a:lnTo>
                    <a:pt x="118237" y="74930"/>
                  </a:lnTo>
                  <a:lnTo>
                    <a:pt x="118237" y="11049"/>
                  </a:lnTo>
                  <a:lnTo>
                    <a:pt x="72580" y="342"/>
                  </a:lnTo>
                  <a:lnTo>
                    <a:pt x="60325" y="0"/>
                  </a:lnTo>
                  <a:lnTo>
                    <a:pt x="8255" y="0"/>
                  </a:lnTo>
                  <a:lnTo>
                    <a:pt x="5588" y="889"/>
                  </a:lnTo>
                  <a:lnTo>
                    <a:pt x="3302" y="2540"/>
                  </a:lnTo>
                  <a:lnTo>
                    <a:pt x="1143" y="4191"/>
                  </a:lnTo>
                  <a:lnTo>
                    <a:pt x="0" y="6985"/>
                  </a:lnTo>
                  <a:lnTo>
                    <a:pt x="0" y="161544"/>
                  </a:lnTo>
                  <a:lnTo>
                    <a:pt x="1143" y="164338"/>
                  </a:lnTo>
                  <a:lnTo>
                    <a:pt x="3302" y="165989"/>
                  </a:lnTo>
                  <a:lnTo>
                    <a:pt x="5588" y="167640"/>
                  </a:lnTo>
                  <a:lnTo>
                    <a:pt x="8255" y="168529"/>
                  </a:lnTo>
                  <a:lnTo>
                    <a:pt x="57023" y="168529"/>
                  </a:lnTo>
                  <a:lnTo>
                    <a:pt x="100584" y="163703"/>
                  </a:lnTo>
                  <a:lnTo>
                    <a:pt x="137769" y="142748"/>
                  </a:lnTo>
                  <a:lnTo>
                    <a:pt x="138823" y="141478"/>
                  </a:lnTo>
                  <a:lnTo>
                    <a:pt x="143052" y="136398"/>
                  </a:lnTo>
                  <a:lnTo>
                    <a:pt x="157810" y="92989"/>
                  </a:lnTo>
                  <a:lnTo>
                    <a:pt x="158191" y="82931"/>
                  </a:lnTo>
                  <a:lnTo>
                    <a:pt x="158242" y="81788"/>
                  </a:lnTo>
                  <a:close/>
                </a:path>
                <a:path w="982979" h="215900">
                  <a:moveTo>
                    <a:pt x="319532" y="104902"/>
                  </a:moveTo>
                  <a:lnTo>
                    <a:pt x="319366" y="100457"/>
                  </a:lnTo>
                  <a:lnTo>
                    <a:pt x="319265" y="97332"/>
                  </a:lnTo>
                  <a:lnTo>
                    <a:pt x="318490" y="90220"/>
                  </a:lnTo>
                  <a:lnTo>
                    <a:pt x="317220" y="83566"/>
                  </a:lnTo>
                  <a:lnTo>
                    <a:pt x="315569" y="77724"/>
                  </a:lnTo>
                  <a:lnTo>
                    <a:pt x="315468" y="77343"/>
                  </a:lnTo>
                  <a:lnTo>
                    <a:pt x="290068" y="47625"/>
                  </a:lnTo>
                  <a:lnTo>
                    <a:pt x="281432" y="44704"/>
                  </a:lnTo>
                  <a:lnTo>
                    <a:pt x="281432" y="112268"/>
                  </a:lnTo>
                  <a:lnTo>
                    <a:pt x="280797" y="117856"/>
                  </a:lnTo>
                  <a:lnTo>
                    <a:pt x="254508" y="145288"/>
                  </a:lnTo>
                  <a:lnTo>
                    <a:pt x="242824" y="145288"/>
                  </a:lnTo>
                  <a:lnTo>
                    <a:pt x="237744" y="144399"/>
                  </a:lnTo>
                  <a:lnTo>
                    <a:pt x="234073" y="142621"/>
                  </a:lnTo>
                  <a:lnTo>
                    <a:pt x="229489" y="140462"/>
                  </a:lnTo>
                  <a:lnTo>
                    <a:pt x="217043" y="99568"/>
                  </a:lnTo>
                  <a:lnTo>
                    <a:pt x="217551" y="95123"/>
                  </a:lnTo>
                  <a:lnTo>
                    <a:pt x="238848" y="67437"/>
                  </a:lnTo>
                  <a:lnTo>
                    <a:pt x="238442" y="67437"/>
                  </a:lnTo>
                  <a:lnTo>
                    <a:pt x="243967" y="66421"/>
                  </a:lnTo>
                  <a:lnTo>
                    <a:pt x="255651" y="66421"/>
                  </a:lnTo>
                  <a:lnTo>
                    <a:pt x="260858" y="67437"/>
                  </a:lnTo>
                  <a:lnTo>
                    <a:pt x="264922" y="69469"/>
                  </a:lnTo>
                  <a:lnTo>
                    <a:pt x="268986" y="71374"/>
                  </a:lnTo>
                  <a:lnTo>
                    <a:pt x="281432" y="112268"/>
                  </a:lnTo>
                  <a:lnTo>
                    <a:pt x="281432" y="44704"/>
                  </a:lnTo>
                  <a:lnTo>
                    <a:pt x="274662" y="42875"/>
                  </a:lnTo>
                  <a:lnTo>
                    <a:pt x="267309" y="41567"/>
                  </a:lnTo>
                  <a:lnTo>
                    <a:pt x="259829" y="40830"/>
                  </a:lnTo>
                  <a:lnTo>
                    <a:pt x="260858" y="40830"/>
                  </a:lnTo>
                  <a:lnTo>
                    <a:pt x="250825" y="40513"/>
                  </a:lnTo>
                  <a:lnTo>
                    <a:pt x="242062" y="40830"/>
                  </a:lnTo>
                  <a:lnTo>
                    <a:pt x="233870" y="41744"/>
                  </a:lnTo>
                  <a:lnTo>
                    <a:pt x="196850" y="58928"/>
                  </a:lnTo>
                  <a:lnTo>
                    <a:pt x="179133" y="99568"/>
                  </a:lnTo>
                  <a:lnTo>
                    <a:pt x="178904" y="104902"/>
                  </a:lnTo>
                  <a:lnTo>
                    <a:pt x="178816" y="107188"/>
                  </a:lnTo>
                  <a:lnTo>
                    <a:pt x="178955" y="111506"/>
                  </a:lnTo>
                  <a:lnTo>
                    <a:pt x="179070" y="114681"/>
                  </a:lnTo>
                  <a:lnTo>
                    <a:pt x="179844" y="121539"/>
                  </a:lnTo>
                  <a:lnTo>
                    <a:pt x="179857" y="121704"/>
                  </a:lnTo>
                  <a:lnTo>
                    <a:pt x="195707" y="154686"/>
                  </a:lnTo>
                  <a:lnTo>
                    <a:pt x="201295" y="160147"/>
                  </a:lnTo>
                  <a:lnTo>
                    <a:pt x="239166" y="171297"/>
                  </a:lnTo>
                  <a:lnTo>
                    <a:pt x="247650" y="171577"/>
                  </a:lnTo>
                  <a:lnTo>
                    <a:pt x="255676" y="171297"/>
                  </a:lnTo>
                  <a:lnTo>
                    <a:pt x="256171" y="171297"/>
                  </a:lnTo>
                  <a:lnTo>
                    <a:pt x="263601" y="170472"/>
                  </a:lnTo>
                  <a:lnTo>
                    <a:pt x="264033" y="170472"/>
                  </a:lnTo>
                  <a:lnTo>
                    <a:pt x="272224" y="168846"/>
                  </a:lnTo>
                  <a:lnTo>
                    <a:pt x="307721" y="147066"/>
                  </a:lnTo>
                  <a:lnTo>
                    <a:pt x="308851" y="145288"/>
                  </a:lnTo>
                  <a:lnTo>
                    <a:pt x="312166" y="140081"/>
                  </a:lnTo>
                  <a:lnTo>
                    <a:pt x="319443" y="107188"/>
                  </a:lnTo>
                  <a:lnTo>
                    <a:pt x="319532" y="104902"/>
                  </a:lnTo>
                  <a:close/>
                </a:path>
                <a:path w="982979" h="215900">
                  <a:moveTo>
                    <a:pt x="551561" y="47498"/>
                  </a:moveTo>
                  <a:lnTo>
                    <a:pt x="551040" y="46355"/>
                  </a:lnTo>
                  <a:lnTo>
                    <a:pt x="550926" y="46101"/>
                  </a:lnTo>
                  <a:lnTo>
                    <a:pt x="549656" y="45212"/>
                  </a:lnTo>
                  <a:lnTo>
                    <a:pt x="548259" y="44196"/>
                  </a:lnTo>
                  <a:lnTo>
                    <a:pt x="546227" y="43561"/>
                  </a:lnTo>
                  <a:lnTo>
                    <a:pt x="545287" y="43561"/>
                  </a:lnTo>
                  <a:lnTo>
                    <a:pt x="541566" y="43053"/>
                  </a:lnTo>
                  <a:lnTo>
                    <a:pt x="542404" y="43053"/>
                  </a:lnTo>
                  <a:lnTo>
                    <a:pt x="537083" y="42672"/>
                  </a:lnTo>
                  <a:lnTo>
                    <a:pt x="527558" y="42672"/>
                  </a:lnTo>
                  <a:lnTo>
                    <a:pt x="521843" y="43053"/>
                  </a:lnTo>
                  <a:lnTo>
                    <a:pt x="523024" y="43053"/>
                  </a:lnTo>
                  <a:lnTo>
                    <a:pt x="520141" y="43561"/>
                  </a:lnTo>
                  <a:lnTo>
                    <a:pt x="519430" y="43561"/>
                  </a:lnTo>
                  <a:lnTo>
                    <a:pt x="517906" y="44196"/>
                  </a:lnTo>
                  <a:lnTo>
                    <a:pt x="514731" y="49403"/>
                  </a:lnTo>
                  <a:lnTo>
                    <a:pt x="486410" y="128651"/>
                  </a:lnTo>
                  <a:lnTo>
                    <a:pt x="486029" y="128651"/>
                  </a:lnTo>
                  <a:lnTo>
                    <a:pt x="455041" y="50927"/>
                  </a:lnTo>
                  <a:lnTo>
                    <a:pt x="454406" y="48895"/>
                  </a:lnTo>
                  <a:lnTo>
                    <a:pt x="453821" y="47498"/>
                  </a:lnTo>
                  <a:lnTo>
                    <a:pt x="453580" y="47117"/>
                  </a:lnTo>
                  <a:lnTo>
                    <a:pt x="453009" y="46355"/>
                  </a:lnTo>
                  <a:lnTo>
                    <a:pt x="452374" y="45212"/>
                  </a:lnTo>
                  <a:lnTo>
                    <a:pt x="451358" y="44450"/>
                  </a:lnTo>
                  <a:lnTo>
                    <a:pt x="448906" y="43561"/>
                  </a:lnTo>
                  <a:lnTo>
                    <a:pt x="449186" y="43561"/>
                  </a:lnTo>
                  <a:lnTo>
                    <a:pt x="446659" y="43053"/>
                  </a:lnTo>
                  <a:lnTo>
                    <a:pt x="424891" y="43053"/>
                  </a:lnTo>
                  <a:lnTo>
                    <a:pt x="421170" y="43561"/>
                  </a:lnTo>
                  <a:lnTo>
                    <a:pt x="420243" y="43561"/>
                  </a:lnTo>
                  <a:lnTo>
                    <a:pt x="415417" y="47117"/>
                  </a:lnTo>
                  <a:lnTo>
                    <a:pt x="415417" y="50927"/>
                  </a:lnTo>
                  <a:lnTo>
                    <a:pt x="462407" y="162687"/>
                  </a:lnTo>
                  <a:lnTo>
                    <a:pt x="468122" y="168529"/>
                  </a:lnTo>
                  <a:lnTo>
                    <a:pt x="450723" y="207518"/>
                  </a:lnTo>
                  <a:lnTo>
                    <a:pt x="449961" y="208915"/>
                  </a:lnTo>
                  <a:lnTo>
                    <a:pt x="449834" y="212344"/>
                  </a:lnTo>
                  <a:lnTo>
                    <a:pt x="450469" y="213106"/>
                  </a:lnTo>
                  <a:lnTo>
                    <a:pt x="460552" y="215773"/>
                  </a:lnTo>
                  <a:lnTo>
                    <a:pt x="473964" y="215773"/>
                  </a:lnTo>
                  <a:lnTo>
                    <a:pt x="506730" y="168529"/>
                  </a:lnTo>
                  <a:lnTo>
                    <a:pt x="522033" y="128651"/>
                  </a:lnTo>
                  <a:lnTo>
                    <a:pt x="550418" y="54737"/>
                  </a:lnTo>
                  <a:lnTo>
                    <a:pt x="551078" y="52832"/>
                  </a:lnTo>
                  <a:lnTo>
                    <a:pt x="551180" y="52578"/>
                  </a:lnTo>
                  <a:lnTo>
                    <a:pt x="551497" y="50927"/>
                  </a:lnTo>
                  <a:lnTo>
                    <a:pt x="551561" y="47498"/>
                  </a:lnTo>
                  <a:close/>
                </a:path>
                <a:path w="982979" h="215900">
                  <a:moveTo>
                    <a:pt x="706628" y="104902"/>
                  </a:moveTo>
                  <a:lnTo>
                    <a:pt x="706462" y="100457"/>
                  </a:lnTo>
                  <a:lnTo>
                    <a:pt x="706361" y="97332"/>
                  </a:lnTo>
                  <a:lnTo>
                    <a:pt x="705586" y="90220"/>
                  </a:lnTo>
                  <a:lnTo>
                    <a:pt x="704316" y="83566"/>
                  </a:lnTo>
                  <a:lnTo>
                    <a:pt x="702665" y="77724"/>
                  </a:lnTo>
                  <a:lnTo>
                    <a:pt x="702564" y="77343"/>
                  </a:lnTo>
                  <a:lnTo>
                    <a:pt x="677164" y="47625"/>
                  </a:lnTo>
                  <a:lnTo>
                    <a:pt x="668528" y="44704"/>
                  </a:lnTo>
                  <a:lnTo>
                    <a:pt x="668528" y="112268"/>
                  </a:lnTo>
                  <a:lnTo>
                    <a:pt x="667893" y="117856"/>
                  </a:lnTo>
                  <a:lnTo>
                    <a:pt x="641604" y="145288"/>
                  </a:lnTo>
                  <a:lnTo>
                    <a:pt x="629920" y="145288"/>
                  </a:lnTo>
                  <a:lnTo>
                    <a:pt x="624840" y="144399"/>
                  </a:lnTo>
                  <a:lnTo>
                    <a:pt x="621169" y="142621"/>
                  </a:lnTo>
                  <a:lnTo>
                    <a:pt x="616585" y="140462"/>
                  </a:lnTo>
                  <a:lnTo>
                    <a:pt x="604139" y="99568"/>
                  </a:lnTo>
                  <a:lnTo>
                    <a:pt x="604647" y="95123"/>
                  </a:lnTo>
                  <a:lnTo>
                    <a:pt x="625944" y="67437"/>
                  </a:lnTo>
                  <a:lnTo>
                    <a:pt x="625538" y="67437"/>
                  </a:lnTo>
                  <a:lnTo>
                    <a:pt x="631063" y="66421"/>
                  </a:lnTo>
                  <a:lnTo>
                    <a:pt x="642747" y="66421"/>
                  </a:lnTo>
                  <a:lnTo>
                    <a:pt x="647954" y="67437"/>
                  </a:lnTo>
                  <a:lnTo>
                    <a:pt x="652018" y="69469"/>
                  </a:lnTo>
                  <a:lnTo>
                    <a:pt x="656082" y="71374"/>
                  </a:lnTo>
                  <a:lnTo>
                    <a:pt x="668528" y="112268"/>
                  </a:lnTo>
                  <a:lnTo>
                    <a:pt x="668528" y="44704"/>
                  </a:lnTo>
                  <a:lnTo>
                    <a:pt x="661758" y="42875"/>
                  </a:lnTo>
                  <a:lnTo>
                    <a:pt x="654405" y="41567"/>
                  </a:lnTo>
                  <a:lnTo>
                    <a:pt x="646925" y="40830"/>
                  </a:lnTo>
                  <a:lnTo>
                    <a:pt x="647954" y="40830"/>
                  </a:lnTo>
                  <a:lnTo>
                    <a:pt x="637921" y="40513"/>
                  </a:lnTo>
                  <a:lnTo>
                    <a:pt x="629158" y="40830"/>
                  </a:lnTo>
                  <a:lnTo>
                    <a:pt x="620966" y="41744"/>
                  </a:lnTo>
                  <a:lnTo>
                    <a:pt x="583946" y="58928"/>
                  </a:lnTo>
                  <a:lnTo>
                    <a:pt x="566229" y="99568"/>
                  </a:lnTo>
                  <a:lnTo>
                    <a:pt x="566000" y="104902"/>
                  </a:lnTo>
                  <a:lnTo>
                    <a:pt x="565912" y="107188"/>
                  </a:lnTo>
                  <a:lnTo>
                    <a:pt x="566051" y="111506"/>
                  </a:lnTo>
                  <a:lnTo>
                    <a:pt x="566166" y="114681"/>
                  </a:lnTo>
                  <a:lnTo>
                    <a:pt x="566940" y="121539"/>
                  </a:lnTo>
                  <a:lnTo>
                    <a:pt x="566953" y="121704"/>
                  </a:lnTo>
                  <a:lnTo>
                    <a:pt x="582803" y="154686"/>
                  </a:lnTo>
                  <a:lnTo>
                    <a:pt x="588391" y="160147"/>
                  </a:lnTo>
                  <a:lnTo>
                    <a:pt x="626262" y="171297"/>
                  </a:lnTo>
                  <a:lnTo>
                    <a:pt x="634746" y="171577"/>
                  </a:lnTo>
                  <a:lnTo>
                    <a:pt x="642772" y="171297"/>
                  </a:lnTo>
                  <a:lnTo>
                    <a:pt x="643267" y="171297"/>
                  </a:lnTo>
                  <a:lnTo>
                    <a:pt x="650697" y="170472"/>
                  </a:lnTo>
                  <a:lnTo>
                    <a:pt x="651129" y="170472"/>
                  </a:lnTo>
                  <a:lnTo>
                    <a:pt x="659320" y="168846"/>
                  </a:lnTo>
                  <a:lnTo>
                    <a:pt x="694817" y="147066"/>
                  </a:lnTo>
                  <a:lnTo>
                    <a:pt x="695947" y="145288"/>
                  </a:lnTo>
                  <a:lnTo>
                    <a:pt x="699262" y="140081"/>
                  </a:lnTo>
                  <a:lnTo>
                    <a:pt x="706539" y="107188"/>
                  </a:lnTo>
                  <a:lnTo>
                    <a:pt x="706628" y="104902"/>
                  </a:lnTo>
                  <a:close/>
                </a:path>
                <a:path w="982979" h="215900">
                  <a:moveTo>
                    <a:pt x="861441" y="47117"/>
                  </a:moveTo>
                  <a:lnTo>
                    <a:pt x="861187" y="46355"/>
                  </a:lnTo>
                  <a:lnTo>
                    <a:pt x="860552" y="45720"/>
                  </a:lnTo>
                  <a:lnTo>
                    <a:pt x="860044" y="44958"/>
                  </a:lnTo>
                  <a:lnTo>
                    <a:pt x="859028" y="44450"/>
                  </a:lnTo>
                  <a:lnTo>
                    <a:pt x="857631" y="44069"/>
                  </a:lnTo>
                  <a:lnTo>
                    <a:pt x="856234" y="43561"/>
                  </a:lnTo>
                  <a:lnTo>
                    <a:pt x="854456" y="43307"/>
                  </a:lnTo>
                  <a:lnTo>
                    <a:pt x="849757" y="42799"/>
                  </a:lnTo>
                  <a:lnTo>
                    <a:pt x="836422" y="42799"/>
                  </a:lnTo>
                  <a:lnTo>
                    <a:pt x="831723" y="43307"/>
                  </a:lnTo>
                  <a:lnTo>
                    <a:pt x="829818" y="43561"/>
                  </a:lnTo>
                  <a:lnTo>
                    <a:pt x="828421" y="44069"/>
                  </a:lnTo>
                  <a:lnTo>
                    <a:pt x="827024" y="44450"/>
                  </a:lnTo>
                  <a:lnTo>
                    <a:pt x="826008" y="44958"/>
                  </a:lnTo>
                  <a:lnTo>
                    <a:pt x="825500" y="45720"/>
                  </a:lnTo>
                  <a:lnTo>
                    <a:pt x="824992" y="46355"/>
                  </a:lnTo>
                  <a:lnTo>
                    <a:pt x="824738" y="47117"/>
                  </a:lnTo>
                  <a:lnTo>
                    <a:pt x="824738" y="125222"/>
                  </a:lnTo>
                  <a:lnTo>
                    <a:pt x="819277" y="130937"/>
                  </a:lnTo>
                  <a:lnTo>
                    <a:pt x="814197" y="135382"/>
                  </a:lnTo>
                  <a:lnTo>
                    <a:pt x="809498" y="138430"/>
                  </a:lnTo>
                  <a:lnTo>
                    <a:pt x="804672" y="141478"/>
                  </a:lnTo>
                  <a:lnTo>
                    <a:pt x="799973" y="143002"/>
                  </a:lnTo>
                  <a:lnTo>
                    <a:pt x="791464" y="143002"/>
                  </a:lnTo>
                  <a:lnTo>
                    <a:pt x="775462" y="130937"/>
                  </a:lnTo>
                  <a:lnTo>
                    <a:pt x="775335" y="130683"/>
                  </a:lnTo>
                  <a:lnTo>
                    <a:pt x="774547" y="127889"/>
                  </a:lnTo>
                  <a:lnTo>
                    <a:pt x="774446" y="127508"/>
                  </a:lnTo>
                  <a:lnTo>
                    <a:pt x="773684" y="124333"/>
                  </a:lnTo>
                  <a:lnTo>
                    <a:pt x="773176" y="119634"/>
                  </a:lnTo>
                  <a:lnTo>
                    <a:pt x="773176" y="47117"/>
                  </a:lnTo>
                  <a:lnTo>
                    <a:pt x="772922" y="46355"/>
                  </a:lnTo>
                  <a:lnTo>
                    <a:pt x="772287" y="45720"/>
                  </a:lnTo>
                  <a:lnTo>
                    <a:pt x="771652" y="44958"/>
                  </a:lnTo>
                  <a:lnTo>
                    <a:pt x="770763" y="44450"/>
                  </a:lnTo>
                  <a:lnTo>
                    <a:pt x="769239" y="44069"/>
                  </a:lnTo>
                  <a:lnTo>
                    <a:pt x="767842" y="43561"/>
                  </a:lnTo>
                  <a:lnTo>
                    <a:pt x="765937" y="43307"/>
                  </a:lnTo>
                  <a:lnTo>
                    <a:pt x="761238" y="42799"/>
                  </a:lnTo>
                  <a:lnTo>
                    <a:pt x="748157" y="42799"/>
                  </a:lnTo>
                  <a:lnTo>
                    <a:pt x="743331" y="43307"/>
                  </a:lnTo>
                  <a:lnTo>
                    <a:pt x="741426" y="43561"/>
                  </a:lnTo>
                  <a:lnTo>
                    <a:pt x="740029" y="44069"/>
                  </a:lnTo>
                  <a:lnTo>
                    <a:pt x="738632" y="44450"/>
                  </a:lnTo>
                  <a:lnTo>
                    <a:pt x="737616" y="44958"/>
                  </a:lnTo>
                  <a:lnTo>
                    <a:pt x="737108" y="45720"/>
                  </a:lnTo>
                  <a:lnTo>
                    <a:pt x="736473" y="46355"/>
                  </a:lnTo>
                  <a:lnTo>
                    <a:pt x="736219" y="47117"/>
                  </a:lnTo>
                  <a:lnTo>
                    <a:pt x="736219" y="127889"/>
                  </a:lnTo>
                  <a:lnTo>
                    <a:pt x="755523" y="164973"/>
                  </a:lnTo>
                  <a:lnTo>
                    <a:pt x="775335" y="171577"/>
                  </a:lnTo>
                  <a:lnTo>
                    <a:pt x="792353" y="171577"/>
                  </a:lnTo>
                  <a:lnTo>
                    <a:pt x="829818" y="150749"/>
                  </a:lnTo>
                  <a:lnTo>
                    <a:pt x="829818" y="164973"/>
                  </a:lnTo>
                  <a:lnTo>
                    <a:pt x="837819" y="169037"/>
                  </a:lnTo>
                  <a:lnTo>
                    <a:pt x="853313" y="169037"/>
                  </a:lnTo>
                  <a:lnTo>
                    <a:pt x="860679" y="166370"/>
                  </a:lnTo>
                  <a:lnTo>
                    <a:pt x="861187" y="165735"/>
                  </a:lnTo>
                  <a:lnTo>
                    <a:pt x="861441" y="164973"/>
                  </a:lnTo>
                  <a:lnTo>
                    <a:pt x="861441" y="150749"/>
                  </a:lnTo>
                  <a:lnTo>
                    <a:pt x="861441" y="143002"/>
                  </a:lnTo>
                  <a:lnTo>
                    <a:pt x="861441" y="47117"/>
                  </a:lnTo>
                  <a:close/>
                </a:path>
                <a:path w="982979" h="215900">
                  <a:moveTo>
                    <a:pt x="982827" y="62357"/>
                  </a:moveTo>
                  <a:lnTo>
                    <a:pt x="982738" y="51689"/>
                  </a:lnTo>
                  <a:lnTo>
                    <a:pt x="982599" y="49530"/>
                  </a:lnTo>
                  <a:lnTo>
                    <a:pt x="982472" y="48133"/>
                  </a:lnTo>
                  <a:lnTo>
                    <a:pt x="982218" y="47244"/>
                  </a:lnTo>
                  <a:lnTo>
                    <a:pt x="982091" y="46355"/>
                  </a:lnTo>
                  <a:lnTo>
                    <a:pt x="981875" y="45720"/>
                  </a:lnTo>
                  <a:lnTo>
                    <a:pt x="981329" y="44577"/>
                  </a:lnTo>
                  <a:lnTo>
                    <a:pt x="980948" y="44069"/>
                  </a:lnTo>
                  <a:lnTo>
                    <a:pt x="980440" y="43688"/>
                  </a:lnTo>
                  <a:lnTo>
                    <a:pt x="980059" y="43307"/>
                  </a:lnTo>
                  <a:lnTo>
                    <a:pt x="980224" y="43307"/>
                  </a:lnTo>
                  <a:lnTo>
                    <a:pt x="979043" y="42799"/>
                  </a:lnTo>
                  <a:lnTo>
                    <a:pt x="977900" y="42418"/>
                  </a:lnTo>
                  <a:lnTo>
                    <a:pt x="975233" y="41656"/>
                  </a:lnTo>
                  <a:lnTo>
                    <a:pt x="974458" y="41529"/>
                  </a:lnTo>
                  <a:lnTo>
                    <a:pt x="974217" y="41529"/>
                  </a:lnTo>
                  <a:lnTo>
                    <a:pt x="972185" y="41021"/>
                  </a:lnTo>
                  <a:lnTo>
                    <a:pt x="967600" y="40640"/>
                  </a:lnTo>
                  <a:lnTo>
                    <a:pt x="961339" y="40640"/>
                  </a:lnTo>
                  <a:lnTo>
                    <a:pt x="958545" y="41021"/>
                  </a:lnTo>
                  <a:lnTo>
                    <a:pt x="958951" y="41021"/>
                  </a:lnTo>
                  <a:lnTo>
                    <a:pt x="956818" y="41529"/>
                  </a:lnTo>
                  <a:lnTo>
                    <a:pt x="939927" y="51689"/>
                  </a:lnTo>
                  <a:lnTo>
                    <a:pt x="936879" y="54483"/>
                  </a:lnTo>
                  <a:lnTo>
                    <a:pt x="933577" y="58039"/>
                  </a:lnTo>
                  <a:lnTo>
                    <a:pt x="930148" y="62357"/>
                  </a:lnTo>
                  <a:lnTo>
                    <a:pt x="930148" y="47244"/>
                  </a:lnTo>
                  <a:lnTo>
                    <a:pt x="929970" y="46609"/>
                  </a:lnTo>
                  <a:lnTo>
                    <a:pt x="929894" y="46355"/>
                  </a:lnTo>
                  <a:lnTo>
                    <a:pt x="929386" y="45720"/>
                  </a:lnTo>
                  <a:lnTo>
                    <a:pt x="928878" y="44958"/>
                  </a:lnTo>
                  <a:lnTo>
                    <a:pt x="928306" y="44577"/>
                  </a:lnTo>
                  <a:lnTo>
                    <a:pt x="928497" y="44577"/>
                  </a:lnTo>
                  <a:lnTo>
                    <a:pt x="926973" y="44069"/>
                  </a:lnTo>
                  <a:lnTo>
                    <a:pt x="926109" y="43688"/>
                  </a:lnTo>
                  <a:lnTo>
                    <a:pt x="926592" y="43688"/>
                  </a:lnTo>
                  <a:lnTo>
                    <a:pt x="924306" y="43307"/>
                  </a:lnTo>
                  <a:lnTo>
                    <a:pt x="920115" y="42799"/>
                  </a:lnTo>
                  <a:lnTo>
                    <a:pt x="908812" y="42799"/>
                  </a:lnTo>
                  <a:lnTo>
                    <a:pt x="904875" y="43307"/>
                  </a:lnTo>
                  <a:lnTo>
                    <a:pt x="902398" y="43688"/>
                  </a:lnTo>
                  <a:lnTo>
                    <a:pt x="902906" y="43688"/>
                  </a:lnTo>
                  <a:lnTo>
                    <a:pt x="901954" y="44069"/>
                  </a:lnTo>
                  <a:lnTo>
                    <a:pt x="900252" y="44577"/>
                  </a:lnTo>
                  <a:lnTo>
                    <a:pt x="900455" y="44577"/>
                  </a:lnTo>
                  <a:lnTo>
                    <a:pt x="899795" y="44958"/>
                  </a:lnTo>
                  <a:lnTo>
                    <a:pt x="899287" y="45720"/>
                  </a:lnTo>
                  <a:lnTo>
                    <a:pt x="898779" y="46355"/>
                  </a:lnTo>
                  <a:lnTo>
                    <a:pt x="898525" y="47244"/>
                  </a:lnTo>
                  <a:lnTo>
                    <a:pt x="898525" y="164973"/>
                  </a:lnTo>
                  <a:lnTo>
                    <a:pt x="898779" y="165735"/>
                  </a:lnTo>
                  <a:lnTo>
                    <a:pt x="908050" y="169037"/>
                  </a:lnTo>
                  <a:lnTo>
                    <a:pt x="926084" y="169037"/>
                  </a:lnTo>
                  <a:lnTo>
                    <a:pt x="935609" y="164973"/>
                  </a:lnTo>
                  <a:lnTo>
                    <a:pt x="935609" y="91694"/>
                  </a:lnTo>
                  <a:lnTo>
                    <a:pt x="938403" y="87884"/>
                  </a:lnTo>
                  <a:lnTo>
                    <a:pt x="956691" y="72390"/>
                  </a:lnTo>
                  <a:lnTo>
                    <a:pt x="958723" y="71628"/>
                  </a:lnTo>
                  <a:lnTo>
                    <a:pt x="960069" y="71374"/>
                  </a:lnTo>
                  <a:lnTo>
                    <a:pt x="966216" y="71374"/>
                  </a:lnTo>
                  <a:lnTo>
                    <a:pt x="967740" y="71755"/>
                  </a:lnTo>
                  <a:lnTo>
                    <a:pt x="969137" y="72009"/>
                  </a:lnTo>
                  <a:lnTo>
                    <a:pt x="970534" y="72390"/>
                  </a:lnTo>
                  <a:lnTo>
                    <a:pt x="971677" y="72644"/>
                  </a:lnTo>
                  <a:lnTo>
                    <a:pt x="973315" y="73152"/>
                  </a:lnTo>
                  <a:lnTo>
                    <a:pt x="974090" y="73406"/>
                  </a:lnTo>
                  <a:lnTo>
                    <a:pt x="975106" y="73660"/>
                  </a:lnTo>
                  <a:lnTo>
                    <a:pt x="977315" y="74295"/>
                  </a:lnTo>
                  <a:lnTo>
                    <a:pt x="978281" y="74295"/>
                  </a:lnTo>
                  <a:lnTo>
                    <a:pt x="979424" y="73914"/>
                  </a:lnTo>
                  <a:lnTo>
                    <a:pt x="980059" y="73406"/>
                  </a:lnTo>
                  <a:lnTo>
                    <a:pt x="980567" y="73152"/>
                  </a:lnTo>
                  <a:lnTo>
                    <a:pt x="980732" y="73152"/>
                  </a:lnTo>
                  <a:lnTo>
                    <a:pt x="981240" y="72390"/>
                  </a:lnTo>
                  <a:lnTo>
                    <a:pt x="981405" y="72009"/>
                  </a:lnTo>
                  <a:lnTo>
                    <a:pt x="981532" y="71628"/>
                  </a:lnTo>
                  <a:lnTo>
                    <a:pt x="981621" y="71374"/>
                  </a:lnTo>
                  <a:lnTo>
                    <a:pt x="982091" y="69977"/>
                  </a:lnTo>
                  <a:lnTo>
                    <a:pt x="982345" y="68453"/>
                  </a:lnTo>
                  <a:lnTo>
                    <a:pt x="982599" y="66421"/>
                  </a:lnTo>
                  <a:lnTo>
                    <a:pt x="982726" y="64389"/>
                  </a:lnTo>
                  <a:lnTo>
                    <a:pt x="982827" y="6235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6152" y="6856729"/>
              <a:ext cx="1054150" cy="18415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83079" y="6856729"/>
              <a:ext cx="2379345" cy="228600"/>
            </a:xfrm>
            <a:custGeom>
              <a:avLst/>
              <a:gdLst/>
              <a:ahLst/>
              <a:cxnLst/>
              <a:rect l="l" t="t" r="r" b="b"/>
              <a:pathLst>
                <a:path w="2379345" h="228600">
                  <a:moveTo>
                    <a:pt x="143129" y="117475"/>
                  </a:moveTo>
                  <a:lnTo>
                    <a:pt x="142963" y="113030"/>
                  </a:lnTo>
                  <a:lnTo>
                    <a:pt x="142862" y="109905"/>
                  </a:lnTo>
                  <a:lnTo>
                    <a:pt x="142087" y="102870"/>
                  </a:lnTo>
                  <a:lnTo>
                    <a:pt x="140766" y="96139"/>
                  </a:lnTo>
                  <a:lnTo>
                    <a:pt x="139039" y="90297"/>
                  </a:lnTo>
                  <a:lnTo>
                    <a:pt x="138938" y="89916"/>
                  </a:lnTo>
                  <a:lnTo>
                    <a:pt x="136182" y="82042"/>
                  </a:lnTo>
                  <a:lnTo>
                    <a:pt x="134315" y="78994"/>
                  </a:lnTo>
                  <a:lnTo>
                    <a:pt x="131953" y="75184"/>
                  </a:lnTo>
                  <a:lnTo>
                    <a:pt x="126111" y="69723"/>
                  </a:lnTo>
                  <a:lnTo>
                    <a:pt x="120396" y="64262"/>
                  </a:lnTo>
                  <a:lnTo>
                    <a:pt x="113157" y="60198"/>
                  </a:lnTo>
                  <a:lnTo>
                    <a:pt x="104394" y="57277"/>
                  </a:lnTo>
                  <a:lnTo>
                    <a:pt x="104394" y="124841"/>
                  </a:lnTo>
                  <a:lnTo>
                    <a:pt x="103759" y="130429"/>
                  </a:lnTo>
                  <a:lnTo>
                    <a:pt x="102362" y="135255"/>
                  </a:lnTo>
                  <a:lnTo>
                    <a:pt x="101092" y="139954"/>
                  </a:lnTo>
                  <a:lnTo>
                    <a:pt x="99187" y="144145"/>
                  </a:lnTo>
                  <a:lnTo>
                    <a:pt x="96393" y="147447"/>
                  </a:lnTo>
                  <a:lnTo>
                    <a:pt x="93726" y="150876"/>
                  </a:lnTo>
                  <a:lnTo>
                    <a:pt x="90297" y="153416"/>
                  </a:lnTo>
                  <a:lnTo>
                    <a:pt x="81915" y="156972"/>
                  </a:lnTo>
                  <a:lnTo>
                    <a:pt x="76962" y="157861"/>
                  </a:lnTo>
                  <a:lnTo>
                    <a:pt x="65024" y="157861"/>
                  </a:lnTo>
                  <a:lnTo>
                    <a:pt x="59944" y="156972"/>
                  </a:lnTo>
                  <a:lnTo>
                    <a:pt x="56007" y="155067"/>
                  </a:lnTo>
                  <a:lnTo>
                    <a:pt x="51562" y="153035"/>
                  </a:lnTo>
                  <a:lnTo>
                    <a:pt x="38735" y="112141"/>
                  </a:lnTo>
                  <a:lnTo>
                    <a:pt x="39497" y="106680"/>
                  </a:lnTo>
                  <a:lnTo>
                    <a:pt x="61036" y="80010"/>
                  </a:lnTo>
                  <a:lnTo>
                    <a:pt x="60629" y="80010"/>
                  </a:lnTo>
                  <a:lnTo>
                    <a:pt x="66294" y="78994"/>
                  </a:lnTo>
                  <a:lnTo>
                    <a:pt x="78105" y="78994"/>
                  </a:lnTo>
                  <a:lnTo>
                    <a:pt x="83439" y="80010"/>
                  </a:lnTo>
                  <a:lnTo>
                    <a:pt x="87503" y="82042"/>
                  </a:lnTo>
                  <a:lnTo>
                    <a:pt x="91694" y="83947"/>
                  </a:lnTo>
                  <a:lnTo>
                    <a:pt x="102743" y="102870"/>
                  </a:lnTo>
                  <a:lnTo>
                    <a:pt x="103886" y="107696"/>
                  </a:lnTo>
                  <a:lnTo>
                    <a:pt x="104305" y="112141"/>
                  </a:lnTo>
                  <a:lnTo>
                    <a:pt x="104394" y="124841"/>
                  </a:lnTo>
                  <a:lnTo>
                    <a:pt x="104394" y="57277"/>
                  </a:lnTo>
                  <a:lnTo>
                    <a:pt x="97510" y="55448"/>
                  </a:lnTo>
                  <a:lnTo>
                    <a:pt x="90017" y="54140"/>
                  </a:lnTo>
                  <a:lnTo>
                    <a:pt x="82410" y="53403"/>
                  </a:lnTo>
                  <a:lnTo>
                    <a:pt x="83451" y="53403"/>
                  </a:lnTo>
                  <a:lnTo>
                    <a:pt x="73279" y="53086"/>
                  </a:lnTo>
                  <a:lnTo>
                    <a:pt x="64338" y="53403"/>
                  </a:lnTo>
                  <a:lnTo>
                    <a:pt x="56019" y="54317"/>
                  </a:lnTo>
                  <a:lnTo>
                    <a:pt x="18288" y="71501"/>
                  </a:lnTo>
                  <a:lnTo>
                    <a:pt x="1143" y="105562"/>
                  </a:lnTo>
                  <a:lnTo>
                    <a:pt x="88" y="117475"/>
                  </a:lnTo>
                  <a:lnTo>
                    <a:pt x="0" y="119761"/>
                  </a:lnTo>
                  <a:lnTo>
                    <a:pt x="139" y="124079"/>
                  </a:lnTo>
                  <a:lnTo>
                    <a:pt x="254" y="127254"/>
                  </a:lnTo>
                  <a:lnTo>
                    <a:pt x="1028" y="134112"/>
                  </a:lnTo>
                  <a:lnTo>
                    <a:pt x="1041" y="134277"/>
                  </a:lnTo>
                  <a:lnTo>
                    <a:pt x="22860" y="172720"/>
                  </a:lnTo>
                  <a:lnTo>
                    <a:pt x="61328" y="183870"/>
                  </a:lnTo>
                  <a:lnTo>
                    <a:pt x="69977" y="184150"/>
                  </a:lnTo>
                  <a:lnTo>
                    <a:pt x="78105" y="183870"/>
                  </a:lnTo>
                  <a:lnTo>
                    <a:pt x="78613" y="183870"/>
                  </a:lnTo>
                  <a:lnTo>
                    <a:pt x="86169" y="183045"/>
                  </a:lnTo>
                  <a:lnTo>
                    <a:pt x="86614" y="183045"/>
                  </a:lnTo>
                  <a:lnTo>
                    <a:pt x="94932" y="181419"/>
                  </a:lnTo>
                  <a:lnTo>
                    <a:pt x="131064" y="159639"/>
                  </a:lnTo>
                  <a:lnTo>
                    <a:pt x="132219" y="157861"/>
                  </a:lnTo>
                  <a:lnTo>
                    <a:pt x="135636" y="152654"/>
                  </a:lnTo>
                  <a:lnTo>
                    <a:pt x="143027" y="119761"/>
                  </a:lnTo>
                  <a:lnTo>
                    <a:pt x="143129" y="117475"/>
                  </a:lnTo>
                  <a:close/>
                </a:path>
                <a:path w="2379345" h="228600">
                  <a:moveTo>
                    <a:pt x="300228" y="96520"/>
                  </a:moveTo>
                  <a:lnTo>
                    <a:pt x="299466" y="89281"/>
                  </a:lnTo>
                  <a:lnTo>
                    <a:pt x="297713" y="83439"/>
                  </a:lnTo>
                  <a:lnTo>
                    <a:pt x="297230" y="81661"/>
                  </a:lnTo>
                  <a:lnTo>
                    <a:pt x="296037" y="77343"/>
                  </a:lnTo>
                  <a:lnTo>
                    <a:pt x="294195" y="73914"/>
                  </a:lnTo>
                  <a:lnTo>
                    <a:pt x="293243" y="72136"/>
                  </a:lnTo>
                  <a:lnTo>
                    <a:pt x="289433" y="67564"/>
                  </a:lnTo>
                  <a:lnTo>
                    <a:pt x="285496" y="63119"/>
                  </a:lnTo>
                  <a:lnTo>
                    <a:pt x="280708" y="59690"/>
                  </a:lnTo>
                  <a:lnTo>
                    <a:pt x="280847" y="59690"/>
                  </a:lnTo>
                  <a:lnTo>
                    <a:pt x="274320" y="57023"/>
                  </a:lnTo>
                  <a:lnTo>
                    <a:pt x="268097" y="54356"/>
                  </a:lnTo>
                  <a:lnTo>
                    <a:pt x="260350" y="53086"/>
                  </a:lnTo>
                  <a:lnTo>
                    <a:pt x="242951" y="53086"/>
                  </a:lnTo>
                  <a:lnTo>
                    <a:pt x="235077" y="54864"/>
                  </a:lnTo>
                  <a:lnTo>
                    <a:pt x="204851" y="73914"/>
                  </a:lnTo>
                  <a:lnTo>
                    <a:pt x="204851" y="59690"/>
                  </a:lnTo>
                  <a:lnTo>
                    <a:pt x="204597" y="58928"/>
                  </a:lnTo>
                  <a:lnTo>
                    <a:pt x="204089" y="58293"/>
                  </a:lnTo>
                  <a:lnTo>
                    <a:pt x="203581" y="57531"/>
                  </a:lnTo>
                  <a:lnTo>
                    <a:pt x="202819" y="57023"/>
                  </a:lnTo>
                  <a:lnTo>
                    <a:pt x="201676" y="56642"/>
                  </a:lnTo>
                  <a:lnTo>
                    <a:pt x="200533" y="56134"/>
                  </a:lnTo>
                  <a:lnTo>
                    <a:pt x="198882" y="55880"/>
                  </a:lnTo>
                  <a:lnTo>
                    <a:pt x="194691" y="55372"/>
                  </a:lnTo>
                  <a:lnTo>
                    <a:pt x="183134" y="55372"/>
                  </a:lnTo>
                  <a:lnTo>
                    <a:pt x="179070" y="55880"/>
                  </a:lnTo>
                  <a:lnTo>
                    <a:pt x="177419" y="56134"/>
                  </a:lnTo>
                  <a:lnTo>
                    <a:pt x="176149" y="56642"/>
                  </a:lnTo>
                  <a:lnTo>
                    <a:pt x="174752" y="57023"/>
                  </a:lnTo>
                  <a:lnTo>
                    <a:pt x="173863" y="57531"/>
                  </a:lnTo>
                  <a:lnTo>
                    <a:pt x="173355" y="58293"/>
                  </a:lnTo>
                  <a:lnTo>
                    <a:pt x="172974" y="58928"/>
                  </a:lnTo>
                  <a:lnTo>
                    <a:pt x="172720" y="59690"/>
                  </a:lnTo>
                  <a:lnTo>
                    <a:pt x="172720" y="177546"/>
                  </a:lnTo>
                  <a:lnTo>
                    <a:pt x="172974" y="178308"/>
                  </a:lnTo>
                  <a:lnTo>
                    <a:pt x="173609" y="178943"/>
                  </a:lnTo>
                  <a:lnTo>
                    <a:pt x="174117" y="179578"/>
                  </a:lnTo>
                  <a:lnTo>
                    <a:pt x="184785" y="181737"/>
                  </a:lnTo>
                  <a:lnTo>
                    <a:pt x="198247" y="181737"/>
                  </a:lnTo>
                  <a:lnTo>
                    <a:pt x="210439" y="177546"/>
                  </a:lnTo>
                  <a:lnTo>
                    <a:pt x="210439" y="99441"/>
                  </a:lnTo>
                  <a:lnTo>
                    <a:pt x="215646" y="93599"/>
                  </a:lnTo>
                  <a:lnTo>
                    <a:pt x="220573" y="89281"/>
                  </a:lnTo>
                  <a:lnTo>
                    <a:pt x="225679" y="86106"/>
                  </a:lnTo>
                  <a:lnTo>
                    <a:pt x="230632" y="83185"/>
                  </a:lnTo>
                  <a:lnTo>
                    <a:pt x="235458" y="81661"/>
                  </a:lnTo>
                  <a:lnTo>
                    <a:pt x="243967" y="81661"/>
                  </a:lnTo>
                  <a:lnTo>
                    <a:pt x="261239" y="97155"/>
                  </a:lnTo>
                  <a:lnTo>
                    <a:pt x="262255" y="100330"/>
                  </a:lnTo>
                  <a:lnTo>
                    <a:pt x="262636" y="104775"/>
                  </a:lnTo>
                  <a:lnTo>
                    <a:pt x="262636" y="177546"/>
                  </a:lnTo>
                  <a:lnTo>
                    <a:pt x="263017" y="178308"/>
                  </a:lnTo>
                  <a:lnTo>
                    <a:pt x="274828" y="181737"/>
                  </a:lnTo>
                  <a:lnTo>
                    <a:pt x="288163" y="181737"/>
                  </a:lnTo>
                  <a:lnTo>
                    <a:pt x="300228" y="177546"/>
                  </a:lnTo>
                  <a:lnTo>
                    <a:pt x="300228" y="96520"/>
                  </a:lnTo>
                  <a:close/>
                </a:path>
                <a:path w="2379345" h="228600">
                  <a:moveTo>
                    <a:pt x="501650" y="66802"/>
                  </a:moveTo>
                  <a:lnTo>
                    <a:pt x="498348" y="56769"/>
                  </a:lnTo>
                  <a:lnTo>
                    <a:pt x="497586" y="56261"/>
                  </a:lnTo>
                  <a:lnTo>
                    <a:pt x="496697" y="56134"/>
                  </a:lnTo>
                  <a:lnTo>
                    <a:pt x="466598" y="56134"/>
                  </a:lnTo>
                  <a:lnTo>
                    <a:pt x="466598" y="29337"/>
                  </a:lnTo>
                  <a:lnTo>
                    <a:pt x="454533" y="24765"/>
                  </a:lnTo>
                  <a:lnTo>
                    <a:pt x="441198" y="24765"/>
                  </a:lnTo>
                  <a:lnTo>
                    <a:pt x="429006" y="29337"/>
                  </a:lnTo>
                  <a:lnTo>
                    <a:pt x="429006" y="56134"/>
                  </a:lnTo>
                  <a:lnTo>
                    <a:pt x="412115" y="56134"/>
                  </a:lnTo>
                  <a:lnTo>
                    <a:pt x="411353" y="56261"/>
                  </a:lnTo>
                  <a:lnTo>
                    <a:pt x="410591" y="56769"/>
                  </a:lnTo>
                  <a:lnTo>
                    <a:pt x="409829" y="57150"/>
                  </a:lnTo>
                  <a:lnTo>
                    <a:pt x="407162" y="74168"/>
                  </a:lnTo>
                  <a:lnTo>
                    <a:pt x="407670" y="77597"/>
                  </a:lnTo>
                  <a:lnTo>
                    <a:pt x="409702" y="81661"/>
                  </a:lnTo>
                  <a:lnTo>
                    <a:pt x="411099" y="82677"/>
                  </a:lnTo>
                  <a:lnTo>
                    <a:pt x="429006" y="82677"/>
                  </a:lnTo>
                  <a:lnTo>
                    <a:pt x="429006" y="149225"/>
                  </a:lnTo>
                  <a:lnTo>
                    <a:pt x="429602" y="153416"/>
                  </a:lnTo>
                  <a:lnTo>
                    <a:pt x="429729" y="154305"/>
                  </a:lnTo>
                  <a:lnTo>
                    <a:pt x="429831" y="155067"/>
                  </a:lnTo>
                  <a:lnTo>
                    <a:pt x="459016" y="183007"/>
                  </a:lnTo>
                  <a:lnTo>
                    <a:pt x="459511" y="183007"/>
                  </a:lnTo>
                  <a:lnTo>
                    <a:pt x="465074" y="183769"/>
                  </a:lnTo>
                  <a:lnTo>
                    <a:pt x="475361" y="183769"/>
                  </a:lnTo>
                  <a:lnTo>
                    <a:pt x="483616" y="183007"/>
                  </a:lnTo>
                  <a:lnTo>
                    <a:pt x="494665" y="180467"/>
                  </a:lnTo>
                  <a:lnTo>
                    <a:pt x="496443" y="179832"/>
                  </a:lnTo>
                  <a:lnTo>
                    <a:pt x="501650" y="162814"/>
                  </a:lnTo>
                  <a:lnTo>
                    <a:pt x="501523" y="160782"/>
                  </a:lnTo>
                  <a:lnTo>
                    <a:pt x="501015" y="157607"/>
                  </a:lnTo>
                  <a:lnTo>
                    <a:pt x="500761" y="156464"/>
                  </a:lnTo>
                  <a:lnTo>
                    <a:pt x="500684" y="156210"/>
                  </a:lnTo>
                  <a:lnTo>
                    <a:pt x="500570" y="155829"/>
                  </a:lnTo>
                  <a:lnTo>
                    <a:pt x="500507" y="155575"/>
                  </a:lnTo>
                  <a:lnTo>
                    <a:pt x="500164" y="154686"/>
                  </a:lnTo>
                  <a:lnTo>
                    <a:pt x="500126" y="154559"/>
                  </a:lnTo>
                  <a:lnTo>
                    <a:pt x="499745" y="154051"/>
                  </a:lnTo>
                  <a:lnTo>
                    <a:pt x="499237" y="153670"/>
                  </a:lnTo>
                  <a:lnTo>
                    <a:pt x="498602" y="153416"/>
                  </a:lnTo>
                  <a:lnTo>
                    <a:pt x="496062" y="153416"/>
                  </a:lnTo>
                  <a:lnTo>
                    <a:pt x="495173" y="153670"/>
                  </a:lnTo>
                  <a:lnTo>
                    <a:pt x="494284" y="154051"/>
                  </a:lnTo>
                  <a:lnTo>
                    <a:pt x="493268" y="154305"/>
                  </a:lnTo>
                  <a:lnTo>
                    <a:pt x="490728" y="155067"/>
                  </a:lnTo>
                  <a:lnTo>
                    <a:pt x="487807" y="155829"/>
                  </a:lnTo>
                  <a:lnTo>
                    <a:pt x="485330" y="156210"/>
                  </a:lnTo>
                  <a:lnTo>
                    <a:pt x="476504" y="156210"/>
                  </a:lnTo>
                  <a:lnTo>
                    <a:pt x="472313" y="154686"/>
                  </a:lnTo>
                  <a:lnTo>
                    <a:pt x="467741" y="148336"/>
                  </a:lnTo>
                  <a:lnTo>
                    <a:pt x="466598" y="143510"/>
                  </a:lnTo>
                  <a:lnTo>
                    <a:pt x="466598" y="82677"/>
                  </a:lnTo>
                  <a:lnTo>
                    <a:pt x="497713" y="82677"/>
                  </a:lnTo>
                  <a:lnTo>
                    <a:pt x="499237" y="81661"/>
                  </a:lnTo>
                  <a:lnTo>
                    <a:pt x="500126" y="79629"/>
                  </a:lnTo>
                  <a:lnTo>
                    <a:pt x="501142" y="77597"/>
                  </a:lnTo>
                  <a:lnTo>
                    <a:pt x="501650" y="74168"/>
                  </a:lnTo>
                  <a:lnTo>
                    <a:pt x="501650" y="66802"/>
                  </a:lnTo>
                  <a:close/>
                </a:path>
                <a:path w="2379345" h="228600">
                  <a:moveTo>
                    <a:pt x="656844" y="96901"/>
                  </a:moveTo>
                  <a:lnTo>
                    <a:pt x="656082" y="89535"/>
                  </a:lnTo>
                  <a:lnTo>
                    <a:pt x="654304" y="83439"/>
                  </a:lnTo>
                  <a:lnTo>
                    <a:pt x="653808" y="81661"/>
                  </a:lnTo>
                  <a:lnTo>
                    <a:pt x="652653" y="77470"/>
                  </a:lnTo>
                  <a:lnTo>
                    <a:pt x="649859" y="72136"/>
                  </a:lnTo>
                  <a:lnTo>
                    <a:pt x="647674" y="69596"/>
                  </a:lnTo>
                  <a:lnTo>
                    <a:pt x="642112" y="63119"/>
                  </a:lnTo>
                  <a:lnTo>
                    <a:pt x="637159" y="59563"/>
                  </a:lnTo>
                  <a:lnTo>
                    <a:pt x="631240" y="57150"/>
                  </a:lnTo>
                  <a:lnTo>
                    <a:pt x="625005" y="54483"/>
                  </a:lnTo>
                  <a:lnTo>
                    <a:pt x="625487" y="54483"/>
                  </a:lnTo>
                  <a:lnTo>
                    <a:pt x="616966" y="53086"/>
                  </a:lnTo>
                  <a:lnTo>
                    <a:pt x="600583" y="53086"/>
                  </a:lnTo>
                  <a:lnTo>
                    <a:pt x="567055" y="69596"/>
                  </a:lnTo>
                  <a:lnTo>
                    <a:pt x="567055" y="4572"/>
                  </a:lnTo>
                  <a:lnTo>
                    <a:pt x="554863" y="0"/>
                  </a:lnTo>
                  <a:lnTo>
                    <a:pt x="541401" y="0"/>
                  </a:lnTo>
                  <a:lnTo>
                    <a:pt x="529336" y="4572"/>
                  </a:lnTo>
                  <a:lnTo>
                    <a:pt x="529336" y="177546"/>
                  </a:lnTo>
                  <a:lnTo>
                    <a:pt x="529590" y="178308"/>
                  </a:lnTo>
                  <a:lnTo>
                    <a:pt x="530225" y="178943"/>
                  </a:lnTo>
                  <a:lnTo>
                    <a:pt x="530733" y="179578"/>
                  </a:lnTo>
                  <a:lnTo>
                    <a:pt x="541401" y="181737"/>
                  </a:lnTo>
                  <a:lnTo>
                    <a:pt x="554863" y="181737"/>
                  </a:lnTo>
                  <a:lnTo>
                    <a:pt x="567055" y="177546"/>
                  </a:lnTo>
                  <a:lnTo>
                    <a:pt x="567055" y="99441"/>
                  </a:lnTo>
                  <a:lnTo>
                    <a:pt x="572262" y="93599"/>
                  </a:lnTo>
                  <a:lnTo>
                    <a:pt x="577342" y="89154"/>
                  </a:lnTo>
                  <a:lnTo>
                    <a:pt x="582295" y="86106"/>
                  </a:lnTo>
                  <a:lnTo>
                    <a:pt x="587248" y="83185"/>
                  </a:lnTo>
                  <a:lnTo>
                    <a:pt x="592074" y="81661"/>
                  </a:lnTo>
                  <a:lnTo>
                    <a:pt x="600583" y="81661"/>
                  </a:lnTo>
                  <a:lnTo>
                    <a:pt x="617778" y="96901"/>
                  </a:lnTo>
                  <a:lnTo>
                    <a:pt x="618871" y="100330"/>
                  </a:lnTo>
                  <a:lnTo>
                    <a:pt x="619252" y="104775"/>
                  </a:lnTo>
                  <a:lnTo>
                    <a:pt x="619252" y="177546"/>
                  </a:lnTo>
                  <a:lnTo>
                    <a:pt x="619633" y="178308"/>
                  </a:lnTo>
                  <a:lnTo>
                    <a:pt x="631444" y="181737"/>
                  </a:lnTo>
                  <a:lnTo>
                    <a:pt x="644779" y="181737"/>
                  </a:lnTo>
                  <a:lnTo>
                    <a:pt x="656844" y="177546"/>
                  </a:lnTo>
                  <a:lnTo>
                    <a:pt x="656844" y="96901"/>
                  </a:lnTo>
                  <a:close/>
                </a:path>
                <a:path w="2379345" h="228600">
                  <a:moveTo>
                    <a:pt x="817245" y="101854"/>
                  </a:moveTo>
                  <a:lnTo>
                    <a:pt x="816114" y="94361"/>
                  </a:lnTo>
                  <a:lnTo>
                    <a:pt x="816102" y="94234"/>
                  </a:lnTo>
                  <a:lnTo>
                    <a:pt x="813777" y="87630"/>
                  </a:lnTo>
                  <a:lnTo>
                    <a:pt x="811276" y="80391"/>
                  </a:lnTo>
                  <a:lnTo>
                    <a:pt x="808761" y="76327"/>
                  </a:lnTo>
                  <a:lnTo>
                    <a:pt x="807593" y="74422"/>
                  </a:lnTo>
                  <a:lnTo>
                    <a:pt x="802386" y="69342"/>
                  </a:lnTo>
                  <a:lnTo>
                    <a:pt x="797306" y="64262"/>
                  </a:lnTo>
                  <a:lnTo>
                    <a:pt x="790829" y="60198"/>
                  </a:lnTo>
                  <a:lnTo>
                    <a:pt x="782955" y="57404"/>
                  </a:lnTo>
                  <a:lnTo>
                    <a:pt x="781050" y="56832"/>
                  </a:lnTo>
                  <a:lnTo>
                    <a:pt x="781050" y="96647"/>
                  </a:lnTo>
                  <a:lnTo>
                    <a:pt x="781011" y="97917"/>
                  </a:lnTo>
                  <a:lnTo>
                    <a:pt x="780897" y="101854"/>
                  </a:lnTo>
                  <a:lnTo>
                    <a:pt x="780796" y="105791"/>
                  </a:lnTo>
                  <a:lnTo>
                    <a:pt x="724408" y="105791"/>
                  </a:lnTo>
                  <a:lnTo>
                    <a:pt x="724649" y="101854"/>
                  </a:lnTo>
                  <a:lnTo>
                    <a:pt x="725220" y="98361"/>
                  </a:lnTo>
                  <a:lnTo>
                    <a:pt x="725297" y="97917"/>
                  </a:lnTo>
                  <a:lnTo>
                    <a:pt x="726567" y="94361"/>
                  </a:lnTo>
                  <a:lnTo>
                    <a:pt x="727837" y="90678"/>
                  </a:lnTo>
                  <a:lnTo>
                    <a:pt x="729615" y="87630"/>
                  </a:lnTo>
                  <a:lnTo>
                    <a:pt x="732028" y="84963"/>
                  </a:lnTo>
                  <a:lnTo>
                    <a:pt x="734314" y="82296"/>
                  </a:lnTo>
                  <a:lnTo>
                    <a:pt x="737235" y="80137"/>
                  </a:lnTo>
                  <a:lnTo>
                    <a:pt x="744347" y="77089"/>
                  </a:lnTo>
                  <a:lnTo>
                    <a:pt x="748538" y="76327"/>
                  </a:lnTo>
                  <a:lnTo>
                    <a:pt x="762762" y="76327"/>
                  </a:lnTo>
                  <a:lnTo>
                    <a:pt x="769874" y="78867"/>
                  </a:lnTo>
                  <a:lnTo>
                    <a:pt x="774319" y="84201"/>
                  </a:lnTo>
                  <a:lnTo>
                    <a:pt x="778891" y="89408"/>
                  </a:lnTo>
                  <a:lnTo>
                    <a:pt x="781050" y="96647"/>
                  </a:lnTo>
                  <a:lnTo>
                    <a:pt x="781050" y="56832"/>
                  </a:lnTo>
                  <a:lnTo>
                    <a:pt x="776655" y="55499"/>
                  </a:lnTo>
                  <a:lnTo>
                    <a:pt x="770191" y="54229"/>
                  </a:lnTo>
                  <a:lnTo>
                    <a:pt x="770534" y="54229"/>
                  </a:lnTo>
                  <a:lnTo>
                    <a:pt x="762520" y="53378"/>
                  </a:lnTo>
                  <a:lnTo>
                    <a:pt x="762990" y="53378"/>
                  </a:lnTo>
                  <a:lnTo>
                    <a:pt x="754253" y="53086"/>
                  </a:lnTo>
                  <a:lnTo>
                    <a:pt x="710057" y="65151"/>
                  </a:lnTo>
                  <a:lnTo>
                    <a:pt x="688670" y="98361"/>
                  </a:lnTo>
                  <a:lnTo>
                    <a:pt x="686130" y="122174"/>
                  </a:lnTo>
                  <a:lnTo>
                    <a:pt x="686269" y="125984"/>
                  </a:lnTo>
                  <a:lnTo>
                    <a:pt x="686333" y="127800"/>
                  </a:lnTo>
                  <a:lnTo>
                    <a:pt x="709930" y="173609"/>
                  </a:lnTo>
                  <a:lnTo>
                    <a:pt x="748880" y="183896"/>
                  </a:lnTo>
                  <a:lnTo>
                    <a:pt x="757555" y="184150"/>
                  </a:lnTo>
                  <a:lnTo>
                    <a:pt x="764159" y="184150"/>
                  </a:lnTo>
                  <a:lnTo>
                    <a:pt x="768273" y="183896"/>
                  </a:lnTo>
                  <a:lnTo>
                    <a:pt x="769302" y="183896"/>
                  </a:lnTo>
                  <a:lnTo>
                    <a:pt x="807212" y="175514"/>
                  </a:lnTo>
                  <a:lnTo>
                    <a:pt x="810768" y="168402"/>
                  </a:lnTo>
                  <a:lnTo>
                    <a:pt x="810768" y="159385"/>
                  </a:lnTo>
                  <a:lnTo>
                    <a:pt x="810666" y="155702"/>
                  </a:lnTo>
                  <a:lnTo>
                    <a:pt x="810641" y="155321"/>
                  </a:lnTo>
                  <a:lnTo>
                    <a:pt x="810412" y="154432"/>
                  </a:lnTo>
                  <a:lnTo>
                    <a:pt x="809879" y="153543"/>
                  </a:lnTo>
                  <a:lnTo>
                    <a:pt x="809498" y="152654"/>
                  </a:lnTo>
                  <a:lnTo>
                    <a:pt x="808990" y="152146"/>
                  </a:lnTo>
                  <a:lnTo>
                    <a:pt x="808482" y="151892"/>
                  </a:lnTo>
                  <a:lnTo>
                    <a:pt x="807847" y="151511"/>
                  </a:lnTo>
                  <a:lnTo>
                    <a:pt x="807085" y="151384"/>
                  </a:lnTo>
                  <a:lnTo>
                    <a:pt x="804672" y="151384"/>
                  </a:lnTo>
                  <a:lnTo>
                    <a:pt x="802132" y="151892"/>
                  </a:lnTo>
                  <a:lnTo>
                    <a:pt x="802411" y="151892"/>
                  </a:lnTo>
                  <a:lnTo>
                    <a:pt x="800354" y="152654"/>
                  </a:lnTo>
                  <a:lnTo>
                    <a:pt x="797560" y="153543"/>
                  </a:lnTo>
                  <a:lnTo>
                    <a:pt x="794893" y="154432"/>
                  </a:lnTo>
                  <a:lnTo>
                    <a:pt x="791337" y="155321"/>
                  </a:lnTo>
                  <a:lnTo>
                    <a:pt x="787654" y="156337"/>
                  </a:lnTo>
                  <a:lnTo>
                    <a:pt x="783336" y="157353"/>
                  </a:lnTo>
                  <a:lnTo>
                    <a:pt x="778383" y="158115"/>
                  </a:lnTo>
                  <a:lnTo>
                    <a:pt x="773303" y="159004"/>
                  </a:lnTo>
                  <a:lnTo>
                    <a:pt x="767588" y="159385"/>
                  </a:lnTo>
                  <a:lnTo>
                    <a:pt x="754507" y="159385"/>
                  </a:lnTo>
                  <a:lnTo>
                    <a:pt x="748919" y="158623"/>
                  </a:lnTo>
                  <a:lnTo>
                    <a:pt x="744220" y="157099"/>
                  </a:lnTo>
                  <a:lnTo>
                    <a:pt x="739648" y="155702"/>
                  </a:lnTo>
                  <a:lnTo>
                    <a:pt x="724408" y="131826"/>
                  </a:lnTo>
                  <a:lnTo>
                    <a:pt x="724408" y="126873"/>
                  </a:lnTo>
                  <a:lnTo>
                    <a:pt x="809371" y="126873"/>
                  </a:lnTo>
                  <a:lnTo>
                    <a:pt x="812165" y="125984"/>
                  </a:lnTo>
                  <a:lnTo>
                    <a:pt x="816229" y="122174"/>
                  </a:lnTo>
                  <a:lnTo>
                    <a:pt x="817245" y="119253"/>
                  </a:lnTo>
                  <a:lnTo>
                    <a:pt x="817245" y="105791"/>
                  </a:lnTo>
                  <a:lnTo>
                    <a:pt x="817245" y="101854"/>
                  </a:lnTo>
                  <a:close/>
                </a:path>
                <a:path w="2379345" h="228600">
                  <a:moveTo>
                    <a:pt x="972185" y="59944"/>
                  </a:moveTo>
                  <a:lnTo>
                    <a:pt x="971931" y="59182"/>
                  </a:lnTo>
                  <a:lnTo>
                    <a:pt x="971296" y="58547"/>
                  </a:lnTo>
                  <a:lnTo>
                    <a:pt x="970661" y="57785"/>
                  </a:lnTo>
                  <a:lnTo>
                    <a:pt x="962406" y="55753"/>
                  </a:lnTo>
                  <a:lnTo>
                    <a:pt x="960120" y="55372"/>
                  </a:lnTo>
                  <a:lnTo>
                    <a:pt x="946531" y="55372"/>
                  </a:lnTo>
                  <a:lnTo>
                    <a:pt x="944245" y="55753"/>
                  </a:lnTo>
                  <a:lnTo>
                    <a:pt x="941832" y="56007"/>
                  </a:lnTo>
                  <a:lnTo>
                    <a:pt x="934593" y="59944"/>
                  </a:lnTo>
                  <a:lnTo>
                    <a:pt x="934593" y="185166"/>
                  </a:lnTo>
                  <a:lnTo>
                    <a:pt x="934339" y="188976"/>
                  </a:lnTo>
                  <a:lnTo>
                    <a:pt x="933704" y="191262"/>
                  </a:lnTo>
                  <a:lnTo>
                    <a:pt x="933069" y="193675"/>
                  </a:lnTo>
                  <a:lnTo>
                    <a:pt x="932180" y="195707"/>
                  </a:lnTo>
                  <a:lnTo>
                    <a:pt x="922274" y="201549"/>
                  </a:lnTo>
                  <a:lnTo>
                    <a:pt x="917829" y="201549"/>
                  </a:lnTo>
                  <a:lnTo>
                    <a:pt x="916178" y="201422"/>
                  </a:lnTo>
                  <a:lnTo>
                    <a:pt x="914654" y="201168"/>
                  </a:lnTo>
                  <a:lnTo>
                    <a:pt x="910082" y="201168"/>
                  </a:lnTo>
                  <a:lnTo>
                    <a:pt x="909066" y="201930"/>
                  </a:lnTo>
                  <a:lnTo>
                    <a:pt x="908685" y="202692"/>
                  </a:lnTo>
                  <a:lnTo>
                    <a:pt x="908304" y="203581"/>
                  </a:lnTo>
                  <a:lnTo>
                    <a:pt x="907796" y="204597"/>
                  </a:lnTo>
                  <a:lnTo>
                    <a:pt x="907542" y="205867"/>
                  </a:lnTo>
                  <a:lnTo>
                    <a:pt x="907415" y="207518"/>
                  </a:lnTo>
                  <a:lnTo>
                    <a:pt x="907288" y="209042"/>
                  </a:lnTo>
                  <a:lnTo>
                    <a:pt x="907161" y="211074"/>
                  </a:lnTo>
                  <a:lnTo>
                    <a:pt x="907161" y="215519"/>
                  </a:lnTo>
                  <a:lnTo>
                    <a:pt x="907288" y="217170"/>
                  </a:lnTo>
                  <a:lnTo>
                    <a:pt x="907415" y="219710"/>
                  </a:lnTo>
                  <a:lnTo>
                    <a:pt x="907669" y="220853"/>
                  </a:lnTo>
                  <a:lnTo>
                    <a:pt x="907796" y="221742"/>
                  </a:lnTo>
                  <a:lnTo>
                    <a:pt x="908050" y="222758"/>
                  </a:lnTo>
                  <a:lnTo>
                    <a:pt x="908304" y="223647"/>
                  </a:lnTo>
                  <a:lnTo>
                    <a:pt x="908812" y="224409"/>
                  </a:lnTo>
                  <a:lnTo>
                    <a:pt x="909320" y="225298"/>
                  </a:lnTo>
                  <a:lnTo>
                    <a:pt x="910209" y="225933"/>
                  </a:lnTo>
                  <a:lnTo>
                    <a:pt x="911606" y="226441"/>
                  </a:lnTo>
                  <a:lnTo>
                    <a:pt x="912876" y="226949"/>
                  </a:lnTo>
                  <a:lnTo>
                    <a:pt x="914908" y="227457"/>
                  </a:lnTo>
                  <a:lnTo>
                    <a:pt x="917829" y="227965"/>
                  </a:lnTo>
                  <a:lnTo>
                    <a:pt x="920750" y="228346"/>
                  </a:lnTo>
                  <a:lnTo>
                    <a:pt x="924179" y="228600"/>
                  </a:lnTo>
                  <a:lnTo>
                    <a:pt x="935736" y="228600"/>
                  </a:lnTo>
                  <a:lnTo>
                    <a:pt x="942213" y="227711"/>
                  </a:lnTo>
                  <a:lnTo>
                    <a:pt x="947674" y="225679"/>
                  </a:lnTo>
                  <a:lnTo>
                    <a:pt x="953135" y="223774"/>
                  </a:lnTo>
                  <a:lnTo>
                    <a:pt x="969873" y="201549"/>
                  </a:lnTo>
                  <a:lnTo>
                    <a:pt x="971245" y="197231"/>
                  </a:lnTo>
                  <a:lnTo>
                    <a:pt x="971461" y="195707"/>
                  </a:lnTo>
                  <a:lnTo>
                    <a:pt x="972185" y="189738"/>
                  </a:lnTo>
                  <a:lnTo>
                    <a:pt x="972185" y="59944"/>
                  </a:lnTo>
                  <a:close/>
                </a:path>
                <a:path w="2379345" h="228600">
                  <a:moveTo>
                    <a:pt x="975106" y="14859"/>
                  </a:moveTo>
                  <a:lnTo>
                    <a:pt x="973658" y="10668"/>
                  </a:lnTo>
                  <a:lnTo>
                    <a:pt x="973582" y="10414"/>
                  </a:lnTo>
                  <a:lnTo>
                    <a:pt x="970813" y="8128"/>
                  </a:lnTo>
                  <a:lnTo>
                    <a:pt x="967879" y="5588"/>
                  </a:lnTo>
                  <a:lnTo>
                    <a:pt x="968362" y="5588"/>
                  </a:lnTo>
                  <a:lnTo>
                    <a:pt x="962025" y="4318"/>
                  </a:lnTo>
                  <a:lnTo>
                    <a:pt x="945134" y="4318"/>
                  </a:lnTo>
                  <a:lnTo>
                    <a:pt x="939419" y="5588"/>
                  </a:lnTo>
                  <a:lnTo>
                    <a:pt x="936244" y="8128"/>
                  </a:lnTo>
                  <a:lnTo>
                    <a:pt x="933196" y="10668"/>
                  </a:lnTo>
                  <a:lnTo>
                    <a:pt x="931672" y="15240"/>
                  </a:lnTo>
                  <a:lnTo>
                    <a:pt x="931672" y="28194"/>
                  </a:lnTo>
                  <a:lnTo>
                    <a:pt x="944753" y="38608"/>
                  </a:lnTo>
                  <a:lnTo>
                    <a:pt x="961644" y="38608"/>
                  </a:lnTo>
                  <a:lnTo>
                    <a:pt x="966901" y="37465"/>
                  </a:lnTo>
                  <a:lnTo>
                    <a:pt x="967333" y="37465"/>
                  </a:lnTo>
                  <a:lnTo>
                    <a:pt x="970534" y="34798"/>
                  </a:lnTo>
                  <a:lnTo>
                    <a:pt x="973582" y="32385"/>
                  </a:lnTo>
                  <a:lnTo>
                    <a:pt x="974979" y="28194"/>
                  </a:lnTo>
                  <a:lnTo>
                    <a:pt x="975106" y="14859"/>
                  </a:lnTo>
                  <a:close/>
                </a:path>
                <a:path w="2379345" h="228600">
                  <a:moveTo>
                    <a:pt x="1145921" y="117475"/>
                  </a:moveTo>
                  <a:lnTo>
                    <a:pt x="1145755" y="113030"/>
                  </a:lnTo>
                  <a:lnTo>
                    <a:pt x="1145654" y="109905"/>
                  </a:lnTo>
                  <a:lnTo>
                    <a:pt x="1144879" y="102870"/>
                  </a:lnTo>
                  <a:lnTo>
                    <a:pt x="1143558" y="96139"/>
                  </a:lnTo>
                  <a:lnTo>
                    <a:pt x="1141831" y="90297"/>
                  </a:lnTo>
                  <a:lnTo>
                    <a:pt x="1141730" y="89916"/>
                  </a:lnTo>
                  <a:lnTo>
                    <a:pt x="1138974" y="82042"/>
                  </a:lnTo>
                  <a:lnTo>
                    <a:pt x="1137107" y="78994"/>
                  </a:lnTo>
                  <a:lnTo>
                    <a:pt x="1134745" y="75184"/>
                  </a:lnTo>
                  <a:lnTo>
                    <a:pt x="1128903" y="69723"/>
                  </a:lnTo>
                  <a:lnTo>
                    <a:pt x="1123188" y="64262"/>
                  </a:lnTo>
                  <a:lnTo>
                    <a:pt x="1115949" y="60198"/>
                  </a:lnTo>
                  <a:lnTo>
                    <a:pt x="1107186" y="57277"/>
                  </a:lnTo>
                  <a:lnTo>
                    <a:pt x="1107186" y="124841"/>
                  </a:lnTo>
                  <a:lnTo>
                    <a:pt x="1106551" y="130429"/>
                  </a:lnTo>
                  <a:lnTo>
                    <a:pt x="1105154" y="135255"/>
                  </a:lnTo>
                  <a:lnTo>
                    <a:pt x="1103884" y="139954"/>
                  </a:lnTo>
                  <a:lnTo>
                    <a:pt x="1101979" y="144145"/>
                  </a:lnTo>
                  <a:lnTo>
                    <a:pt x="1099185" y="147447"/>
                  </a:lnTo>
                  <a:lnTo>
                    <a:pt x="1096518" y="150876"/>
                  </a:lnTo>
                  <a:lnTo>
                    <a:pt x="1093089" y="153416"/>
                  </a:lnTo>
                  <a:lnTo>
                    <a:pt x="1084707" y="156972"/>
                  </a:lnTo>
                  <a:lnTo>
                    <a:pt x="1079754" y="157861"/>
                  </a:lnTo>
                  <a:lnTo>
                    <a:pt x="1067816" y="157861"/>
                  </a:lnTo>
                  <a:lnTo>
                    <a:pt x="1062736" y="156972"/>
                  </a:lnTo>
                  <a:lnTo>
                    <a:pt x="1058799" y="155067"/>
                  </a:lnTo>
                  <a:lnTo>
                    <a:pt x="1054354" y="153035"/>
                  </a:lnTo>
                  <a:lnTo>
                    <a:pt x="1041514" y="112141"/>
                  </a:lnTo>
                  <a:lnTo>
                    <a:pt x="1042276" y="106680"/>
                  </a:lnTo>
                  <a:lnTo>
                    <a:pt x="1063828" y="80010"/>
                  </a:lnTo>
                  <a:lnTo>
                    <a:pt x="1063421" y="80010"/>
                  </a:lnTo>
                  <a:lnTo>
                    <a:pt x="1069086" y="78994"/>
                  </a:lnTo>
                  <a:lnTo>
                    <a:pt x="1080897" y="78994"/>
                  </a:lnTo>
                  <a:lnTo>
                    <a:pt x="1086231" y="80010"/>
                  </a:lnTo>
                  <a:lnTo>
                    <a:pt x="1090295" y="82042"/>
                  </a:lnTo>
                  <a:lnTo>
                    <a:pt x="1094486" y="83947"/>
                  </a:lnTo>
                  <a:lnTo>
                    <a:pt x="1105535" y="102870"/>
                  </a:lnTo>
                  <a:lnTo>
                    <a:pt x="1106678" y="107696"/>
                  </a:lnTo>
                  <a:lnTo>
                    <a:pt x="1107097" y="112141"/>
                  </a:lnTo>
                  <a:lnTo>
                    <a:pt x="1107186" y="124841"/>
                  </a:lnTo>
                  <a:lnTo>
                    <a:pt x="1107186" y="57277"/>
                  </a:lnTo>
                  <a:lnTo>
                    <a:pt x="1100302" y="55448"/>
                  </a:lnTo>
                  <a:lnTo>
                    <a:pt x="1092809" y="54140"/>
                  </a:lnTo>
                  <a:lnTo>
                    <a:pt x="1085202" y="53403"/>
                  </a:lnTo>
                  <a:lnTo>
                    <a:pt x="1086243" y="53403"/>
                  </a:lnTo>
                  <a:lnTo>
                    <a:pt x="1076071" y="53086"/>
                  </a:lnTo>
                  <a:lnTo>
                    <a:pt x="1067130" y="53403"/>
                  </a:lnTo>
                  <a:lnTo>
                    <a:pt x="1058811" y="54317"/>
                  </a:lnTo>
                  <a:lnTo>
                    <a:pt x="1021080" y="71501"/>
                  </a:lnTo>
                  <a:lnTo>
                    <a:pt x="1003935" y="105562"/>
                  </a:lnTo>
                  <a:lnTo>
                    <a:pt x="1002880" y="117475"/>
                  </a:lnTo>
                  <a:lnTo>
                    <a:pt x="1002792" y="119761"/>
                  </a:lnTo>
                  <a:lnTo>
                    <a:pt x="1002931" y="124079"/>
                  </a:lnTo>
                  <a:lnTo>
                    <a:pt x="1003046" y="127254"/>
                  </a:lnTo>
                  <a:lnTo>
                    <a:pt x="1003820" y="134112"/>
                  </a:lnTo>
                  <a:lnTo>
                    <a:pt x="1003833" y="134277"/>
                  </a:lnTo>
                  <a:lnTo>
                    <a:pt x="1025639" y="172720"/>
                  </a:lnTo>
                  <a:lnTo>
                    <a:pt x="1064120" y="183870"/>
                  </a:lnTo>
                  <a:lnTo>
                    <a:pt x="1072769" y="184150"/>
                  </a:lnTo>
                  <a:lnTo>
                    <a:pt x="1080897" y="183870"/>
                  </a:lnTo>
                  <a:lnTo>
                    <a:pt x="1081405" y="183870"/>
                  </a:lnTo>
                  <a:lnTo>
                    <a:pt x="1088961" y="183045"/>
                  </a:lnTo>
                  <a:lnTo>
                    <a:pt x="1089406" y="183045"/>
                  </a:lnTo>
                  <a:lnTo>
                    <a:pt x="1097724" y="181419"/>
                  </a:lnTo>
                  <a:lnTo>
                    <a:pt x="1133856" y="159639"/>
                  </a:lnTo>
                  <a:lnTo>
                    <a:pt x="1135011" y="157861"/>
                  </a:lnTo>
                  <a:lnTo>
                    <a:pt x="1138428" y="152654"/>
                  </a:lnTo>
                  <a:lnTo>
                    <a:pt x="1145819" y="119761"/>
                  </a:lnTo>
                  <a:lnTo>
                    <a:pt x="1145921" y="117475"/>
                  </a:lnTo>
                  <a:close/>
                </a:path>
                <a:path w="2379345" h="228600">
                  <a:moveTo>
                    <a:pt x="1309878" y="108458"/>
                  </a:moveTo>
                  <a:lnTo>
                    <a:pt x="1309014" y="100457"/>
                  </a:lnTo>
                  <a:lnTo>
                    <a:pt x="1308989" y="100203"/>
                  </a:lnTo>
                  <a:lnTo>
                    <a:pt x="1305013" y="85090"/>
                  </a:lnTo>
                  <a:lnTo>
                    <a:pt x="1304925" y="84709"/>
                  </a:lnTo>
                  <a:lnTo>
                    <a:pt x="1303185" y="81026"/>
                  </a:lnTo>
                  <a:lnTo>
                    <a:pt x="1301750" y="77978"/>
                  </a:lnTo>
                  <a:lnTo>
                    <a:pt x="1295552" y="69596"/>
                  </a:lnTo>
                  <a:lnTo>
                    <a:pt x="1293114" y="66294"/>
                  </a:lnTo>
                  <a:lnTo>
                    <a:pt x="1287526" y="61722"/>
                  </a:lnTo>
                  <a:lnTo>
                    <a:pt x="1280541" y="58293"/>
                  </a:lnTo>
                  <a:lnTo>
                    <a:pt x="1275105" y="56045"/>
                  </a:lnTo>
                  <a:lnTo>
                    <a:pt x="1270889" y="54902"/>
                  </a:lnTo>
                  <a:lnTo>
                    <a:pt x="1270889" y="114427"/>
                  </a:lnTo>
                  <a:lnTo>
                    <a:pt x="1270787" y="124625"/>
                  </a:lnTo>
                  <a:lnTo>
                    <a:pt x="1248537" y="156210"/>
                  </a:lnTo>
                  <a:lnTo>
                    <a:pt x="1238250" y="156210"/>
                  </a:lnTo>
                  <a:lnTo>
                    <a:pt x="1213231" y="138176"/>
                  </a:lnTo>
                  <a:lnTo>
                    <a:pt x="1213231" y="99568"/>
                  </a:lnTo>
                  <a:lnTo>
                    <a:pt x="1236370" y="82169"/>
                  </a:lnTo>
                  <a:lnTo>
                    <a:pt x="1239393" y="81407"/>
                  </a:lnTo>
                  <a:lnTo>
                    <a:pt x="1241806" y="81026"/>
                  </a:lnTo>
                  <a:lnTo>
                    <a:pt x="1249426" y="81026"/>
                  </a:lnTo>
                  <a:lnTo>
                    <a:pt x="1253617" y="82169"/>
                  </a:lnTo>
                  <a:lnTo>
                    <a:pt x="1257046" y="84328"/>
                  </a:lnTo>
                  <a:lnTo>
                    <a:pt x="1260348" y="86360"/>
                  </a:lnTo>
                  <a:lnTo>
                    <a:pt x="1263015" y="89281"/>
                  </a:lnTo>
                  <a:lnTo>
                    <a:pt x="1265174" y="92837"/>
                  </a:lnTo>
                  <a:lnTo>
                    <a:pt x="1267206" y="96393"/>
                  </a:lnTo>
                  <a:lnTo>
                    <a:pt x="1268628" y="100203"/>
                  </a:lnTo>
                  <a:lnTo>
                    <a:pt x="1268730" y="100457"/>
                  </a:lnTo>
                  <a:lnTo>
                    <a:pt x="1269619" y="105029"/>
                  </a:lnTo>
                  <a:lnTo>
                    <a:pt x="1270381" y="109601"/>
                  </a:lnTo>
                  <a:lnTo>
                    <a:pt x="1270889" y="114427"/>
                  </a:lnTo>
                  <a:lnTo>
                    <a:pt x="1270889" y="54902"/>
                  </a:lnTo>
                  <a:lnTo>
                    <a:pt x="1269111" y="54406"/>
                  </a:lnTo>
                  <a:lnTo>
                    <a:pt x="1262532" y="53428"/>
                  </a:lnTo>
                  <a:lnTo>
                    <a:pt x="1255395" y="53086"/>
                  </a:lnTo>
                  <a:lnTo>
                    <a:pt x="1251458" y="53086"/>
                  </a:lnTo>
                  <a:lnTo>
                    <a:pt x="1246479" y="53428"/>
                  </a:lnTo>
                  <a:lnTo>
                    <a:pt x="1247203" y="53428"/>
                  </a:lnTo>
                  <a:lnTo>
                    <a:pt x="1240409" y="54610"/>
                  </a:lnTo>
                  <a:lnTo>
                    <a:pt x="1223391" y="62103"/>
                  </a:lnTo>
                  <a:lnTo>
                    <a:pt x="1219962" y="64135"/>
                  </a:lnTo>
                  <a:lnTo>
                    <a:pt x="1216533" y="66675"/>
                  </a:lnTo>
                  <a:lnTo>
                    <a:pt x="1213231" y="69596"/>
                  </a:lnTo>
                  <a:lnTo>
                    <a:pt x="1213231" y="4572"/>
                  </a:lnTo>
                  <a:lnTo>
                    <a:pt x="1201039" y="0"/>
                  </a:lnTo>
                  <a:lnTo>
                    <a:pt x="1187577" y="0"/>
                  </a:lnTo>
                  <a:lnTo>
                    <a:pt x="1175512" y="4572"/>
                  </a:lnTo>
                  <a:lnTo>
                    <a:pt x="1175550" y="177800"/>
                  </a:lnTo>
                  <a:lnTo>
                    <a:pt x="1182281" y="181610"/>
                  </a:lnTo>
                  <a:lnTo>
                    <a:pt x="1183767" y="181610"/>
                  </a:lnTo>
                  <a:lnTo>
                    <a:pt x="1185799" y="181737"/>
                  </a:lnTo>
                  <a:lnTo>
                    <a:pt x="1196975" y="181737"/>
                  </a:lnTo>
                  <a:lnTo>
                    <a:pt x="1199070" y="181610"/>
                  </a:lnTo>
                  <a:lnTo>
                    <a:pt x="1200569" y="181610"/>
                  </a:lnTo>
                  <a:lnTo>
                    <a:pt x="1202944" y="181102"/>
                  </a:lnTo>
                  <a:lnTo>
                    <a:pt x="1204087" y="180721"/>
                  </a:lnTo>
                  <a:lnTo>
                    <a:pt x="1205357" y="180340"/>
                  </a:lnTo>
                  <a:lnTo>
                    <a:pt x="1207643" y="164084"/>
                  </a:lnTo>
                  <a:lnTo>
                    <a:pt x="1211199" y="167640"/>
                  </a:lnTo>
                  <a:lnTo>
                    <a:pt x="1214755" y="170688"/>
                  </a:lnTo>
                  <a:lnTo>
                    <a:pt x="1218184" y="173101"/>
                  </a:lnTo>
                  <a:lnTo>
                    <a:pt x="1221613" y="175641"/>
                  </a:lnTo>
                  <a:lnTo>
                    <a:pt x="1247902" y="184150"/>
                  </a:lnTo>
                  <a:lnTo>
                    <a:pt x="1261491" y="184150"/>
                  </a:lnTo>
                  <a:lnTo>
                    <a:pt x="1294765" y="165989"/>
                  </a:lnTo>
                  <a:lnTo>
                    <a:pt x="1296377" y="164084"/>
                  </a:lnTo>
                  <a:lnTo>
                    <a:pt x="1299718" y="160147"/>
                  </a:lnTo>
                  <a:lnTo>
                    <a:pt x="1301788" y="156210"/>
                  </a:lnTo>
                  <a:lnTo>
                    <a:pt x="1303401" y="153162"/>
                  </a:lnTo>
                  <a:lnTo>
                    <a:pt x="1309801" y="119380"/>
                  </a:lnTo>
                  <a:lnTo>
                    <a:pt x="1309878" y="108458"/>
                  </a:lnTo>
                  <a:close/>
                </a:path>
                <a:path w="2379345" h="228600">
                  <a:moveTo>
                    <a:pt x="1536192" y="127381"/>
                  </a:moveTo>
                  <a:lnTo>
                    <a:pt x="1536065" y="90170"/>
                  </a:lnTo>
                  <a:lnTo>
                    <a:pt x="1535049" y="84074"/>
                  </a:lnTo>
                  <a:lnTo>
                    <a:pt x="1532788" y="77978"/>
                  </a:lnTo>
                  <a:lnTo>
                    <a:pt x="1530731" y="72390"/>
                  </a:lnTo>
                  <a:lnTo>
                    <a:pt x="1527175" y="67691"/>
                  </a:lnTo>
                  <a:lnTo>
                    <a:pt x="1522349" y="64008"/>
                  </a:lnTo>
                  <a:lnTo>
                    <a:pt x="1517650" y="60325"/>
                  </a:lnTo>
                  <a:lnTo>
                    <a:pt x="1477137" y="53086"/>
                  </a:lnTo>
                  <a:lnTo>
                    <a:pt x="1471295" y="53086"/>
                  </a:lnTo>
                  <a:lnTo>
                    <a:pt x="1465580" y="53467"/>
                  </a:lnTo>
                  <a:lnTo>
                    <a:pt x="1459992" y="54356"/>
                  </a:lnTo>
                  <a:lnTo>
                    <a:pt x="1454531" y="55118"/>
                  </a:lnTo>
                  <a:lnTo>
                    <a:pt x="1449324" y="56261"/>
                  </a:lnTo>
                  <a:lnTo>
                    <a:pt x="1439926" y="58801"/>
                  </a:lnTo>
                  <a:lnTo>
                    <a:pt x="1435569" y="60325"/>
                  </a:lnTo>
                  <a:lnTo>
                    <a:pt x="1432433" y="61722"/>
                  </a:lnTo>
                  <a:lnTo>
                    <a:pt x="1428877" y="63246"/>
                  </a:lnTo>
                  <a:lnTo>
                    <a:pt x="1421638" y="71755"/>
                  </a:lnTo>
                  <a:lnTo>
                    <a:pt x="1421726" y="81026"/>
                  </a:lnTo>
                  <a:lnTo>
                    <a:pt x="1422082" y="83312"/>
                  </a:lnTo>
                  <a:lnTo>
                    <a:pt x="1422184" y="83820"/>
                  </a:lnTo>
                  <a:lnTo>
                    <a:pt x="1422654" y="85090"/>
                  </a:lnTo>
                  <a:lnTo>
                    <a:pt x="1423162" y="86106"/>
                  </a:lnTo>
                  <a:lnTo>
                    <a:pt x="1423377" y="86614"/>
                  </a:lnTo>
                  <a:lnTo>
                    <a:pt x="1423771" y="87376"/>
                  </a:lnTo>
                  <a:lnTo>
                    <a:pt x="1424432" y="88138"/>
                  </a:lnTo>
                  <a:lnTo>
                    <a:pt x="1425321" y="88773"/>
                  </a:lnTo>
                  <a:lnTo>
                    <a:pt x="1426083" y="89408"/>
                  </a:lnTo>
                  <a:lnTo>
                    <a:pt x="1427099" y="89662"/>
                  </a:lnTo>
                  <a:lnTo>
                    <a:pt x="1429766" y="89662"/>
                  </a:lnTo>
                  <a:lnTo>
                    <a:pt x="1431798" y="89027"/>
                  </a:lnTo>
                  <a:lnTo>
                    <a:pt x="1434465" y="87884"/>
                  </a:lnTo>
                  <a:lnTo>
                    <a:pt x="1437005" y="86614"/>
                  </a:lnTo>
                  <a:lnTo>
                    <a:pt x="1440180" y="85344"/>
                  </a:lnTo>
                  <a:lnTo>
                    <a:pt x="1467612" y="77978"/>
                  </a:lnTo>
                  <a:lnTo>
                    <a:pt x="1478661" y="77978"/>
                  </a:lnTo>
                  <a:lnTo>
                    <a:pt x="1482725" y="78359"/>
                  </a:lnTo>
                  <a:lnTo>
                    <a:pt x="1485900" y="79248"/>
                  </a:lnTo>
                  <a:lnTo>
                    <a:pt x="1489202" y="80137"/>
                  </a:lnTo>
                  <a:lnTo>
                    <a:pt x="1491742" y="81534"/>
                  </a:lnTo>
                  <a:lnTo>
                    <a:pt x="1493647" y="83312"/>
                  </a:lnTo>
                  <a:lnTo>
                    <a:pt x="1495679" y="85090"/>
                  </a:lnTo>
                  <a:lnTo>
                    <a:pt x="1497076" y="87376"/>
                  </a:lnTo>
                  <a:lnTo>
                    <a:pt x="1497838" y="90170"/>
                  </a:lnTo>
                  <a:lnTo>
                    <a:pt x="1498727" y="92837"/>
                  </a:lnTo>
                  <a:lnTo>
                    <a:pt x="1499235" y="96012"/>
                  </a:lnTo>
                  <a:lnTo>
                    <a:pt x="1499235" y="106807"/>
                  </a:lnTo>
                  <a:lnTo>
                    <a:pt x="1499235" y="127381"/>
                  </a:lnTo>
                  <a:lnTo>
                    <a:pt x="1499235" y="147066"/>
                  </a:lnTo>
                  <a:lnTo>
                    <a:pt x="1494536" y="151638"/>
                  </a:lnTo>
                  <a:lnTo>
                    <a:pt x="1490091" y="155067"/>
                  </a:lnTo>
                  <a:lnTo>
                    <a:pt x="1485646" y="157353"/>
                  </a:lnTo>
                  <a:lnTo>
                    <a:pt x="1481201" y="159766"/>
                  </a:lnTo>
                  <a:lnTo>
                    <a:pt x="1476248" y="160909"/>
                  </a:lnTo>
                  <a:lnTo>
                    <a:pt x="1464691" y="160909"/>
                  </a:lnTo>
                  <a:lnTo>
                    <a:pt x="1459865" y="159512"/>
                  </a:lnTo>
                  <a:lnTo>
                    <a:pt x="1452753" y="153924"/>
                  </a:lnTo>
                  <a:lnTo>
                    <a:pt x="1450975" y="150114"/>
                  </a:lnTo>
                  <a:lnTo>
                    <a:pt x="1450975" y="142367"/>
                  </a:lnTo>
                  <a:lnTo>
                    <a:pt x="1451610" y="139827"/>
                  </a:lnTo>
                  <a:lnTo>
                    <a:pt x="1452880" y="137668"/>
                  </a:lnTo>
                  <a:lnTo>
                    <a:pt x="1454023" y="135509"/>
                  </a:lnTo>
                  <a:lnTo>
                    <a:pt x="1478661" y="127381"/>
                  </a:lnTo>
                  <a:lnTo>
                    <a:pt x="1499235" y="127381"/>
                  </a:lnTo>
                  <a:lnTo>
                    <a:pt x="1499235" y="106807"/>
                  </a:lnTo>
                  <a:lnTo>
                    <a:pt x="1486154" y="106807"/>
                  </a:lnTo>
                  <a:lnTo>
                    <a:pt x="1477479" y="106959"/>
                  </a:lnTo>
                  <a:lnTo>
                    <a:pt x="1438402" y="113030"/>
                  </a:lnTo>
                  <a:lnTo>
                    <a:pt x="1414145" y="139573"/>
                  </a:lnTo>
                  <a:lnTo>
                    <a:pt x="1414145" y="152527"/>
                  </a:lnTo>
                  <a:lnTo>
                    <a:pt x="1415288" y="158115"/>
                  </a:lnTo>
                  <a:lnTo>
                    <a:pt x="1417701" y="162687"/>
                  </a:lnTo>
                  <a:lnTo>
                    <a:pt x="1420114" y="167386"/>
                  </a:lnTo>
                  <a:lnTo>
                    <a:pt x="1423416" y="171323"/>
                  </a:lnTo>
                  <a:lnTo>
                    <a:pt x="1427861" y="174498"/>
                  </a:lnTo>
                  <a:lnTo>
                    <a:pt x="1432179" y="177673"/>
                  </a:lnTo>
                  <a:lnTo>
                    <a:pt x="1437259" y="180086"/>
                  </a:lnTo>
                  <a:lnTo>
                    <a:pt x="1443228" y="181737"/>
                  </a:lnTo>
                  <a:lnTo>
                    <a:pt x="1449197" y="183261"/>
                  </a:lnTo>
                  <a:lnTo>
                    <a:pt x="1455674" y="184150"/>
                  </a:lnTo>
                  <a:lnTo>
                    <a:pt x="1471422" y="184150"/>
                  </a:lnTo>
                  <a:lnTo>
                    <a:pt x="1504950" y="167767"/>
                  </a:lnTo>
                  <a:lnTo>
                    <a:pt x="1504950" y="178308"/>
                  </a:lnTo>
                  <a:lnTo>
                    <a:pt x="1512697" y="181737"/>
                  </a:lnTo>
                  <a:lnTo>
                    <a:pt x="1527810" y="181737"/>
                  </a:lnTo>
                  <a:lnTo>
                    <a:pt x="1536192" y="178308"/>
                  </a:lnTo>
                  <a:lnTo>
                    <a:pt x="1536192" y="167767"/>
                  </a:lnTo>
                  <a:lnTo>
                    <a:pt x="1536192" y="160909"/>
                  </a:lnTo>
                  <a:lnTo>
                    <a:pt x="1536192" y="127381"/>
                  </a:lnTo>
                  <a:close/>
                </a:path>
                <a:path w="2379345" h="228600">
                  <a:moveTo>
                    <a:pt x="1700784" y="96520"/>
                  </a:moveTo>
                  <a:lnTo>
                    <a:pt x="1700022" y="89281"/>
                  </a:lnTo>
                  <a:lnTo>
                    <a:pt x="1698269" y="83439"/>
                  </a:lnTo>
                  <a:lnTo>
                    <a:pt x="1697786" y="81661"/>
                  </a:lnTo>
                  <a:lnTo>
                    <a:pt x="1696593" y="77343"/>
                  </a:lnTo>
                  <a:lnTo>
                    <a:pt x="1694751" y="73914"/>
                  </a:lnTo>
                  <a:lnTo>
                    <a:pt x="1693799" y="72136"/>
                  </a:lnTo>
                  <a:lnTo>
                    <a:pt x="1689989" y="67564"/>
                  </a:lnTo>
                  <a:lnTo>
                    <a:pt x="1686052" y="63119"/>
                  </a:lnTo>
                  <a:lnTo>
                    <a:pt x="1681264" y="59690"/>
                  </a:lnTo>
                  <a:lnTo>
                    <a:pt x="1681403" y="59690"/>
                  </a:lnTo>
                  <a:lnTo>
                    <a:pt x="1674876" y="57023"/>
                  </a:lnTo>
                  <a:lnTo>
                    <a:pt x="1668653" y="54356"/>
                  </a:lnTo>
                  <a:lnTo>
                    <a:pt x="1660906" y="53086"/>
                  </a:lnTo>
                  <a:lnTo>
                    <a:pt x="1643507" y="53086"/>
                  </a:lnTo>
                  <a:lnTo>
                    <a:pt x="1635633" y="54864"/>
                  </a:lnTo>
                  <a:lnTo>
                    <a:pt x="1605407" y="73914"/>
                  </a:lnTo>
                  <a:lnTo>
                    <a:pt x="1605407" y="59690"/>
                  </a:lnTo>
                  <a:lnTo>
                    <a:pt x="1605153" y="58928"/>
                  </a:lnTo>
                  <a:lnTo>
                    <a:pt x="1604645" y="58293"/>
                  </a:lnTo>
                  <a:lnTo>
                    <a:pt x="1604137" y="57531"/>
                  </a:lnTo>
                  <a:lnTo>
                    <a:pt x="1603375" y="57023"/>
                  </a:lnTo>
                  <a:lnTo>
                    <a:pt x="1602232" y="56642"/>
                  </a:lnTo>
                  <a:lnTo>
                    <a:pt x="1601089" y="56134"/>
                  </a:lnTo>
                  <a:lnTo>
                    <a:pt x="1599438" y="55880"/>
                  </a:lnTo>
                  <a:lnTo>
                    <a:pt x="1595247" y="55372"/>
                  </a:lnTo>
                  <a:lnTo>
                    <a:pt x="1583690" y="55372"/>
                  </a:lnTo>
                  <a:lnTo>
                    <a:pt x="1579626" y="55880"/>
                  </a:lnTo>
                  <a:lnTo>
                    <a:pt x="1577975" y="56134"/>
                  </a:lnTo>
                  <a:lnTo>
                    <a:pt x="1576705" y="56642"/>
                  </a:lnTo>
                  <a:lnTo>
                    <a:pt x="1575308" y="57023"/>
                  </a:lnTo>
                  <a:lnTo>
                    <a:pt x="1574419" y="57531"/>
                  </a:lnTo>
                  <a:lnTo>
                    <a:pt x="1573911" y="58293"/>
                  </a:lnTo>
                  <a:lnTo>
                    <a:pt x="1573530" y="58928"/>
                  </a:lnTo>
                  <a:lnTo>
                    <a:pt x="1573276" y="59690"/>
                  </a:lnTo>
                  <a:lnTo>
                    <a:pt x="1573276" y="177546"/>
                  </a:lnTo>
                  <a:lnTo>
                    <a:pt x="1573530" y="178308"/>
                  </a:lnTo>
                  <a:lnTo>
                    <a:pt x="1574165" y="178943"/>
                  </a:lnTo>
                  <a:lnTo>
                    <a:pt x="1574673" y="179578"/>
                  </a:lnTo>
                  <a:lnTo>
                    <a:pt x="1585341" y="181737"/>
                  </a:lnTo>
                  <a:lnTo>
                    <a:pt x="1598803" y="181737"/>
                  </a:lnTo>
                  <a:lnTo>
                    <a:pt x="1610995" y="177546"/>
                  </a:lnTo>
                  <a:lnTo>
                    <a:pt x="1610995" y="99441"/>
                  </a:lnTo>
                  <a:lnTo>
                    <a:pt x="1616202" y="93599"/>
                  </a:lnTo>
                  <a:lnTo>
                    <a:pt x="1621129" y="89281"/>
                  </a:lnTo>
                  <a:lnTo>
                    <a:pt x="1626235" y="86106"/>
                  </a:lnTo>
                  <a:lnTo>
                    <a:pt x="1631188" y="83185"/>
                  </a:lnTo>
                  <a:lnTo>
                    <a:pt x="1636014" y="81661"/>
                  </a:lnTo>
                  <a:lnTo>
                    <a:pt x="1644523" y="81661"/>
                  </a:lnTo>
                  <a:lnTo>
                    <a:pt x="1661795" y="97155"/>
                  </a:lnTo>
                  <a:lnTo>
                    <a:pt x="1662811" y="100330"/>
                  </a:lnTo>
                  <a:lnTo>
                    <a:pt x="1663192" y="104775"/>
                  </a:lnTo>
                  <a:lnTo>
                    <a:pt x="1663192" y="177546"/>
                  </a:lnTo>
                  <a:lnTo>
                    <a:pt x="1663573" y="178308"/>
                  </a:lnTo>
                  <a:lnTo>
                    <a:pt x="1675384" y="181737"/>
                  </a:lnTo>
                  <a:lnTo>
                    <a:pt x="1688719" y="181737"/>
                  </a:lnTo>
                  <a:lnTo>
                    <a:pt x="1700784" y="177546"/>
                  </a:lnTo>
                  <a:lnTo>
                    <a:pt x="1700784" y="96520"/>
                  </a:lnTo>
                  <a:close/>
                </a:path>
                <a:path w="2379345" h="228600">
                  <a:moveTo>
                    <a:pt x="1862963" y="4953"/>
                  </a:moveTo>
                  <a:lnTo>
                    <a:pt x="1859153" y="1778"/>
                  </a:lnTo>
                  <a:lnTo>
                    <a:pt x="1857756" y="1270"/>
                  </a:lnTo>
                  <a:lnTo>
                    <a:pt x="1855851" y="889"/>
                  </a:lnTo>
                  <a:lnTo>
                    <a:pt x="1851025" y="381"/>
                  </a:lnTo>
                  <a:lnTo>
                    <a:pt x="1837563" y="381"/>
                  </a:lnTo>
                  <a:lnTo>
                    <a:pt x="1832737" y="889"/>
                  </a:lnTo>
                  <a:lnTo>
                    <a:pt x="1830832" y="1270"/>
                  </a:lnTo>
                  <a:lnTo>
                    <a:pt x="1829308" y="1778"/>
                  </a:lnTo>
                  <a:lnTo>
                    <a:pt x="1827911" y="2159"/>
                  </a:lnTo>
                  <a:lnTo>
                    <a:pt x="1826895" y="2794"/>
                  </a:lnTo>
                  <a:lnTo>
                    <a:pt x="1826387" y="3429"/>
                  </a:lnTo>
                  <a:lnTo>
                    <a:pt x="1825879" y="4191"/>
                  </a:lnTo>
                  <a:lnTo>
                    <a:pt x="1825498" y="4953"/>
                  </a:lnTo>
                  <a:lnTo>
                    <a:pt x="1825498" y="68707"/>
                  </a:lnTo>
                  <a:lnTo>
                    <a:pt x="1825498" y="99060"/>
                  </a:lnTo>
                  <a:lnTo>
                    <a:pt x="1825498" y="137668"/>
                  </a:lnTo>
                  <a:lnTo>
                    <a:pt x="1822323" y="141097"/>
                  </a:lnTo>
                  <a:lnTo>
                    <a:pt x="1819402" y="144018"/>
                  </a:lnTo>
                  <a:lnTo>
                    <a:pt x="1814068" y="148844"/>
                  </a:lnTo>
                  <a:lnTo>
                    <a:pt x="1811159" y="150876"/>
                  </a:lnTo>
                  <a:lnTo>
                    <a:pt x="1808861" y="152146"/>
                  </a:lnTo>
                  <a:lnTo>
                    <a:pt x="1806321" y="153670"/>
                  </a:lnTo>
                  <a:lnTo>
                    <a:pt x="1803781" y="154686"/>
                  </a:lnTo>
                  <a:lnTo>
                    <a:pt x="1801368" y="155321"/>
                  </a:lnTo>
                  <a:lnTo>
                    <a:pt x="1798955" y="156083"/>
                  </a:lnTo>
                  <a:lnTo>
                    <a:pt x="1796415" y="156337"/>
                  </a:lnTo>
                  <a:lnTo>
                    <a:pt x="1788668" y="156337"/>
                  </a:lnTo>
                  <a:lnTo>
                    <a:pt x="1772793" y="144399"/>
                  </a:lnTo>
                  <a:lnTo>
                    <a:pt x="1770761" y="140843"/>
                  </a:lnTo>
                  <a:lnTo>
                    <a:pt x="1769275" y="136906"/>
                  </a:lnTo>
                  <a:lnTo>
                    <a:pt x="1767459" y="127508"/>
                  </a:lnTo>
                  <a:lnTo>
                    <a:pt x="1766951" y="122809"/>
                  </a:lnTo>
                  <a:lnTo>
                    <a:pt x="1767027" y="112623"/>
                  </a:lnTo>
                  <a:lnTo>
                    <a:pt x="1767459" y="108839"/>
                  </a:lnTo>
                  <a:lnTo>
                    <a:pt x="1768602" y="104521"/>
                  </a:lnTo>
                  <a:lnTo>
                    <a:pt x="1769618" y="100076"/>
                  </a:lnTo>
                  <a:lnTo>
                    <a:pt x="1781937" y="84074"/>
                  </a:lnTo>
                  <a:lnTo>
                    <a:pt x="1785493" y="81915"/>
                  </a:lnTo>
                  <a:lnTo>
                    <a:pt x="1789684" y="80772"/>
                  </a:lnTo>
                  <a:lnTo>
                    <a:pt x="1799971" y="80772"/>
                  </a:lnTo>
                  <a:lnTo>
                    <a:pt x="1825498" y="99060"/>
                  </a:lnTo>
                  <a:lnTo>
                    <a:pt x="1825498" y="68707"/>
                  </a:lnTo>
                  <a:lnTo>
                    <a:pt x="1819529" y="63627"/>
                  </a:lnTo>
                  <a:lnTo>
                    <a:pt x="1813560" y="59690"/>
                  </a:lnTo>
                  <a:lnTo>
                    <a:pt x="1801368" y="54356"/>
                  </a:lnTo>
                  <a:lnTo>
                    <a:pt x="1794510" y="53086"/>
                  </a:lnTo>
                  <a:lnTo>
                    <a:pt x="1787017" y="53086"/>
                  </a:lnTo>
                  <a:lnTo>
                    <a:pt x="1780159" y="53378"/>
                  </a:lnTo>
                  <a:lnTo>
                    <a:pt x="1772843" y="54356"/>
                  </a:lnTo>
                  <a:lnTo>
                    <a:pt x="1773212" y="54356"/>
                  </a:lnTo>
                  <a:lnTo>
                    <a:pt x="1767586" y="55714"/>
                  </a:lnTo>
                  <a:lnTo>
                    <a:pt x="1735074" y="84074"/>
                  </a:lnTo>
                  <a:lnTo>
                    <a:pt x="1728597" y="120142"/>
                  </a:lnTo>
                  <a:lnTo>
                    <a:pt x="1728597" y="128778"/>
                  </a:lnTo>
                  <a:lnTo>
                    <a:pt x="1729613" y="136906"/>
                  </a:lnTo>
                  <a:lnTo>
                    <a:pt x="1731467" y="144018"/>
                  </a:lnTo>
                  <a:lnTo>
                    <a:pt x="1733575" y="152146"/>
                  </a:lnTo>
                  <a:lnTo>
                    <a:pt x="1764106" y="181203"/>
                  </a:lnTo>
                  <a:lnTo>
                    <a:pt x="1784350" y="184150"/>
                  </a:lnTo>
                  <a:lnTo>
                    <a:pt x="1791017" y="183819"/>
                  </a:lnTo>
                  <a:lnTo>
                    <a:pt x="1797380" y="182841"/>
                  </a:lnTo>
                  <a:lnTo>
                    <a:pt x="1803438" y="181203"/>
                  </a:lnTo>
                  <a:lnTo>
                    <a:pt x="1804708" y="180721"/>
                  </a:lnTo>
                  <a:lnTo>
                    <a:pt x="1808848" y="179070"/>
                  </a:lnTo>
                  <a:lnTo>
                    <a:pt x="1809013" y="179070"/>
                  </a:lnTo>
                  <a:lnTo>
                    <a:pt x="1815058" y="175869"/>
                  </a:lnTo>
                  <a:lnTo>
                    <a:pt x="1820519" y="172377"/>
                  </a:lnTo>
                  <a:lnTo>
                    <a:pt x="1825866" y="168351"/>
                  </a:lnTo>
                  <a:lnTo>
                    <a:pt x="1831086" y="163830"/>
                  </a:lnTo>
                  <a:lnTo>
                    <a:pt x="1831086" y="177673"/>
                  </a:lnTo>
                  <a:lnTo>
                    <a:pt x="1837944" y="181610"/>
                  </a:lnTo>
                  <a:lnTo>
                    <a:pt x="1839468" y="181610"/>
                  </a:lnTo>
                  <a:lnTo>
                    <a:pt x="1841500" y="181737"/>
                  </a:lnTo>
                  <a:lnTo>
                    <a:pt x="1852803" y="181737"/>
                  </a:lnTo>
                  <a:lnTo>
                    <a:pt x="1854835" y="181610"/>
                  </a:lnTo>
                  <a:lnTo>
                    <a:pt x="1856308" y="181610"/>
                  </a:lnTo>
                  <a:lnTo>
                    <a:pt x="1858073" y="181203"/>
                  </a:lnTo>
                  <a:lnTo>
                    <a:pt x="1858213" y="181203"/>
                  </a:lnTo>
                  <a:lnTo>
                    <a:pt x="1859661" y="180721"/>
                  </a:lnTo>
                  <a:lnTo>
                    <a:pt x="1860931" y="180340"/>
                  </a:lnTo>
                  <a:lnTo>
                    <a:pt x="1861693" y="179705"/>
                  </a:lnTo>
                  <a:lnTo>
                    <a:pt x="1862709" y="178435"/>
                  </a:lnTo>
                  <a:lnTo>
                    <a:pt x="1862963" y="177673"/>
                  </a:lnTo>
                  <a:lnTo>
                    <a:pt x="1862963" y="163830"/>
                  </a:lnTo>
                  <a:lnTo>
                    <a:pt x="1862963" y="156337"/>
                  </a:lnTo>
                  <a:lnTo>
                    <a:pt x="1862963" y="80772"/>
                  </a:lnTo>
                  <a:lnTo>
                    <a:pt x="1862963" y="68707"/>
                  </a:lnTo>
                  <a:lnTo>
                    <a:pt x="1862963" y="4953"/>
                  </a:lnTo>
                  <a:close/>
                </a:path>
                <a:path w="2379345" h="228600">
                  <a:moveTo>
                    <a:pt x="2063750" y="74168"/>
                  </a:moveTo>
                  <a:lnTo>
                    <a:pt x="2060448" y="56769"/>
                  </a:lnTo>
                  <a:lnTo>
                    <a:pt x="2059686" y="56261"/>
                  </a:lnTo>
                  <a:lnTo>
                    <a:pt x="2058797" y="56134"/>
                  </a:lnTo>
                  <a:lnTo>
                    <a:pt x="2028698" y="56134"/>
                  </a:lnTo>
                  <a:lnTo>
                    <a:pt x="2028698" y="29337"/>
                  </a:lnTo>
                  <a:lnTo>
                    <a:pt x="2016633" y="24765"/>
                  </a:lnTo>
                  <a:lnTo>
                    <a:pt x="2003298" y="24765"/>
                  </a:lnTo>
                  <a:lnTo>
                    <a:pt x="1991106" y="29337"/>
                  </a:lnTo>
                  <a:lnTo>
                    <a:pt x="1991106" y="56134"/>
                  </a:lnTo>
                  <a:lnTo>
                    <a:pt x="1974215" y="56134"/>
                  </a:lnTo>
                  <a:lnTo>
                    <a:pt x="1973453" y="56261"/>
                  </a:lnTo>
                  <a:lnTo>
                    <a:pt x="1972691" y="56769"/>
                  </a:lnTo>
                  <a:lnTo>
                    <a:pt x="1971929" y="57150"/>
                  </a:lnTo>
                  <a:lnTo>
                    <a:pt x="1969262" y="74168"/>
                  </a:lnTo>
                  <a:lnTo>
                    <a:pt x="1969770" y="77597"/>
                  </a:lnTo>
                  <a:lnTo>
                    <a:pt x="1971802" y="81661"/>
                  </a:lnTo>
                  <a:lnTo>
                    <a:pt x="1973199" y="82677"/>
                  </a:lnTo>
                  <a:lnTo>
                    <a:pt x="1991106" y="82677"/>
                  </a:lnTo>
                  <a:lnTo>
                    <a:pt x="1991106" y="149225"/>
                  </a:lnTo>
                  <a:lnTo>
                    <a:pt x="1991702" y="153416"/>
                  </a:lnTo>
                  <a:lnTo>
                    <a:pt x="1991829" y="154305"/>
                  </a:lnTo>
                  <a:lnTo>
                    <a:pt x="1991931" y="155067"/>
                  </a:lnTo>
                  <a:lnTo>
                    <a:pt x="2021116" y="183007"/>
                  </a:lnTo>
                  <a:lnTo>
                    <a:pt x="2021611" y="183007"/>
                  </a:lnTo>
                  <a:lnTo>
                    <a:pt x="2027174" y="183769"/>
                  </a:lnTo>
                  <a:lnTo>
                    <a:pt x="2037461" y="183769"/>
                  </a:lnTo>
                  <a:lnTo>
                    <a:pt x="2045716" y="183007"/>
                  </a:lnTo>
                  <a:lnTo>
                    <a:pt x="2056765" y="180467"/>
                  </a:lnTo>
                  <a:lnTo>
                    <a:pt x="2058543" y="179832"/>
                  </a:lnTo>
                  <a:lnTo>
                    <a:pt x="2063623" y="160782"/>
                  </a:lnTo>
                  <a:lnTo>
                    <a:pt x="2063115" y="157607"/>
                  </a:lnTo>
                  <a:lnTo>
                    <a:pt x="2062861" y="156464"/>
                  </a:lnTo>
                  <a:lnTo>
                    <a:pt x="2062784" y="156210"/>
                  </a:lnTo>
                  <a:lnTo>
                    <a:pt x="2062670" y="155829"/>
                  </a:lnTo>
                  <a:lnTo>
                    <a:pt x="2062607" y="155575"/>
                  </a:lnTo>
                  <a:lnTo>
                    <a:pt x="2062264" y="154686"/>
                  </a:lnTo>
                  <a:lnTo>
                    <a:pt x="2062226" y="154559"/>
                  </a:lnTo>
                  <a:lnTo>
                    <a:pt x="2061845" y="154051"/>
                  </a:lnTo>
                  <a:lnTo>
                    <a:pt x="2061337" y="153670"/>
                  </a:lnTo>
                  <a:lnTo>
                    <a:pt x="2060702" y="153416"/>
                  </a:lnTo>
                  <a:lnTo>
                    <a:pt x="2058162" y="153416"/>
                  </a:lnTo>
                  <a:lnTo>
                    <a:pt x="2057273" y="153670"/>
                  </a:lnTo>
                  <a:lnTo>
                    <a:pt x="2056384" y="154051"/>
                  </a:lnTo>
                  <a:lnTo>
                    <a:pt x="2055368" y="154305"/>
                  </a:lnTo>
                  <a:lnTo>
                    <a:pt x="2052828" y="155067"/>
                  </a:lnTo>
                  <a:lnTo>
                    <a:pt x="2049907" y="155829"/>
                  </a:lnTo>
                  <a:lnTo>
                    <a:pt x="2047430" y="156210"/>
                  </a:lnTo>
                  <a:lnTo>
                    <a:pt x="2038604" y="156210"/>
                  </a:lnTo>
                  <a:lnTo>
                    <a:pt x="2034413" y="154686"/>
                  </a:lnTo>
                  <a:lnTo>
                    <a:pt x="2029841" y="148336"/>
                  </a:lnTo>
                  <a:lnTo>
                    <a:pt x="2028698" y="143510"/>
                  </a:lnTo>
                  <a:lnTo>
                    <a:pt x="2028698" y="82677"/>
                  </a:lnTo>
                  <a:lnTo>
                    <a:pt x="2059813" y="82677"/>
                  </a:lnTo>
                  <a:lnTo>
                    <a:pt x="2061337" y="81661"/>
                  </a:lnTo>
                  <a:lnTo>
                    <a:pt x="2062226" y="79629"/>
                  </a:lnTo>
                  <a:lnTo>
                    <a:pt x="2063242" y="77597"/>
                  </a:lnTo>
                  <a:lnTo>
                    <a:pt x="2063750" y="74168"/>
                  </a:lnTo>
                  <a:close/>
                </a:path>
                <a:path w="2379345" h="228600">
                  <a:moveTo>
                    <a:pt x="2218944" y="96901"/>
                  </a:moveTo>
                  <a:lnTo>
                    <a:pt x="2218182" y="89535"/>
                  </a:lnTo>
                  <a:lnTo>
                    <a:pt x="2216404" y="83439"/>
                  </a:lnTo>
                  <a:lnTo>
                    <a:pt x="2215908" y="81661"/>
                  </a:lnTo>
                  <a:lnTo>
                    <a:pt x="2214753" y="77470"/>
                  </a:lnTo>
                  <a:lnTo>
                    <a:pt x="2211959" y="72136"/>
                  </a:lnTo>
                  <a:lnTo>
                    <a:pt x="2209774" y="69596"/>
                  </a:lnTo>
                  <a:lnTo>
                    <a:pt x="2204212" y="63119"/>
                  </a:lnTo>
                  <a:lnTo>
                    <a:pt x="2199259" y="59563"/>
                  </a:lnTo>
                  <a:lnTo>
                    <a:pt x="2193340" y="57150"/>
                  </a:lnTo>
                  <a:lnTo>
                    <a:pt x="2187105" y="54483"/>
                  </a:lnTo>
                  <a:lnTo>
                    <a:pt x="2187575" y="54483"/>
                  </a:lnTo>
                  <a:lnTo>
                    <a:pt x="2179066" y="53086"/>
                  </a:lnTo>
                  <a:lnTo>
                    <a:pt x="2162683" y="53086"/>
                  </a:lnTo>
                  <a:lnTo>
                    <a:pt x="2129155" y="69596"/>
                  </a:lnTo>
                  <a:lnTo>
                    <a:pt x="2129155" y="4572"/>
                  </a:lnTo>
                  <a:lnTo>
                    <a:pt x="2116963" y="0"/>
                  </a:lnTo>
                  <a:lnTo>
                    <a:pt x="2103501" y="0"/>
                  </a:lnTo>
                  <a:lnTo>
                    <a:pt x="2091436" y="4572"/>
                  </a:lnTo>
                  <a:lnTo>
                    <a:pt x="2091436" y="177546"/>
                  </a:lnTo>
                  <a:lnTo>
                    <a:pt x="2091690" y="178308"/>
                  </a:lnTo>
                  <a:lnTo>
                    <a:pt x="2092325" y="178943"/>
                  </a:lnTo>
                  <a:lnTo>
                    <a:pt x="2092833" y="179578"/>
                  </a:lnTo>
                  <a:lnTo>
                    <a:pt x="2103501" y="181737"/>
                  </a:lnTo>
                  <a:lnTo>
                    <a:pt x="2116963" y="181737"/>
                  </a:lnTo>
                  <a:lnTo>
                    <a:pt x="2129155" y="177546"/>
                  </a:lnTo>
                  <a:lnTo>
                    <a:pt x="2129155" y="99441"/>
                  </a:lnTo>
                  <a:lnTo>
                    <a:pt x="2134362" y="93599"/>
                  </a:lnTo>
                  <a:lnTo>
                    <a:pt x="2139442" y="89154"/>
                  </a:lnTo>
                  <a:lnTo>
                    <a:pt x="2144395" y="86106"/>
                  </a:lnTo>
                  <a:lnTo>
                    <a:pt x="2149348" y="83185"/>
                  </a:lnTo>
                  <a:lnTo>
                    <a:pt x="2154174" y="81661"/>
                  </a:lnTo>
                  <a:lnTo>
                    <a:pt x="2162683" y="81661"/>
                  </a:lnTo>
                  <a:lnTo>
                    <a:pt x="2179878" y="96901"/>
                  </a:lnTo>
                  <a:lnTo>
                    <a:pt x="2180971" y="100330"/>
                  </a:lnTo>
                  <a:lnTo>
                    <a:pt x="2181352" y="104775"/>
                  </a:lnTo>
                  <a:lnTo>
                    <a:pt x="2181352" y="177546"/>
                  </a:lnTo>
                  <a:lnTo>
                    <a:pt x="2181733" y="178308"/>
                  </a:lnTo>
                  <a:lnTo>
                    <a:pt x="2193544" y="181737"/>
                  </a:lnTo>
                  <a:lnTo>
                    <a:pt x="2206879" y="181737"/>
                  </a:lnTo>
                  <a:lnTo>
                    <a:pt x="2218944" y="177546"/>
                  </a:lnTo>
                  <a:lnTo>
                    <a:pt x="2218944" y="96901"/>
                  </a:lnTo>
                  <a:close/>
                </a:path>
                <a:path w="2379345" h="228600">
                  <a:moveTo>
                    <a:pt x="2379345" y="101854"/>
                  </a:moveTo>
                  <a:lnTo>
                    <a:pt x="2378214" y="94361"/>
                  </a:lnTo>
                  <a:lnTo>
                    <a:pt x="2378202" y="94234"/>
                  </a:lnTo>
                  <a:lnTo>
                    <a:pt x="2375878" y="87630"/>
                  </a:lnTo>
                  <a:lnTo>
                    <a:pt x="2373376" y="80391"/>
                  </a:lnTo>
                  <a:lnTo>
                    <a:pt x="2370861" y="76327"/>
                  </a:lnTo>
                  <a:lnTo>
                    <a:pt x="2369693" y="74422"/>
                  </a:lnTo>
                  <a:lnTo>
                    <a:pt x="2364486" y="69342"/>
                  </a:lnTo>
                  <a:lnTo>
                    <a:pt x="2359406" y="64262"/>
                  </a:lnTo>
                  <a:lnTo>
                    <a:pt x="2352929" y="60198"/>
                  </a:lnTo>
                  <a:lnTo>
                    <a:pt x="2345055" y="57404"/>
                  </a:lnTo>
                  <a:lnTo>
                    <a:pt x="2343150" y="56832"/>
                  </a:lnTo>
                  <a:lnTo>
                    <a:pt x="2343150" y="96647"/>
                  </a:lnTo>
                  <a:lnTo>
                    <a:pt x="2343112" y="97917"/>
                  </a:lnTo>
                  <a:lnTo>
                    <a:pt x="2342997" y="101854"/>
                  </a:lnTo>
                  <a:lnTo>
                    <a:pt x="2342896" y="105791"/>
                  </a:lnTo>
                  <a:lnTo>
                    <a:pt x="2286508" y="105791"/>
                  </a:lnTo>
                  <a:lnTo>
                    <a:pt x="2286749" y="101854"/>
                  </a:lnTo>
                  <a:lnTo>
                    <a:pt x="2287320" y="98361"/>
                  </a:lnTo>
                  <a:lnTo>
                    <a:pt x="2287397" y="97917"/>
                  </a:lnTo>
                  <a:lnTo>
                    <a:pt x="2288667" y="94361"/>
                  </a:lnTo>
                  <a:lnTo>
                    <a:pt x="2289937" y="90678"/>
                  </a:lnTo>
                  <a:lnTo>
                    <a:pt x="2291715" y="87630"/>
                  </a:lnTo>
                  <a:lnTo>
                    <a:pt x="2294128" y="84963"/>
                  </a:lnTo>
                  <a:lnTo>
                    <a:pt x="2296414" y="82296"/>
                  </a:lnTo>
                  <a:lnTo>
                    <a:pt x="2299335" y="80137"/>
                  </a:lnTo>
                  <a:lnTo>
                    <a:pt x="2306447" y="77089"/>
                  </a:lnTo>
                  <a:lnTo>
                    <a:pt x="2310638" y="76327"/>
                  </a:lnTo>
                  <a:lnTo>
                    <a:pt x="2324862" y="76327"/>
                  </a:lnTo>
                  <a:lnTo>
                    <a:pt x="2331974" y="78867"/>
                  </a:lnTo>
                  <a:lnTo>
                    <a:pt x="2336419" y="84201"/>
                  </a:lnTo>
                  <a:lnTo>
                    <a:pt x="2340991" y="89408"/>
                  </a:lnTo>
                  <a:lnTo>
                    <a:pt x="2343150" y="96647"/>
                  </a:lnTo>
                  <a:lnTo>
                    <a:pt x="2343150" y="56832"/>
                  </a:lnTo>
                  <a:lnTo>
                    <a:pt x="2338755" y="55499"/>
                  </a:lnTo>
                  <a:lnTo>
                    <a:pt x="2332291" y="54229"/>
                  </a:lnTo>
                  <a:lnTo>
                    <a:pt x="2332634" y="54229"/>
                  </a:lnTo>
                  <a:lnTo>
                    <a:pt x="2324620" y="53378"/>
                  </a:lnTo>
                  <a:lnTo>
                    <a:pt x="2325090" y="53378"/>
                  </a:lnTo>
                  <a:lnTo>
                    <a:pt x="2316353" y="53086"/>
                  </a:lnTo>
                  <a:lnTo>
                    <a:pt x="2272157" y="65151"/>
                  </a:lnTo>
                  <a:lnTo>
                    <a:pt x="2250770" y="98361"/>
                  </a:lnTo>
                  <a:lnTo>
                    <a:pt x="2248230" y="122174"/>
                  </a:lnTo>
                  <a:lnTo>
                    <a:pt x="2248370" y="125984"/>
                  </a:lnTo>
                  <a:lnTo>
                    <a:pt x="2248433" y="127800"/>
                  </a:lnTo>
                  <a:lnTo>
                    <a:pt x="2272030" y="173609"/>
                  </a:lnTo>
                  <a:lnTo>
                    <a:pt x="2310981" y="183896"/>
                  </a:lnTo>
                  <a:lnTo>
                    <a:pt x="2319655" y="184150"/>
                  </a:lnTo>
                  <a:lnTo>
                    <a:pt x="2326259" y="184150"/>
                  </a:lnTo>
                  <a:lnTo>
                    <a:pt x="2330373" y="183896"/>
                  </a:lnTo>
                  <a:lnTo>
                    <a:pt x="2331402" y="183896"/>
                  </a:lnTo>
                  <a:lnTo>
                    <a:pt x="2369312" y="175514"/>
                  </a:lnTo>
                  <a:lnTo>
                    <a:pt x="2372741" y="169545"/>
                  </a:lnTo>
                  <a:lnTo>
                    <a:pt x="2372741" y="159385"/>
                  </a:lnTo>
                  <a:lnTo>
                    <a:pt x="2372741" y="155321"/>
                  </a:lnTo>
                  <a:lnTo>
                    <a:pt x="2372512" y="154432"/>
                  </a:lnTo>
                  <a:lnTo>
                    <a:pt x="2371979" y="153543"/>
                  </a:lnTo>
                  <a:lnTo>
                    <a:pt x="2371598" y="152654"/>
                  </a:lnTo>
                  <a:lnTo>
                    <a:pt x="2371090" y="152146"/>
                  </a:lnTo>
                  <a:lnTo>
                    <a:pt x="2370582" y="151892"/>
                  </a:lnTo>
                  <a:lnTo>
                    <a:pt x="2369947" y="151511"/>
                  </a:lnTo>
                  <a:lnTo>
                    <a:pt x="2369185" y="151384"/>
                  </a:lnTo>
                  <a:lnTo>
                    <a:pt x="2366772" y="151384"/>
                  </a:lnTo>
                  <a:lnTo>
                    <a:pt x="2364232" y="151892"/>
                  </a:lnTo>
                  <a:lnTo>
                    <a:pt x="2364511" y="151892"/>
                  </a:lnTo>
                  <a:lnTo>
                    <a:pt x="2362454" y="152654"/>
                  </a:lnTo>
                  <a:lnTo>
                    <a:pt x="2359660" y="153543"/>
                  </a:lnTo>
                  <a:lnTo>
                    <a:pt x="2356993" y="154432"/>
                  </a:lnTo>
                  <a:lnTo>
                    <a:pt x="2353437" y="155321"/>
                  </a:lnTo>
                  <a:lnTo>
                    <a:pt x="2349754" y="156337"/>
                  </a:lnTo>
                  <a:lnTo>
                    <a:pt x="2345436" y="157353"/>
                  </a:lnTo>
                  <a:lnTo>
                    <a:pt x="2340483" y="158115"/>
                  </a:lnTo>
                  <a:lnTo>
                    <a:pt x="2335403" y="159004"/>
                  </a:lnTo>
                  <a:lnTo>
                    <a:pt x="2329688" y="159385"/>
                  </a:lnTo>
                  <a:lnTo>
                    <a:pt x="2316607" y="159385"/>
                  </a:lnTo>
                  <a:lnTo>
                    <a:pt x="2311019" y="158623"/>
                  </a:lnTo>
                  <a:lnTo>
                    <a:pt x="2306320" y="157099"/>
                  </a:lnTo>
                  <a:lnTo>
                    <a:pt x="2301748" y="155702"/>
                  </a:lnTo>
                  <a:lnTo>
                    <a:pt x="2286508" y="131826"/>
                  </a:lnTo>
                  <a:lnTo>
                    <a:pt x="2286508" y="126873"/>
                  </a:lnTo>
                  <a:lnTo>
                    <a:pt x="2371471" y="126873"/>
                  </a:lnTo>
                  <a:lnTo>
                    <a:pt x="2374265" y="125984"/>
                  </a:lnTo>
                  <a:lnTo>
                    <a:pt x="2378329" y="122174"/>
                  </a:lnTo>
                  <a:lnTo>
                    <a:pt x="2379345" y="119253"/>
                  </a:lnTo>
                  <a:lnTo>
                    <a:pt x="2379345" y="105791"/>
                  </a:lnTo>
                  <a:lnTo>
                    <a:pt x="2379345" y="101854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68722" y="6861047"/>
              <a:ext cx="1562100" cy="22428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08011" y="7175245"/>
              <a:ext cx="1627505" cy="184150"/>
            </a:xfrm>
            <a:custGeom>
              <a:avLst/>
              <a:gdLst/>
              <a:ahLst/>
              <a:cxnLst/>
              <a:rect l="l" t="t" r="r" b="b"/>
              <a:pathLst>
                <a:path w="1627505" h="184150">
                  <a:moveTo>
                    <a:pt x="123113" y="127381"/>
                  </a:moveTo>
                  <a:lnTo>
                    <a:pt x="122986" y="90170"/>
                  </a:lnTo>
                  <a:lnTo>
                    <a:pt x="121996" y="84074"/>
                  </a:lnTo>
                  <a:lnTo>
                    <a:pt x="119672" y="77978"/>
                  </a:lnTo>
                  <a:lnTo>
                    <a:pt x="117563" y="72390"/>
                  </a:lnTo>
                  <a:lnTo>
                    <a:pt x="78295" y="53759"/>
                  </a:lnTo>
                  <a:lnTo>
                    <a:pt x="63588" y="53086"/>
                  </a:lnTo>
                  <a:lnTo>
                    <a:pt x="57645" y="53086"/>
                  </a:lnTo>
                  <a:lnTo>
                    <a:pt x="51879" y="53467"/>
                  </a:lnTo>
                  <a:lnTo>
                    <a:pt x="46291" y="54356"/>
                  </a:lnTo>
                  <a:lnTo>
                    <a:pt x="40703" y="55118"/>
                  </a:lnTo>
                  <a:lnTo>
                    <a:pt x="7645" y="71755"/>
                  </a:lnTo>
                  <a:lnTo>
                    <a:pt x="7747" y="81534"/>
                  </a:lnTo>
                  <a:lnTo>
                    <a:pt x="8153" y="83693"/>
                  </a:lnTo>
                  <a:lnTo>
                    <a:pt x="8585" y="85090"/>
                  </a:lnTo>
                  <a:lnTo>
                    <a:pt x="9131" y="86106"/>
                  </a:lnTo>
                  <a:lnTo>
                    <a:pt x="9372" y="86614"/>
                  </a:lnTo>
                  <a:lnTo>
                    <a:pt x="9779" y="87376"/>
                  </a:lnTo>
                  <a:lnTo>
                    <a:pt x="10388" y="88138"/>
                  </a:lnTo>
                  <a:lnTo>
                    <a:pt x="12103" y="89408"/>
                  </a:lnTo>
                  <a:lnTo>
                    <a:pt x="13081" y="89662"/>
                  </a:lnTo>
                  <a:lnTo>
                    <a:pt x="15798" y="89662"/>
                  </a:lnTo>
                  <a:lnTo>
                    <a:pt x="17894" y="89027"/>
                  </a:lnTo>
                  <a:lnTo>
                    <a:pt x="20459" y="87884"/>
                  </a:lnTo>
                  <a:lnTo>
                    <a:pt x="23025" y="86614"/>
                  </a:lnTo>
                  <a:lnTo>
                    <a:pt x="33883" y="82296"/>
                  </a:lnTo>
                  <a:lnTo>
                    <a:pt x="38290" y="81026"/>
                  </a:lnTo>
                  <a:lnTo>
                    <a:pt x="43268" y="79756"/>
                  </a:lnTo>
                  <a:lnTo>
                    <a:pt x="48260" y="78613"/>
                  </a:lnTo>
                  <a:lnTo>
                    <a:pt x="53924" y="77978"/>
                  </a:lnTo>
                  <a:lnTo>
                    <a:pt x="65100" y="77978"/>
                  </a:lnTo>
                  <a:lnTo>
                    <a:pt x="71843" y="78613"/>
                  </a:lnTo>
                  <a:lnTo>
                    <a:pt x="70078" y="78613"/>
                  </a:lnTo>
                  <a:lnTo>
                    <a:pt x="75704" y="80137"/>
                  </a:lnTo>
                  <a:lnTo>
                    <a:pt x="78320" y="81534"/>
                  </a:lnTo>
                  <a:lnTo>
                    <a:pt x="82245" y="85090"/>
                  </a:lnTo>
                  <a:lnTo>
                    <a:pt x="83654" y="87376"/>
                  </a:lnTo>
                  <a:lnTo>
                    <a:pt x="84518" y="90170"/>
                  </a:lnTo>
                  <a:lnTo>
                    <a:pt x="85369" y="92837"/>
                  </a:lnTo>
                  <a:lnTo>
                    <a:pt x="85801" y="96012"/>
                  </a:lnTo>
                  <a:lnTo>
                    <a:pt x="85801" y="106680"/>
                  </a:lnTo>
                  <a:lnTo>
                    <a:pt x="85801" y="127381"/>
                  </a:lnTo>
                  <a:lnTo>
                    <a:pt x="85801" y="147066"/>
                  </a:lnTo>
                  <a:lnTo>
                    <a:pt x="81165" y="151638"/>
                  </a:lnTo>
                  <a:lnTo>
                    <a:pt x="76606" y="155067"/>
                  </a:lnTo>
                  <a:lnTo>
                    <a:pt x="72123" y="157353"/>
                  </a:lnTo>
                  <a:lnTo>
                    <a:pt x="67640" y="159766"/>
                  </a:lnTo>
                  <a:lnTo>
                    <a:pt x="62738" y="160909"/>
                  </a:lnTo>
                  <a:lnTo>
                    <a:pt x="51054" y="160909"/>
                  </a:lnTo>
                  <a:lnTo>
                    <a:pt x="46088" y="159512"/>
                  </a:lnTo>
                  <a:lnTo>
                    <a:pt x="38938" y="153924"/>
                  </a:lnTo>
                  <a:lnTo>
                    <a:pt x="37160" y="150114"/>
                  </a:lnTo>
                  <a:lnTo>
                    <a:pt x="37160" y="142367"/>
                  </a:lnTo>
                  <a:lnTo>
                    <a:pt x="65151" y="127381"/>
                  </a:lnTo>
                  <a:lnTo>
                    <a:pt x="85801" y="127381"/>
                  </a:lnTo>
                  <a:lnTo>
                    <a:pt x="85801" y="106680"/>
                  </a:lnTo>
                  <a:lnTo>
                    <a:pt x="72656" y="106680"/>
                  </a:lnTo>
                  <a:lnTo>
                    <a:pt x="63931" y="106845"/>
                  </a:lnTo>
                  <a:lnTo>
                    <a:pt x="24434" y="113030"/>
                  </a:lnTo>
                  <a:lnTo>
                    <a:pt x="18351" y="116332"/>
                  </a:lnTo>
                  <a:lnTo>
                    <a:pt x="12255" y="119507"/>
                  </a:lnTo>
                  <a:lnTo>
                    <a:pt x="7670" y="123698"/>
                  </a:lnTo>
                  <a:lnTo>
                    <a:pt x="4597" y="128651"/>
                  </a:lnTo>
                  <a:lnTo>
                    <a:pt x="1524" y="133731"/>
                  </a:lnTo>
                  <a:lnTo>
                    <a:pt x="0" y="139573"/>
                  </a:lnTo>
                  <a:lnTo>
                    <a:pt x="0" y="152527"/>
                  </a:lnTo>
                  <a:lnTo>
                    <a:pt x="29375" y="181737"/>
                  </a:lnTo>
                  <a:lnTo>
                    <a:pt x="41935" y="184150"/>
                  </a:lnTo>
                  <a:lnTo>
                    <a:pt x="57746" y="184150"/>
                  </a:lnTo>
                  <a:lnTo>
                    <a:pt x="91681" y="167767"/>
                  </a:lnTo>
                  <a:lnTo>
                    <a:pt x="91681" y="178308"/>
                  </a:lnTo>
                  <a:lnTo>
                    <a:pt x="99415" y="181737"/>
                  </a:lnTo>
                  <a:lnTo>
                    <a:pt x="114668" y="181737"/>
                  </a:lnTo>
                  <a:lnTo>
                    <a:pt x="123113" y="178308"/>
                  </a:lnTo>
                  <a:lnTo>
                    <a:pt x="123113" y="167767"/>
                  </a:lnTo>
                  <a:lnTo>
                    <a:pt x="123113" y="160909"/>
                  </a:lnTo>
                  <a:lnTo>
                    <a:pt x="123113" y="127381"/>
                  </a:lnTo>
                  <a:close/>
                </a:path>
                <a:path w="1627505" h="184150">
                  <a:moveTo>
                    <a:pt x="255587" y="138557"/>
                  </a:moveTo>
                  <a:lnTo>
                    <a:pt x="254571" y="133985"/>
                  </a:lnTo>
                  <a:lnTo>
                    <a:pt x="252666" y="130175"/>
                  </a:lnTo>
                  <a:lnTo>
                    <a:pt x="250761" y="126238"/>
                  </a:lnTo>
                  <a:lnTo>
                    <a:pt x="214312" y="105410"/>
                  </a:lnTo>
                  <a:lnTo>
                    <a:pt x="210375" y="104140"/>
                  </a:lnTo>
                  <a:lnTo>
                    <a:pt x="206311" y="102870"/>
                  </a:lnTo>
                  <a:lnTo>
                    <a:pt x="202755" y="101600"/>
                  </a:lnTo>
                  <a:lnTo>
                    <a:pt x="199707" y="100203"/>
                  </a:lnTo>
                  <a:lnTo>
                    <a:pt x="196532" y="98806"/>
                  </a:lnTo>
                  <a:lnTo>
                    <a:pt x="193992" y="97282"/>
                  </a:lnTo>
                  <a:lnTo>
                    <a:pt x="192087" y="95377"/>
                  </a:lnTo>
                  <a:lnTo>
                    <a:pt x="190182" y="93599"/>
                  </a:lnTo>
                  <a:lnTo>
                    <a:pt x="189293" y="91313"/>
                  </a:lnTo>
                  <a:lnTo>
                    <a:pt x="189293" y="86868"/>
                  </a:lnTo>
                  <a:lnTo>
                    <a:pt x="194119" y="79756"/>
                  </a:lnTo>
                  <a:lnTo>
                    <a:pt x="195643" y="78613"/>
                  </a:lnTo>
                  <a:lnTo>
                    <a:pt x="197802" y="77851"/>
                  </a:lnTo>
                  <a:lnTo>
                    <a:pt x="200342" y="77216"/>
                  </a:lnTo>
                  <a:lnTo>
                    <a:pt x="202755" y="76581"/>
                  </a:lnTo>
                  <a:lnTo>
                    <a:pt x="205803" y="76327"/>
                  </a:lnTo>
                  <a:lnTo>
                    <a:pt x="214058" y="76327"/>
                  </a:lnTo>
                  <a:lnTo>
                    <a:pt x="218376" y="76708"/>
                  </a:lnTo>
                  <a:lnTo>
                    <a:pt x="226402" y="78613"/>
                  </a:lnTo>
                  <a:lnTo>
                    <a:pt x="226275" y="78613"/>
                  </a:lnTo>
                  <a:lnTo>
                    <a:pt x="229171" y="79502"/>
                  </a:lnTo>
                  <a:lnTo>
                    <a:pt x="232092" y="80518"/>
                  </a:lnTo>
                  <a:lnTo>
                    <a:pt x="235229" y="81788"/>
                  </a:lnTo>
                  <a:lnTo>
                    <a:pt x="236601" y="82296"/>
                  </a:lnTo>
                  <a:lnTo>
                    <a:pt x="237566" y="82677"/>
                  </a:lnTo>
                  <a:lnTo>
                    <a:pt x="239433" y="83566"/>
                  </a:lnTo>
                  <a:lnTo>
                    <a:pt x="241109" y="84455"/>
                  </a:lnTo>
                  <a:lnTo>
                    <a:pt x="242633" y="84836"/>
                  </a:lnTo>
                  <a:lnTo>
                    <a:pt x="244792" y="84836"/>
                  </a:lnTo>
                  <a:lnTo>
                    <a:pt x="245554" y="84455"/>
                  </a:lnTo>
                  <a:lnTo>
                    <a:pt x="247688" y="80010"/>
                  </a:lnTo>
                  <a:lnTo>
                    <a:pt x="247777" y="79502"/>
                  </a:lnTo>
                  <a:lnTo>
                    <a:pt x="247840" y="76327"/>
                  </a:lnTo>
                  <a:lnTo>
                    <a:pt x="247840" y="68453"/>
                  </a:lnTo>
                  <a:lnTo>
                    <a:pt x="247586" y="67056"/>
                  </a:lnTo>
                  <a:lnTo>
                    <a:pt x="247459" y="65913"/>
                  </a:lnTo>
                  <a:lnTo>
                    <a:pt x="247205" y="65024"/>
                  </a:lnTo>
                  <a:lnTo>
                    <a:pt x="247078" y="64135"/>
                  </a:lnTo>
                  <a:lnTo>
                    <a:pt x="246316" y="62611"/>
                  </a:lnTo>
                  <a:lnTo>
                    <a:pt x="245935" y="61976"/>
                  </a:lnTo>
                  <a:lnTo>
                    <a:pt x="245300" y="61341"/>
                  </a:lnTo>
                  <a:lnTo>
                    <a:pt x="244284" y="60706"/>
                  </a:lnTo>
                  <a:lnTo>
                    <a:pt x="243560" y="60198"/>
                  </a:lnTo>
                  <a:lnTo>
                    <a:pt x="241744" y="59309"/>
                  </a:lnTo>
                  <a:lnTo>
                    <a:pt x="239585" y="58420"/>
                  </a:lnTo>
                  <a:lnTo>
                    <a:pt x="237299" y="57404"/>
                  </a:lnTo>
                  <a:lnTo>
                    <a:pt x="234632" y="56642"/>
                  </a:lnTo>
                  <a:lnTo>
                    <a:pt x="231457" y="55880"/>
                  </a:lnTo>
                  <a:lnTo>
                    <a:pt x="228155" y="54991"/>
                  </a:lnTo>
                  <a:lnTo>
                    <a:pt x="224599" y="54356"/>
                  </a:lnTo>
                  <a:lnTo>
                    <a:pt x="216598" y="53340"/>
                  </a:lnTo>
                  <a:lnTo>
                    <a:pt x="212534" y="53086"/>
                  </a:lnTo>
                  <a:lnTo>
                    <a:pt x="199834" y="53086"/>
                  </a:lnTo>
                  <a:lnTo>
                    <a:pt x="192214" y="53975"/>
                  </a:lnTo>
                  <a:lnTo>
                    <a:pt x="185356" y="55880"/>
                  </a:lnTo>
                  <a:lnTo>
                    <a:pt x="178625" y="57658"/>
                  </a:lnTo>
                  <a:lnTo>
                    <a:pt x="172783" y="60198"/>
                  </a:lnTo>
                  <a:lnTo>
                    <a:pt x="163385" y="66802"/>
                  </a:lnTo>
                  <a:lnTo>
                    <a:pt x="159740" y="70739"/>
                  </a:lnTo>
                  <a:lnTo>
                    <a:pt x="156591" y="76581"/>
                  </a:lnTo>
                  <a:lnTo>
                    <a:pt x="154711" y="80010"/>
                  </a:lnTo>
                  <a:lnTo>
                    <a:pt x="153847" y="83566"/>
                  </a:lnTo>
                  <a:lnTo>
                    <a:pt x="153720" y="84074"/>
                  </a:lnTo>
                  <a:lnTo>
                    <a:pt x="153631" y="84455"/>
                  </a:lnTo>
                  <a:lnTo>
                    <a:pt x="153543" y="84836"/>
                  </a:lnTo>
                  <a:lnTo>
                    <a:pt x="153454" y="96139"/>
                  </a:lnTo>
                  <a:lnTo>
                    <a:pt x="154254" y="100203"/>
                  </a:lnTo>
                  <a:lnTo>
                    <a:pt x="185991" y="126873"/>
                  </a:lnTo>
                  <a:lnTo>
                    <a:pt x="190055" y="128397"/>
                  </a:lnTo>
                  <a:lnTo>
                    <a:pt x="194119" y="129794"/>
                  </a:lnTo>
                  <a:lnTo>
                    <a:pt x="197929" y="130937"/>
                  </a:lnTo>
                  <a:lnTo>
                    <a:pt x="201866" y="132207"/>
                  </a:lnTo>
                  <a:lnTo>
                    <a:pt x="218503" y="143891"/>
                  </a:lnTo>
                  <a:lnTo>
                    <a:pt x="218503" y="148717"/>
                  </a:lnTo>
                  <a:lnTo>
                    <a:pt x="218211" y="149860"/>
                  </a:lnTo>
                  <a:lnTo>
                    <a:pt x="218122" y="150241"/>
                  </a:lnTo>
                  <a:lnTo>
                    <a:pt x="218046" y="150495"/>
                  </a:lnTo>
                  <a:lnTo>
                    <a:pt x="217995" y="150749"/>
                  </a:lnTo>
                  <a:lnTo>
                    <a:pt x="217106" y="152400"/>
                  </a:lnTo>
                  <a:lnTo>
                    <a:pt x="216090" y="154178"/>
                  </a:lnTo>
                  <a:lnTo>
                    <a:pt x="214566" y="155575"/>
                  </a:lnTo>
                  <a:lnTo>
                    <a:pt x="212534" y="156718"/>
                  </a:lnTo>
                  <a:lnTo>
                    <a:pt x="210629" y="157861"/>
                  </a:lnTo>
                  <a:lnTo>
                    <a:pt x="208343" y="158750"/>
                  </a:lnTo>
                  <a:lnTo>
                    <a:pt x="203009" y="160020"/>
                  </a:lnTo>
                  <a:lnTo>
                    <a:pt x="199961" y="160274"/>
                  </a:lnTo>
                  <a:lnTo>
                    <a:pt x="191071" y="160274"/>
                  </a:lnTo>
                  <a:lnTo>
                    <a:pt x="160426" y="150241"/>
                  </a:lnTo>
                  <a:lnTo>
                    <a:pt x="159194" y="149860"/>
                  </a:lnTo>
                  <a:lnTo>
                    <a:pt x="156019" y="149860"/>
                  </a:lnTo>
                  <a:lnTo>
                    <a:pt x="155206" y="150241"/>
                  </a:lnTo>
                  <a:lnTo>
                    <a:pt x="152996" y="155575"/>
                  </a:lnTo>
                  <a:lnTo>
                    <a:pt x="152908" y="156210"/>
                  </a:lnTo>
                  <a:lnTo>
                    <a:pt x="152844" y="156718"/>
                  </a:lnTo>
                  <a:lnTo>
                    <a:pt x="152781" y="166370"/>
                  </a:lnTo>
                  <a:lnTo>
                    <a:pt x="152996" y="168402"/>
                  </a:lnTo>
                  <a:lnTo>
                    <a:pt x="153606" y="170307"/>
                  </a:lnTo>
                  <a:lnTo>
                    <a:pt x="154203" y="172339"/>
                  </a:lnTo>
                  <a:lnTo>
                    <a:pt x="155067" y="173736"/>
                  </a:lnTo>
                  <a:lnTo>
                    <a:pt x="157276" y="175514"/>
                  </a:lnTo>
                  <a:lnTo>
                    <a:pt x="159042" y="176530"/>
                  </a:lnTo>
                  <a:lnTo>
                    <a:pt x="161455" y="177546"/>
                  </a:lnTo>
                  <a:lnTo>
                    <a:pt x="163893" y="178689"/>
                  </a:lnTo>
                  <a:lnTo>
                    <a:pt x="166941" y="179705"/>
                  </a:lnTo>
                  <a:lnTo>
                    <a:pt x="170497" y="180594"/>
                  </a:lnTo>
                  <a:lnTo>
                    <a:pt x="174180" y="181610"/>
                  </a:lnTo>
                  <a:lnTo>
                    <a:pt x="178244" y="182499"/>
                  </a:lnTo>
                  <a:lnTo>
                    <a:pt x="187388" y="183769"/>
                  </a:lnTo>
                  <a:lnTo>
                    <a:pt x="192214" y="184150"/>
                  </a:lnTo>
                  <a:lnTo>
                    <a:pt x="205676" y="184150"/>
                  </a:lnTo>
                  <a:lnTo>
                    <a:pt x="244284" y="170561"/>
                  </a:lnTo>
                  <a:lnTo>
                    <a:pt x="251853" y="160274"/>
                  </a:lnTo>
                  <a:lnTo>
                    <a:pt x="254190" y="156210"/>
                  </a:lnTo>
                  <a:lnTo>
                    <a:pt x="255358" y="151384"/>
                  </a:lnTo>
                  <a:lnTo>
                    <a:pt x="255422" y="151130"/>
                  </a:lnTo>
                  <a:lnTo>
                    <a:pt x="255524" y="150749"/>
                  </a:lnTo>
                  <a:lnTo>
                    <a:pt x="255587" y="138557"/>
                  </a:lnTo>
                  <a:close/>
                </a:path>
                <a:path w="1627505" h="184150">
                  <a:moveTo>
                    <a:pt x="553402" y="181356"/>
                  </a:moveTo>
                  <a:lnTo>
                    <a:pt x="527151" y="181356"/>
                  </a:lnTo>
                  <a:lnTo>
                    <a:pt x="526338" y="181495"/>
                  </a:lnTo>
                  <a:lnTo>
                    <a:pt x="553402" y="181356"/>
                  </a:lnTo>
                  <a:close/>
                </a:path>
                <a:path w="1627505" h="184150">
                  <a:moveTo>
                    <a:pt x="574103" y="59436"/>
                  </a:moveTo>
                  <a:lnTo>
                    <a:pt x="573925" y="58928"/>
                  </a:lnTo>
                  <a:lnTo>
                    <a:pt x="573659" y="58293"/>
                  </a:lnTo>
                  <a:lnTo>
                    <a:pt x="573468" y="57912"/>
                  </a:lnTo>
                  <a:lnTo>
                    <a:pt x="573163" y="57531"/>
                  </a:lnTo>
                  <a:lnTo>
                    <a:pt x="573455" y="57531"/>
                  </a:lnTo>
                  <a:lnTo>
                    <a:pt x="571944" y="56769"/>
                  </a:lnTo>
                  <a:lnTo>
                    <a:pt x="569734" y="56134"/>
                  </a:lnTo>
                  <a:lnTo>
                    <a:pt x="569264" y="56019"/>
                  </a:lnTo>
                  <a:lnTo>
                    <a:pt x="568807" y="55880"/>
                  </a:lnTo>
                  <a:lnTo>
                    <a:pt x="568312" y="55880"/>
                  </a:lnTo>
                  <a:lnTo>
                    <a:pt x="567499" y="55880"/>
                  </a:lnTo>
                  <a:lnTo>
                    <a:pt x="565086" y="55638"/>
                  </a:lnTo>
                  <a:lnTo>
                    <a:pt x="562673" y="55372"/>
                  </a:lnTo>
                  <a:lnTo>
                    <a:pt x="560514" y="55372"/>
                  </a:lnTo>
                  <a:lnTo>
                    <a:pt x="551484" y="55372"/>
                  </a:lnTo>
                  <a:lnTo>
                    <a:pt x="546658" y="55626"/>
                  </a:lnTo>
                  <a:lnTo>
                    <a:pt x="549071" y="55372"/>
                  </a:lnTo>
                  <a:lnTo>
                    <a:pt x="541997" y="55372"/>
                  </a:lnTo>
                  <a:lnTo>
                    <a:pt x="541997" y="56134"/>
                  </a:lnTo>
                  <a:lnTo>
                    <a:pt x="540956" y="56515"/>
                  </a:lnTo>
                  <a:lnTo>
                    <a:pt x="539546" y="56896"/>
                  </a:lnTo>
                  <a:lnTo>
                    <a:pt x="538543" y="57531"/>
                  </a:lnTo>
                  <a:lnTo>
                    <a:pt x="537908" y="58293"/>
                  </a:lnTo>
                  <a:lnTo>
                    <a:pt x="537273" y="58928"/>
                  </a:lnTo>
                  <a:lnTo>
                    <a:pt x="536892" y="59817"/>
                  </a:lnTo>
                  <a:lnTo>
                    <a:pt x="536638" y="60960"/>
                  </a:lnTo>
                  <a:lnTo>
                    <a:pt x="510959" y="146304"/>
                  </a:lnTo>
                  <a:lnTo>
                    <a:pt x="510730" y="147701"/>
                  </a:lnTo>
                  <a:lnTo>
                    <a:pt x="510222" y="146304"/>
                  </a:lnTo>
                  <a:lnTo>
                    <a:pt x="496760" y="103124"/>
                  </a:lnTo>
                  <a:lnTo>
                    <a:pt x="483425" y="60325"/>
                  </a:lnTo>
                  <a:lnTo>
                    <a:pt x="482727" y="58928"/>
                  </a:lnTo>
                  <a:lnTo>
                    <a:pt x="482244" y="58293"/>
                  </a:lnTo>
                  <a:lnTo>
                    <a:pt x="481622" y="57531"/>
                  </a:lnTo>
                  <a:lnTo>
                    <a:pt x="480631" y="56896"/>
                  </a:lnTo>
                  <a:lnTo>
                    <a:pt x="477837" y="56134"/>
                  </a:lnTo>
                  <a:lnTo>
                    <a:pt x="541401" y="56134"/>
                  </a:lnTo>
                  <a:lnTo>
                    <a:pt x="541997" y="56134"/>
                  </a:lnTo>
                  <a:lnTo>
                    <a:pt x="541997" y="55372"/>
                  </a:lnTo>
                  <a:lnTo>
                    <a:pt x="471360" y="55372"/>
                  </a:lnTo>
                  <a:lnTo>
                    <a:pt x="460044" y="55372"/>
                  </a:lnTo>
                  <a:lnTo>
                    <a:pt x="455485" y="55626"/>
                  </a:lnTo>
                  <a:lnTo>
                    <a:pt x="450913" y="55880"/>
                  </a:lnTo>
                  <a:lnTo>
                    <a:pt x="451612" y="55880"/>
                  </a:lnTo>
                  <a:lnTo>
                    <a:pt x="451294" y="56007"/>
                  </a:lnTo>
                  <a:lnTo>
                    <a:pt x="450977" y="56134"/>
                  </a:lnTo>
                  <a:lnTo>
                    <a:pt x="450024" y="56515"/>
                  </a:lnTo>
                  <a:lnTo>
                    <a:pt x="448627" y="56896"/>
                  </a:lnTo>
                  <a:lnTo>
                    <a:pt x="447738" y="57531"/>
                  </a:lnTo>
                  <a:lnTo>
                    <a:pt x="447103" y="58293"/>
                  </a:lnTo>
                  <a:lnTo>
                    <a:pt x="446341" y="58928"/>
                  </a:lnTo>
                  <a:lnTo>
                    <a:pt x="445960" y="59817"/>
                  </a:lnTo>
                  <a:lnTo>
                    <a:pt x="445579" y="60960"/>
                  </a:lnTo>
                  <a:lnTo>
                    <a:pt x="420522" y="146304"/>
                  </a:lnTo>
                  <a:lnTo>
                    <a:pt x="420179" y="147701"/>
                  </a:lnTo>
                  <a:lnTo>
                    <a:pt x="419938" y="146304"/>
                  </a:lnTo>
                  <a:lnTo>
                    <a:pt x="393331" y="61214"/>
                  </a:lnTo>
                  <a:lnTo>
                    <a:pt x="392874" y="59817"/>
                  </a:lnTo>
                  <a:lnTo>
                    <a:pt x="392493" y="58928"/>
                  </a:lnTo>
                  <a:lnTo>
                    <a:pt x="391858" y="58293"/>
                  </a:lnTo>
                  <a:lnTo>
                    <a:pt x="391350" y="57531"/>
                  </a:lnTo>
                  <a:lnTo>
                    <a:pt x="390334" y="56896"/>
                  </a:lnTo>
                  <a:lnTo>
                    <a:pt x="388937" y="56515"/>
                  </a:lnTo>
                  <a:lnTo>
                    <a:pt x="387883" y="56134"/>
                  </a:lnTo>
                  <a:lnTo>
                    <a:pt x="387527" y="56019"/>
                  </a:lnTo>
                  <a:lnTo>
                    <a:pt x="387184" y="55880"/>
                  </a:lnTo>
                  <a:lnTo>
                    <a:pt x="386575" y="55880"/>
                  </a:lnTo>
                  <a:lnTo>
                    <a:pt x="385635" y="55880"/>
                  </a:lnTo>
                  <a:lnTo>
                    <a:pt x="383095" y="55638"/>
                  </a:lnTo>
                  <a:lnTo>
                    <a:pt x="380555" y="55372"/>
                  </a:lnTo>
                  <a:lnTo>
                    <a:pt x="378002" y="55372"/>
                  </a:lnTo>
                  <a:lnTo>
                    <a:pt x="368744" y="55372"/>
                  </a:lnTo>
                  <a:lnTo>
                    <a:pt x="363918" y="55626"/>
                  </a:lnTo>
                  <a:lnTo>
                    <a:pt x="359079" y="55880"/>
                  </a:lnTo>
                  <a:lnTo>
                    <a:pt x="359930" y="55880"/>
                  </a:lnTo>
                  <a:lnTo>
                    <a:pt x="359422" y="56019"/>
                  </a:lnTo>
                  <a:lnTo>
                    <a:pt x="358965" y="56134"/>
                  </a:lnTo>
                  <a:lnTo>
                    <a:pt x="356552" y="56769"/>
                  </a:lnTo>
                  <a:lnTo>
                    <a:pt x="355219" y="57531"/>
                  </a:lnTo>
                  <a:lnTo>
                    <a:pt x="355409" y="57531"/>
                  </a:lnTo>
                  <a:lnTo>
                    <a:pt x="355028" y="57912"/>
                  </a:lnTo>
                  <a:lnTo>
                    <a:pt x="354774" y="58293"/>
                  </a:lnTo>
                  <a:lnTo>
                    <a:pt x="354431" y="58928"/>
                  </a:lnTo>
                  <a:lnTo>
                    <a:pt x="354266" y="59436"/>
                  </a:lnTo>
                  <a:lnTo>
                    <a:pt x="354266" y="61214"/>
                  </a:lnTo>
                  <a:lnTo>
                    <a:pt x="354393" y="62357"/>
                  </a:lnTo>
                  <a:lnTo>
                    <a:pt x="354901" y="65278"/>
                  </a:lnTo>
                  <a:lnTo>
                    <a:pt x="355409" y="67183"/>
                  </a:lnTo>
                  <a:lnTo>
                    <a:pt x="356298" y="69723"/>
                  </a:lnTo>
                  <a:lnTo>
                    <a:pt x="391985" y="174879"/>
                  </a:lnTo>
                  <a:lnTo>
                    <a:pt x="396125" y="180086"/>
                  </a:lnTo>
                  <a:lnTo>
                    <a:pt x="396367" y="180086"/>
                  </a:lnTo>
                  <a:lnTo>
                    <a:pt x="397700" y="180467"/>
                  </a:lnTo>
                  <a:lnTo>
                    <a:pt x="399757" y="181102"/>
                  </a:lnTo>
                  <a:lnTo>
                    <a:pt x="400189" y="181102"/>
                  </a:lnTo>
                  <a:lnTo>
                    <a:pt x="401891" y="181356"/>
                  </a:lnTo>
                  <a:lnTo>
                    <a:pt x="404939" y="181610"/>
                  </a:lnTo>
                  <a:lnTo>
                    <a:pt x="431393" y="181610"/>
                  </a:lnTo>
                  <a:lnTo>
                    <a:pt x="499300" y="181610"/>
                  </a:lnTo>
                  <a:lnTo>
                    <a:pt x="496125" y="181356"/>
                  </a:lnTo>
                  <a:lnTo>
                    <a:pt x="459549" y="181356"/>
                  </a:lnTo>
                  <a:lnTo>
                    <a:pt x="432231" y="181495"/>
                  </a:lnTo>
                  <a:lnTo>
                    <a:pt x="434784" y="181102"/>
                  </a:lnTo>
                  <a:lnTo>
                    <a:pt x="442150" y="174879"/>
                  </a:lnTo>
                  <a:lnTo>
                    <a:pt x="450164" y="147701"/>
                  </a:lnTo>
                  <a:lnTo>
                    <a:pt x="462978" y="104267"/>
                  </a:lnTo>
                  <a:lnTo>
                    <a:pt x="463232" y="103124"/>
                  </a:lnTo>
                  <a:lnTo>
                    <a:pt x="463613" y="104267"/>
                  </a:lnTo>
                  <a:lnTo>
                    <a:pt x="486219" y="174879"/>
                  </a:lnTo>
                  <a:lnTo>
                    <a:pt x="486600" y="176276"/>
                  </a:lnTo>
                  <a:lnTo>
                    <a:pt x="487235" y="177419"/>
                  </a:lnTo>
                  <a:lnTo>
                    <a:pt x="488111" y="178435"/>
                  </a:lnTo>
                  <a:lnTo>
                    <a:pt x="489089" y="179324"/>
                  </a:lnTo>
                  <a:lnTo>
                    <a:pt x="490359" y="180086"/>
                  </a:lnTo>
                  <a:lnTo>
                    <a:pt x="490588" y="180086"/>
                  </a:lnTo>
                  <a:lnTo>
                    <a:pt x="494144" y="181102"/>
                  </a:lnTo>
                  <a:lnTo>
                    <a:pt x="494512" y="181102"/>
                  </a:lnTo>
                  <a:lnTo>
                    <a:pt x="496125" y="181356"/>
                  </a:lnTo>
                  <a:lnTo>
                    <a:pt x="527151" y="181356"/>
                  </a:lnTo>
                  <a:lnTo>
                    <a:pt x="528764" y="181102"/>
                  </a:lnTo>
                  <a:lnTo>
                    <a:pt x="532053" y="180086"/>
                  </a:lnTo>
                  <a:lnTo>
                    <a:pt x="533336" y="179324"/>
                  </a:lnTo>
                  <a:lnTo>
                    <a:pt x="534098" y="178435"/>
                  </a:lnTo>
                  <a:lnTo>
                    <a:pt x="534987" y="177546"/>
                  </a:lnTo>
                  <a:lnTo>
                    <a:pt x="535609" y="176276"/>
                  </a:lnTo>
                  <a:lnTo>
                    <a:pt x="536130" y="174879"/>
                  </a:lnTo>
                  <a:lnTo>
                    <a:pt x="545414" y="147701"/>
                  </a:lnTo>
                  <a:lnTo>
                    <a:pt x="572071" y="69723"/>
                  </a:lnTo>
                  <a:lnTo>
                    <a:pt x="572833" y="67183"/>
                  </a:lnTo>
                  <a:lnTo>
                    <a:pt x="573417" y="65278"/>
                  </a:lnTo>
                  <a:lnTo>
                    <a:pt x="573976" y="62357"/>
                  </a:lnTo>
                  <a:lnTo>
                    <a:pt x="574103" y="59436"/>
                  </a:lnTo>
                  <a:close/>
                </a:path>
                <a:path w="1627505" h="184150">
                  <a:moveTo>
                    <a:pt x="722566" y="101854"/>
                  </a:moveTo>
                  <a:lnTo>
                    <a:pt x="721309" y="94361"/>
                  </a:lnTo>
                  <a:lnTo>
                    <a:pt x="720483" y="91948"/>
                  </a:lnTo>
                  <a:lnTo>
                    <a:pt x="718972" y="87630"/>
                  </a:lnTo>
                  <a:lnTo>
                    <a:pt x="716470" y="80391"/>
                  </a:lnTo>
                  <a:lnTo>
                    <a:pt x="713955" y="76327"/>
                  </a:lnTo>
                  <a:lnTo>
                    <a:pt x="712787" y="74422"/>
                  </a:lnTo>
                  <a:lnTo>
                    <a:pt x="707580" y="69342"/>
                  </a:lnTo>
                  <a:lnTo>
                    <a:pt x="702500" y="64262"/>
                  </a:lnTo>
                  <a:lnTo>
                    <a:pt x="695896" y="60210"/>
                  </a:lnTo>
                  <a:lnTo>
                    <a:pt x="687895" y="57404"/>
                  </a:lnTo>
                  <a:lnTo>
                    <a:pt x="685990" y="56832"/>
                  </a:lnTo>
                  <a:lnTo>
                    <a:pt x="685990" y="96647"/>
                  </a:lnTo>
                  <a:lnTo>
                    <a:pt x="685952" y="97917"/>
                  </a:lnTo>
                  <a:lnTo>
                    <a:pt x="685838" y="101854"/>
                  </a:lnTo>
                  <a:lnTo>
                    <a:pt x="685736" y="105791"/>
                  </a:lnTo>
                  <a:lnTo>
                    <a:pt x="628967" y="105791"/>
                  </a:lnTo>
                  <a:lnTo>
                    <a:pt x="629081" y="101854"/>
                  </a:lnTo>
                  <a:lnTo>
                    <a:pt x="629767" y="98361"/>
                  </a:lnTo>
                  <a:lnTo>
                    <a:pt x="629856" y="97917"/>
                  </a:lnTo>
                  <a:lnTo>
                    <a:pt x="631126" y="94361"/>
                  </a:lnTo>
                  <a:lnTo>
                    <a:pt x="632396" y="90678"/>
                  </a:lnTo>
                  <a:lnTo>
                    <a:pt x="634174" y="87630"/>
                  </a:lnTo>
                  <a:lnTo>
                    <a:pt x="636587" y="84963"/>
                  </a:lnTo>
                  <a:lnTo>
                    <a:pt x="638873" y="82296"/>
                  </a:lnTo>
                  <a:lnTo>
                    <a:pt x="641921" y="80137"/>
                  </a:lnTo>
                  <a:lnTo>
                    <a:pt x="649033" y="77089"/>
                  </a:lnTo>
                  <a:lnTo>
                    <a:pt x="653224" y="76327"/>
                  </a:lnTo>
                  <a:lnTo>
                    <a:pt x="667575" y="76327"/>
                  </a:lnTo>
                  <a:lnTo>
                    <a:pt x="674687" y="78867"/>
                  </a:lnTo>
                  <a:lnTo>
                    <a:pt x="679259" y="84201"/>
                  </a:lnTo>
                  <a:lnTo>
                    <a:pt x="683831" y="89408"/>
                  </a:lnTo>
                  <a:lnTo>
                    <a:pt x="685990" y="96647"/>
                  </a:lnTo>
                  <a:lnTo>
                    <a:pt x="685990" y="56832"/>
                  </a:lnTo>
                  <a:lnTo>
                    <a:pt x="681583" y="55499"/>
                  </a:lnTo>
                  <a:lnTo>
                    <a:pt x="675055" y="54229"/>
                  </a:lnTo>
                  <a:lnTo>
                    <a:pt x="675398" y="54229"/>
                  </a:lnTo>
                  <a:lnTo>
                    <a:pt x="667308" y="53378"/>
                  </a:lnTo>
                  <a:lnTo>
                    <a:pt x="667778" y="53378"/>
                  </a:lnTo>
                  <a:lnTo>
                    <a:pt x="658939" y="53086"/>
                  </a:lnTo>
                  <a:lnTo>
                    <a:pt x="618426" y="63271"/>
                  </a:lnTo>
                  <a:lnTo>
                    <a:pt x="592848" y="98361"/>
                  </a:lnTo>
                  <a:lnTo>
                    <a:pt x="590511" y="112344"/>
                  </a:lnTo>
                  <a:lnTo>
                    <a:pt x="590511" y="127800"/>
                  </a:lnTo>
                  <a:lnTo>
                    <a:pt x="614235" y="173609"/>
                  </a:lnTo>
                  <a:lnTo>
                    <a:pt x="653542" y="183896"/>
                  </a:lnTo>
                  <a:lnTo>
                    <a:pt x="662241" y="184150"/>
                  </a:lnTo>
                  <a:lnTo>
                    <a:pt x="668972" y="184150"/>
                  </a:lnTo>
                  <a:lnTo>
                    <a:pt x="673176" y="183896"/>
                  </a:lnTo>
                  <a:lnTo>
                    <a:pt x="674243" y="183896"/>
                  </a:lnTo>
                  <a:lnTo>
                    <a:pt x="712406" y="175514"/>
                  </a:lnTo>
                  <a:lnTo>
                    <a:pt x="715581" y="170561"/>
                  </a:lnTo>
                  <a:lnTo>
                    <a:pt x="715835" y="169545"/>
                  </a:lnTo>
                  <a:lnTo>
                    <a:pt x="715835" y="159385"/>
                  </a:lnTo>
                  <a:lnTo>
                    <a:pt x="715835" y="155321"/>
                  </a:lnTo>
                  <a:lnTo>
                    <a:pt x="715606" y="154432"/>
                  </a:lnTo>
                  <a:lnTo>
                    <a:pt x="715581" y="154305"/>
                  </a:lnTo>
                  <a:lnTo>
                    <a:pt x="715200" y="153543"/>
                  </a:lnTo>
                  <a:lnTo>
                    <a:pt x="714819" y="152654"/>
                  </a:lnTo>
                  <a:lnTo>
                    <a:pt x="714311" y="152146"/>
                  </a:lnTo>
                  <a:lnTo>
                    <a:pt x="713676" y="151892"/>
                  </a:lnTo>
                  <a:lnTo>
                    <a:pt x="713041" y="151511"/>
                  </a:lnTo>
                  <a:lnTo>
                    <a:pt x="709231" y="151511"/>
                  </a:lnTo>
                  <a:lnTo>
                    <a:pt x="707326" y="151892"/>
                  </a:lnTo>
                  <a:lnTo>
                    <a:pt x="707605" y="151892"/>
                  </a:lnTo>
                  <a:lnTo>
                    <a:pt x="705548" y="152654"/>
                  </a:lnTo>
                  <a:lnTo>
                    <a:pt x="702754" y="153543"/>
                  </a:lnTo>
                  <a:lnTo>
                    <a:pt x="700087" y="154432"/>
                  </a:lnTo>
                  <a:lnTo>
                    <a:pt x="696404" y="155321"/>
                  </a:lnTo>
                  <a:lnTo>
                    <a:pt x="692721" y="156337"/>
                  </a:lnTo>
                  <a:lnTo>
                    <a:pt x="688276" y="157353"/>
                  </a:lnTo>
                  <a:lnTo>
                    <a:pt x="683323" y="158115"/>
                  </a:lnTo>
                  <a:lnTo>
                    <a:pt x="678243" y="159004"/>
                  </a:lnTo>
                  <a:lnTo>
                    <a:pt x="672401" y="159385"/>
                  </a:lnTo>
                  <a:lnTo>
                    <a:pt x="659193" y="159385"/>
                  </a:lnTo>
                  <a:lnTo>
                    <a:pt x="653605" y="158623"/>
                  </a:lnTo>
                  <a:lnTo>
                    <a:pt x="648906" y="157099"/>
                  </a:lnTo>
                  <a:lnTo>
                    <a:pt x="644207" y="155702"/>
                  </a:lnTo>
                  <a:lnTo>
                    <a:pt x="640397" y="153543"/>
                  </a:lnTo>
                  <a:lnTo>
                    <a:pt x="634428" y="147828"/>
                  </a:lnTo>
                  <a:lnTo>
                    <a:pt x="632269" y="144399"/>
                  </a:lnTo>
                  <a:lnTo>
                    <a:pt x="630999" y="140462"/>
                  </a:lnTo>
                  <a:lnTo>
                    <a:pt x="629602" y="136398"/>
                  </a:lnTo>
                  <a:lnTo>
                    <a:pt x="628967" y="131826"/>
                  </a:lnTo>
                  <a:lnTo>
                    <a:pt x="628967" y="126873"/>
                  </a:lnTo>
                  <a:lnTo>
                    <a:pt x="714565" y="126873"/>
                  </a:lnTo>
                  <a:lnTo>
                    <a:pt x="717359" y="125984"/>
                  </a:lnTo>
                  <a:lnTo>
                    <a:pt x="719518" y="124079"/>
                  </a:lnTo>
                  <a:lnTo>
                    <a:pt x="721550" y="122174"/>
                  </a:lnTo>
                  <a:lnTo>
                    <a:pt x="722566" y="119253"/>
                  </a:lnTo>
                  <a:lnTo>
                    <a:pt x="722566" y="105791"/>
                  </a:lnTo>
                  <a:lnTo>
                    <a:pt x="722566" y="101854"/>
                  </a:lnTo>
                  <a:close/>
                </a:path>
                <a:path w="1627505" h="184150">
                  <a:moveTo>
                    <a:pt x="791654" y="4572"/>
                  </a:moveTo>
                  <a:lnTo>
                    <a:pt x="779335" y="0"/>
                  </a:lnTo>
                  <a:lnTo>
                    <a:pt x="765746" y="0"/>
                  </a:lnTo>
                  <a:lnTo>
                    <a:pt x="753554" y="4572"/>
                  </a:lnTo>
                  <a:lnTo>
                    <a:pt x="753554" y="177546"/>
                  </a:lnTo>
                  <a:lnTo>
                    <a:pt x="763333" y="181610"/>
                  </a:lnTo>
                  <a:lnTo>
                    <a:pt x="781748" y="181610"/>
                  </a:lnTo>
                  <a:lnTo>
                    <a:pt x="790638" y="178943"/>
                  </a:lnTo>
                  <a:lnTo>
                    <a:pt x="791273" y="178308"/>
                  </a:lnTo>
                  <a:lnTo>
                    <a:pt x="791654" y="177546"/>
                  </a:lnTo>
                  <a:lnTo>
                    <a:pt x="791654" y="4572"/>
                  </a:lnTo>
                  <a:close/>
                </a:path>
                <a:path w="1627505" h="184150">
                  <a:moveTo>
                    <a:pt x="867854" y="4572"/>
                  </a:moveTo>
                  <a:lnTo>
                    <a:pt x="855535" y="0"/>
                  </a:lnTo>
                  <a:lnTo>
                    <a:pt x="841946" y="0"/>
                  </a:lnTo>
                  <a:lnTo>
                    <a:pt x="829754" y="4572"/>
                  </a:lnTo>
                  <a:lnTo>
                    <a:pt x="829754" y="177546"/>
                  </a:lnTo>
                  <a:lnTo>
                    <a:pt x="839533" y="181610"/>
                  </a:lnTo>
                  <a:lnTo>
                    <a:pt x="857948" y="181610"/>
                  </a:lnTo>
                  <a:lnTo>
                    <a:pt x="866838" y="178943"/>
                  </a:lnTo>
                  <a:lnTo>
                    <a:pt x="867473" y="178308"/>
                  </a:lnTo>
                  <a:lnTo>
                    <a:pt x="867854" y="177546"/>
                  </a:lnTo>
                  <a:lnTo>
                    <a:pt x="867854" y="4572"/>
                  </a:lnTo>
                  <a:close/>
                </a:path>
                <a:path w="1627505" h="184150">
                  <a:moveTo>
                    <a:pt x="1104582" y="127381"/>
                  </a:moveTo>
                  <a:lnTo>
                    <a:pt x="1103439" y="84074"/>
                  </a:lnTo>
                  <a:lnTo>
                    <a:pt x="1072197" y="55753"/>
                  </a:lnTo>
                  <a:lnTo>
                    <a:pt x="1045019" y="53086"/>
                  </a:lnTo>
                  <a:lnTo>
                    <a:pt x="1039050" y="53086"/>
                  </a:lnTo>
                  <a:lnTo>
                    <a:pt x="1033335" y="53467"/>
                  </a:lnTo>
                  <a:lnTo>
                    <a:pt x="1027747" y="54356"/>
                  </a:lnTo>
                  <a:lnTo>
                    <a:pt x="1022159" y="55118"/>
                  </a:lnTo>
                  <a:lnTo>
                    <a:pt x="1016952" y="56261"/>
                  </a:lnTo>
                  <a:lnTo>
                    <a:pt x="1007554" y="58801"/>
                  </a:lnTo>
                  <a:lnTo>
                    <a:pt x="1003071" y="60325"/>
                  </a:lnTo>
                  <a:lnTo>
                    <a:pt x="999934" y="61722"/>
                  </a:lnTo>
                  <a:lnTo>
                    <a:pt x="996378" y="63246"/>
                  </a:lnTo>
                  <a:lnTo>
                    <a:pt x="989139" y="71755"/>
                  </a:lnTo>
                  <a:lnTo>
                    <a:pt x="989266" y="82042"/>
                  </a:lnTo>
                  <a:lnTo>
                    <a:pt x="994600" y="89662"/>
                  </a:lnTo>
                  <a:lnTo>
                    <a:pt x="997267" y="89662"/>
                  </a:lnTo>
                  <a:lnTo>
                    <a:pt x="999299" y="89027"/>
                  </a:lnTo>
                  <a:lnTo>
                    <a:pt x="1001966" y="87884"/>
                  </a:lnTo>
                  <a:lnTo>
                    <a:pt x="1004506" y="86614"/>
                  </a:lnTo>
                  <a:lnTo>
                    <a:pt x="1015301" y="82296"/>
                  </a:lnTo>
                  <a:lnTo>
                    <a:pt x="1019746" y="81026"/>
                  </a:lnTo>
                  <a:lnTo>
                    <a:pt x="1024699" y="79756"/>
                  </a:lnTo>
                  <a:lnTo>
                    <a:pt x="1029652" y="78613"/>
                  </a:lnTo>
                  <a:lnTo>
                    <a:pt x="1035367" y="77978"/>
                  </a:lnTo>
                  <a:lnTo>
                    <a:pt x="1046543" y="77978"/>
                  </a:lnTo>
                  <a:lnTo>
                    <a:pt x="1065974" y="90170"/>
                  </a:lnTo>
                  <a:lnTo>
                    <a:pt x="1066863" y="92837"/>
                  </a:lnTo>
                  <a:lnTo>
                    <a:pt x="1067244" y="96012"/>
                  </a:lnTo>
                  <a:lnTo>
                    <a:pt x="1067244" y="106680"/>
                  </a:lnTo>
                  <a:lnTo>
                    <a:pt x="1067244" y="127381"/>
                  </a:lnTo>
                  <a:lnTo>
                    <a:pt x="1067244" y="147066"/>
                  </a:lnTo>
                  <a:lnTo>
                    <a:pt x="1062672" y="151638"/>
                  </a:lnTo>
                  <a:lnTo>
                    <a:pt x="1058100" y="155067"/>
                  </a:lnTo>
                  <a:lnTo>
                    <a:pt x="1053528" y="157353"/>
                  </a:lnTo>
                  <a:lnTo>
                    <a:pt x="1049083" y="159766"/>
                  </a:lnTo>
                  <a:lnTo>
                    <a:pt x="1044130" y="160909"/>
                  </a:lnTo>
                  <a:lnTo>
                    <a:pt x="1032446" y="160909"/>
                  </a:lnTo>
                  <a:lnTo>
                    <a:pt x="1027493" y="159512"/>
                  </a:lnTo>
                  <a:lnTo>
                    <a:pt x="1020381" y="153924"/>
                  </a:lnTo>
                  <a:lnTo>
                    <a:pt x="1018603" y="150114"/>
                  </a:lnTo>
                  <a:lnTo>
                    <a:pt x="1018603" y="142367"/>
                  </a:lnTo>
                  <a:lnTo>
                    <a:pt x="1046670" y="127381"/>
                  </a:lnTo>
                  <a:lnTo>
                    <a:pt x="1067244" y="127381"/>
                  </a:lnTo>
                  <a:lnTo>
                    <a:pt x="1067244" y="106680"/>
                  </a:lnTo>
                  <a:lnTo>
                    <a:pt x="1054163" y="106680"/>
                  </a:lnTo>
                  <a:lnTo>
                    <a:pt x="1045400" y="106845"/>
                  </a:lnTo>
                  <a:lnTo>
                    <a:pt x="1005903" y="113030"/>
                  </a:lnTo>
                  <a:lnTo>
                    <a:pt x="999807" y="116332"/>
                  </a:lnTo>
                  <a:lnTo>
                    <a:pt x="993711" y="119507"/>
                  </a:lnTo>
                  <a:lnTo>
                    <a:pt x="989139" y="123698"/>
                  </a:lnTo>
                  <a:lnTo>
                    <a:pt x="986091" y="128651"/>
                  </a:lnTo>
                  <a:lnTo>
                    <a:pt x="983043" y="133731"/>
                  </a:lnTo>
                  <a:lnTo>
                    <a:pt x="981392" y="139573"/>
                  </a:lnTo>
                  <a:lnTo>
                    <a:pt x="981392" y="152527"/>
                  </a:lnTo>
                  <a:lnTo>
                    <a:pt x="1010856" y="181737"/>
                  </a:lnTo>
                  <a:lnTo>
                    <a:pt x="1023429" y="184150"/>
                  </a:lnTo>
                  <a:lnTo>
                    <a:pt x="1039177" y="184150"/>
                  </a:lnTo>
                  <a:lnTo>
                    <a:pt x="1073086" y="167767"/>
                  </a:lnTo>
                  <a:lnTo>
                    <a:pt x="1073086" y="178308"/>
                  </a:lnTo>
                  <a:lnTo>
                    <a:pt x="1080833" y="181737"/>
                  </a:lnTo>
                  <a:lnTo>
                    <a:pt x="1096073" y="181737"/>
                  </a:lnTo>
                  <a:lnTo>
                    <a:pt x="1104582" y="178308"/>
                  </a:lnTo>
                  <a:lnTo>
                    <a:pt x="1104582" y="167767"/>
                  </a:lnTo>
                  <a:lnTo>
                    <a:pt x="1104582" y="160909"/>
                  </a:lnTo>
                  <a:lnTo>
                    <a:pt x="1104582" y="127381"/>
                  </a:lnTo>
                  <a:close/>
                </a:path>
                <a:path w="1627505" h="184150">
                  <a:moveTo>
                    <a:pt x="1237043" y="138557"/>
                  </a:moveTo>
                  <a:lnTo>
                    <a:pt x="1236027" y="133985"/>
                  </a:lnTo>
                  <a:lnTo>
                    <a:pt x="1234122" y="130175"/>
                  </a:lnTo>
                  <a:lnTo>
                    <a:pt x="1232217" y="126238"/>
                  </a:lnTo>
                  <a:lnTo>
                    <a:pt x="1195768" y="105410"/>
                  </a:lnTo>
                  <a:lnTo>
                    <a:pt x="1191831" y="104140"/>
                  </a:lnTo>
                  <a:lnTo>
                    <a:pt x="1187767" y="102870"/>
                  </a:lnTo>
                  <a:lnTo>
                    <a:pt x="1184211" y="101600"/>
                  </a:lnTo>
                  <a:lnTo>
                    <a:pt x="1181163" y="100203"/>
                  </a:lnTo>
                  <a:lnTo>
                    <a:pt x="1177988" y="98806"/>
                  </a:lnTo>
                  <a:lnTo>
                    <a:pt x="1175448" y="97282"/>
                  </a:lnTo>
                  <a:lnTo>
                    <a:pt x="1173543" y="95377"/>
                  </a:lnTo>
                  <a:lnTo>
                    <a:pt x="1171638" y="93599"/>
                  </a:lnTo>
                  <a:lnTo>
                    <a:pt x="1170749" y="91313"/>
                  </a:lnTo>
                  <a:lnTo>
                    <a:pt x="1170749" y="86868"/>
                  </a:lnTo>
                  <a:lnTo>
                    <a:pt x="1175575" y="79756"/>
                  </a:lnTo>
                  <a:lnTo>
                    <a:pt x="1177099" y="78613"/>
                  </a:lnTo>
                  <a:lnTo>
                    <a:pt x="1179258" y="77851"/>
                  </a:lnTo>
                  <a:lnTo>
                    <a:pt x="1181798" y="77216"/>
                  </a:lnTo>
                  <a:lnTo>
                    <a:pt x="1184211" y="76581"/>
                  </a:lnTo>
                  <a:lnTo>
                    <a:pt x="1187259" y="76327"/>
                  </a:lnTo>
                  <a:lnTo>
                    <a:pt x="1195514" y="76327"/>
                  </a:lnTo>
                  <a:lnTo>
                    <a:pt x="1199832" y="76708"/>
                  </a:lnTo>
                  <a:lnTo>
                    <a:pt x="1207858" y="78613"/>
                  </a:lnTo>
                  <a:lnTo>
                    <a:pt x="1207731" y="78613"/>
                  </a:lnTo>
                  <a:lnTo>
                    <a:pt x="1210627" y="79502"/>
                  </a:lnTo>
                  <a:lnTo>
                    <a:pt x="1213548" y="80518"/>
                  </a:lnTo>
                  <a:lnTo>
                    <a:pt x="1216685" y="81788"/>
                  </a:lnTo>
                  <a:lnTo>
                    <a:pt x="1218057" y="82296"/>
                  </a:lnTo>
                  <a:lnTo>
                    <a:pt x="1219022" y="82677"/>
                  </a:lnTo>
                  <a:lnTo>
                    <a:pt x="1220889" y="83566"/>
                  </a:lnTo>
                  <a:lnTo>
                    <a:pt x="1222565" y="84455"/>
                  </a:lnTo>
                  <a:lnTo>
                    <a:pt x="1224089" y="84836"/>
                  </a:lnTo>
                  <a:lnTo>
                    <a:pt x="1226248" y="84836"/>
                  </a:lnTo>
                  <a:lnTo>
                    <a:pt x="1227010" y="84455"/>
                  </a:lnTo>
                  <a:lnTo>
                    <a:pt x="1229182" y="79756"/>
                  </a:lnTo>
                  <a:lnTo>
                    <a:pt x="1229296" y="79121"/>
                  </a:lnTo>
                  <a:lnTo>
                    <a:pt x="1229398" y="77851"/>
                  </a:lnTo>
                  <a:lnTo>
                    <a:pt x="1229423" y="76327"/>
                  </a:lnTo>
                  <a:lnTo>
                    <a:pt x="1229423" y="69723"/>
                  </a:lnTo>
                  <a:lnTo>
                    <a:pt x="1229296" y="68453"/>
                  </a:lnTo>
                  <a:lnTo>
                    <a:pt x="1229042" y="67056"/>
                  </a:lnTo>
                  <a:lnTo>
                    <a:pt x="1229004" y="66802"/>
                  </a:lnTo>
                  <a:lnTo>
                    <a:pt x="1228915" y="65913"/>
                  </a:lnTo>
                  <a:lnTo>
                    <a:pt x="1228661" y="65024"/>
                  </a:lnTo>
                  <a:lnTo>
                    <a:pt x="1228534" y="64135"/>
                  </a:lnTo>
                  <a:lnTo>
                    <a:pt x="1227772" y="62611"/>
                  </a:lnTo>
                  <a:lnTo>
                    <a:pt x="1227391" y="61976"/>
                  </a:lnTo>
                  <a:lnTo>
                    <a:pt x="1226756" y="61341"/>
                  </a:lnTo>
                  <a:lnTo>
                    <a:pt x="1225740" y="60706"/>
                  </a:lnTo>
                  <a:lnTo>
                    <a:pt x="1225029" y="60198"/>
                  </a:lnTo>
                  <a:lnTo>
                    <a:pt x="1223200" y="59309"/>
                  </a:lnTo>
                  <a:lnTo>
                    <a:pt x="1221041" y="58420"/>
                  </a:lnTo>
                  <a:lnTo>
                    <a:pt x="1218755" y="57404"/>
                  </a:lnTo>
                  <a:lnTo>
                    <a:pt x="1216088" y="56642"/>
                  </a:lnTo>
                  <a:lnTo>
                    <a:pt x="1212913" y="55880"/>
                  </a:lnTo>
                  <a:lnTo>
                    <a:pt x="1209611" y="54991"/>
                  </a:lnTo>
                  <a:lnTo>
                    <a:pt x="1206055" y="54356"/>
                  </a:lnTo>
                  <a:lnTo>
                    <a:pt x="1198054" y="53340"/>
                  </a:lnTo>
                  <a:lnTo>
                    <a:pt x="1193990" y="53086"/>
                  </a:lnTo>
                  <a:lnTo>
                    <a:pt x="1181290" y="53086"/>
                  </a:lnTo>
                  <a:lnTo>
                    <a:pt x="1173670" y="53975"/>
                  </a:lnTo>
                  <a:lnTo>
                    <a:pt x="1166812" y="55880"/>
                  </a:lnTo>
                  <a:lnTo>
                    <a:pt x="1160081" y="57658"/>
                  </a:lnTo>
                  <a:lnTo>
                    <a:pt x="1154239" y="60198"/>
                  </a:lnTo>
                  <a:lnTo>
                    <a:pt x="1144841" y="66802"/>
                  </a:lnTo>
                  <a:lnTo>
                    <a:pt x="1141158" y="70739"/>
                  </a:lnTo>
                  <a:lnTo>
                    <a:pt x="1138745" y="75438"/>
                  </a:lnTo>
                  <a:lnTo>
                    <a:pt x="1136205" y="80010"/>
                  </a:lnTo>
                  <a:lnTo>
                    <a:pt x="1135329" y="83566"/>
                  </a:lnTo>
                  <a:lnTo>
                    <a:pt x="1135202" y="84074"/>
                  </a:lnTo>
                  <a:lnTo>
                    <a:pt x="1135113" y="84455"/>
                  </a:lnTo>
                  <a:lnTo>
                    <a:pt x="1135024" y="84836"/>
                  </a:lnTo>
                  <a:lnTo>
                    <a:pt x="1134935" y="96139"/>
                  </a:lnTo>
                  <a:lnTo>
                    <a:pt x="1135697" y="100203"/>
                  </a:lnTo>
                  <a:lnTo>
                    <a:pt x="1135824" y="100838"/>
                  </a:lnTo>
                  <a:lnTo>
                    <a:pt x="1137729" y="104775"/>
                  </a:lnTo>
                  <a:lnTo>
                    <a:pt x="1139507" y="108712"/>
                  </a:lnTo>
                  <a:lnTo>
                    <a:pt x="1167447" y="126873"/>
                  </a:lnTo>
                  <a:lnTo>
                    <a:pt x="1171511" y="128397"/>
                  </a:lnTo>
                  <a:lnTo>
                    <a:pt x="1175575" y="129794"/>
                  </a:lnTo>
                  <a:lnTo>
                    <a:pt x="1179385" y="130937"/>
                  </a:lnTo>
                  <a:lnTo>
                    <a:pt x="1183322" y="132207"/>
                  </a:lnTo>
                  <a:lnTo>
                    <a:pt x="1199959" y="143891"/>
                  </a:lnTo>
                  <a:lnTo>
                    <a:pt x="1199959" y="148717"/>
                  </a:lnTo>
                  <a:lnTo>
                    <a:pt x="1199667" y="149860"/>
                  </a:lnTo>
                  <a:lnTo>
                    <a:pt x="1199578" y="150241"/>
                  </a:lnTo>
                  <a:lnTo>
                    <a:pt x="1193990" y="156718"/>
                  </a:lnTo>
                  <a:lnTo>
                    <a:pt x="1192085" y="157861"/>
                  </a:lnTo>
                  <a:lnTo>
                    <a:pt x="1189799" y="158750"/>
                  </a:lnTo>
                  <a:lnTo>
                    <a:pt x="1184465" y="160020"/>
                  </a:lnTo>
                  <a:lnTo>
                    <a:pt x="1181417" y="160274"/>
                  </a:lnTo>
                  <a:lnTo>
                    <a:pt x="1172527" y="160274"/>
                  </a:lnTo>
                  <a:lnTo>
                    <a:pt x="1141920" y="150241"/>
                  </a:lnTo>
                  <a:lnTo>
                    <a:pt x="1140675" y="149860"/>
                  </a:lnTo>
                  <a:lnTo>
                    <a:pt x="1137475" y="149860"/>
                  </a:lnTo>
                  <a:lnTo>
                    <a:pt x="1136624" y="150241"/>
                  </a:lnTo>
                  <a:lnTo>
                    <a:pt x="1134427" y="168402"/>
                  </a:lnTo>
                  <a:lnTo>
                    <a:pt x="1135062" y="170307"/>
                  </a:lnTo>
                  <a:lnTo>
                    <a:pt x="1135697" y="172339"/>
                  </a:lnTo>
                  <a:lnTo>
                    <a:pt x="1136459" y="173736"/>
                  </a:lnTo>
                  <a:lnTo>
                    <a:pt x="1138745" y="175514"/>
                  </a:lnTo>
                  <a:lnTo>
                    <a:pt x="1140523" y="176530"/>
                  </a:lnTo>
                  <a:lnTo>
                    <a:pt x="1142936" y="177546"/>
                  </a:lnTo>
                  <a:lnTo>
                    <a:pt x="1145349" y="178689"/>
                  </a:lnTo>
                  <a:lnTo>
                    <a:pt x="1148397" y="179705"/>
                  </a:lnTo>
                  <a:lnTo>
                    <a:pt x="1151953" y="180594"/>
                  </a:lnTo>
                  <a:lnTo>
                    <a:pt x="1155636" y="181610"/>
                  </a:lnTo>
                  <a:lnTo>
                    <a:pt x="1159700" y="182499"/>
                  </a:lnTo>
                  <a:lnTo>
                    <a:pt x="1168844" y="183769"/>
                  </a:lnTo>
                  <a:lnTo>
                    <a:pt x="1173670" y="184150"/>
                  </a:lnTo>
                  <a:lnTo>
                    <a:pt x="1187132" y="184150"/>
                  </a:lnTo>
                  <a:lnTo>
                    <a:pt x="1225740" y="170561"/>
                  </a:lnTo>
                  <a:lnTo>
                    <a:pt x="1233309" y="160274"/>
                  </a:lnTo>
                  <a:lnTo>
                    <a:pt x="1235646" y="156210"/>
                  </a:lnTo>
                  <a:lnTo>
                    <a:pt x="1236980" y="150749"/>
                  </a:lnTo>
                  <a:lnTo>
                    <a:pt x="1237043" y="138557"/>
                  </a:lnTo>
                  <a:close/>
                </a:path>
                <a:path w="1627505" h="184150">
                  <a:moveTo>
                    <a:pt x="1387538" y="59944"/>
                  </a:moveTo>
                  <a:lnTo>
                    <a:pt x="1387157" y="59182"/>
                  </a:lnTo>
                  <a:lnTo>
                    <a:pt x="1386522" y="58547"/>
                  </a:lnTo>
                  <a:lnTo>
                    <a:pt x="1386014" y="57785"/>
                  </a:lnTo>
                  <a:lnTo>
                    <a:pt x="1384998" y="57277"/>
                  </a:lnTo>
                  <a:lnTo>
                    <a:pt x="1383474" y="56769"/>
                  </a:lnTo>
                  <a:lnTo>
                    <a:pt x="1382077" y="56261"/>
                  </a:lnTo>
                  <a:lnTo>
                    <a:pt x="1380045" y="56007"/>
                  </a:lnTo>
                  <a:lnTo>
                    <a:pt x="1377632" y="55753"/>
                  </a:lnTo>
                  <a:lnTo>
                    <a:pt x="1375219" y="55372"/>
                  </a:lnTo>
                  <a:lnTo>
                    <a:pt x="1361630" y="55372"/>
                  </a:lnTo>
                  <a:lnTo>
                    <a:pt x="1359217" y="55753"/>
                  </a:lnTo>
                  <a:lnTo>
                    <a:pt x="1356804" y="56007"/>
                  </a:lnTo>
                  <a:lnTo>
                    <a:pt x="1350327" y="58547"/>
                  </a:lnTo>
                  <a:lnTo>
                    <a:pt x="1349692" y="59182"/>
                  </a:lnTo>
                  <a:lnTo>
                    <a:pt x="1349438" y="59944"/>
                  </a:lnTo>
                  <a:lnTo>
                    <a:pt x="1349438" y="177546"/>
                  </a:lnTo>
                  <a:lnTo>
                    <a:pt x="1359217" y="181610"/>
                  </a:lnTo>
                  <a:lnTo>
                    <a:pt x="1377632" y="181610"/>
                  </a:lnTo>
                  <a:lnTo>
                    <a:pt x="1386522" y="178943"/>
                  </a:lnTo>
                  <a:lnTo>
                    <a:pt x="1387157" y="178308"/>
                  </a:lnTo>
                  <a:lnTo>
                    <a:pt x="1387538" y="177546"/>
                  </a:lnTo>
                  <a:lnTo>
                    <a:pt x="1387538" y="59944"/>
                  </a:lnTo>
                  <a:close/>
                </a:path>
                <a:path w="1627505" h="184150">
                  <a:moveTo>
                    <a:pt x="1390332" y="14859"/>
                  </a:moveTo>
                  <a:lnTo>
                    <a:pt x="1388884" y="10668"/>
                  </a:lnTo>
                  <a:lnTo>
                    <a:pt x="1388808" y="10414"/>
                  </a:lnTo>
                  <a:lnTo>
                    <a:pt x="1382991" y="5588"/>
                  </a:lnTo>
                  <a:lnTo>
                    <a:pt x="1383461" y="5588"/>
                  </a:lnTo>
                  <a:lnTo>
                    <a:pt x="1377124" y="4318"/>
                  </a:lnTo>
                  <a:lnTo>
                    <a:pt x="1360106" y="4318"/>
                  </a:lnTo>
                  <a:lnTo>
                    <a:pt x="1354264" y="5588"/>
                  </a:lnTo>
                  <a:lnTo>
                    <a:pt x="1351216" y="8128"/>
                  </a:lnTo>
                  <a:lnTo>
                    <a:pt x="1348041" y="10668"/>
                  </a:lnTo>
                  <a:lnTo>
                    <a:pt x="1346644" y="14859"/>
                  </a:lnTo>
                  <a:lnTo>
                    <a:pt x="1346517" y="28194"/>
                  </a:lnTo>
                  <a:lnTo>
                    <a:pt x="1348041" y="32512"/>
                  </a:lnTo>
                  <a:lnTo>
                    <a:pt x="1350962" y="35052"/>
                  </a:lnTo>
                  <a:lnTo>
                    <a:pt x="1354010" y="37465"/>
                  </a:lnTo>
                  <a:lnTo>
                    <a:pt x="1359725" y="38608"/>
                  </a:lnTo>
                  <a:lnTo>
                    <a:pt x="1376743" y="38608"/>
                  </a:lnTo>
                  <a:lnTo>
                    <a:pt x="1382001" y="37465"/>
                  </a:lnTo>
                  <a:lnTo>
                    <a:pt x="1382433" y="37465"/>
                  </a:lnTo>
                  <a:lnTo>
                    <a:pt x="1385633" y="34798"/>
                  </a:lnTo>
                  <a:lnTo>
                    <a:pt x="1388630" y="32512"/>
                  </a:lnTo>
                  <a:lnTo>
                    <a:pt x="1390205" y="28194"/>
                  </a:lnTo>
                  <a:lnTo>
                    <a:pt x="1390332" y="14859"/>
                  </a:lnTo>
                  <a:close/>
                </a:path>
                <a:path w="1627505" h="184150">
                  <a:moveTo>
                    <a:pt x="1505394" y="74168"/>
                  </a:moveTo>
                  <a:lnTo>
                    <a:pt x="1501965" y="56769"/>
                  </a:lnTo>
                  <a:lnTo>
                    <a:pt x="1501203" y="56261"/>
                  </a:lnTo>
                  <a:lnTo>
                    <a:pt x="1470088" y="56261"/>
                  </a:lnTo>
                  <a:lnTo>
                    <a:pt x="1470088" y="29337"/>
                  </a:lnTo>
                  <a:lnTo>
                    <a:pt x="1469707" y="28575"/>
                  </a:lnTo>
                  <a:lnTo>
                    <a:pt x="1457769" y="24765"/>
                  </a:lnTo>
                  <a:lnTo>
                    <a:pt x="1444307" y="24765"/>
                  </a:lnTo>
                  <a:lnTo>
                    <a:pt x="1432115" y="29337"/>
                  </a:lnTo>
                  <a:lnTo>
                    <a:pt x="1432115" y="56261"/>
                  </a:lnTo>
                  <a:lnTo>
                    <a:pt x="1414208" y="56261"/>
                  </a:lnTo>
                  <a:lnTo>
                    <a:pt x="1413446" y="56769"/>
                  </a:lnTo>
                  <a:lnTo>
                    <a:pt x="1412684" y="57150"/>
                  </a:lnTo>
                  <a:lnTo>
                    <a:pt x="1412049" y="57912"/>
                  </a:lnTo>
                  <a:lnTo>
                    <a:pt x="1411033" y="59944"/>
                  </a:lnTo>
                  <a:lnTo>
                    <a:pt x="1410652" y="61214"/>
                  </a:lnTo>
                  <a:lnTo>
                    <a:pt x="1410144" y="64770"/>
                  </a:lnTo>
                  <a:lnTo>
                    <a:pt x="1410017" y="74168"/>
                  </a:lnTo>
                  <a:lnTo>
                    <a:pt x="1410525" y="77597"/>
                  </a:lnTo>
                  <a:lnTo>
                    <a:pt x="1412557" y="81661"/>
                  </a:lnTo>
                  <a:lnTo>
                    <a:pt x="1414081" y="82677"/>
                  </a:lnTo>
                  <a:lnTo>
                    <a:pt x="1432115" y="82677"/>
                  </a:lnTo>
                  <a:lnTo>
                    <a:pt x="1432115" y="149225"/>
                  </a:lnTo>
                  <a:lnTo>
                    <a:pt x="1432712" y="153416"/>
                  </a:lnTo>
                  <a:lnTo>
                    <a:pt x="1432750" y="153670"/>
                  </a:lnTo>
                  <a:lnTo>
                    <a:pt x="1432839" y="154305"/>
                  </a:lnTo>
                  <a:lnTo>
                    <a:pt x="1461960" y="182880"/>
                  </a:lnTo>
                  <a:lnTo>
                    <a:pt x="1468564" y="183769"/>
                  </a:lnTo>
                  <a:lnTo>
                    <a:pt x="1478851" y="183769"/>
                  </a:lnTo>
                  <a:lnTo>
                    <a:pt x="1498409" y="180467"/>
                  </a:lnTo>
                  <a:lnTo>
                    <a:pt x="1500060" y="179832"/>
                  </a:lnTo>
                  <a:lnTo>
                    <a:pt x="1504505" y="173990"/>
                  </a:lnTo>
                  <a:lnTo>
                    <a:pt x="1505140" y="171958"/>
                  </a:lnTo>
                  <a:lnTo>
                    <a:pt x="1505242" y="160655"/>
                  </a:lnTo>
                  <a:lnTo>
                    <a:pt x="1504759" y="157607"/>
                  </a:lnTo>
                  <a:lnTo>
                    <a:pt x="1504505" y="156464"/>
                  </a:lnTo>
                  <a:lnTo>
                    <a:pt x="1504391" y="156210"/>
                  </a:lnTo>
                  <a:lnTo>
                    <a:pt x="1504226" y="155829"/>
                  </a:lnTo>
                  <a:lnTo>
                    <a:pt x="1504124" y="155575"/>
                  </a:lnTo>
                  <a:lnTo>
                    <a:pt x="1503997" y="155067"/>
                  </a:lnTo>
                  <a:lnTo>
                    <a:pt x="1503895" y="154686"/>
                  </a:lnTo>
                  <a:lnTo>
                    <a:pt x="1503667" y="154305"/>
                  </a:lnTo>
                  <a:lnTo>
                    <a:pt x="1503489" y="154051"/>
                  </a:lnTo>
                  <a:lnTo>
                    <a:pt x="1502854" y="153670"/>
                  </a:lnTo>
                  <a:lnTo>
                    <a:pt x="1502346" y="153416"/>
                  </a:lnTo>
                  <a:lnTo>
                    <a:pt x="1499679" y="153416"/>
                  </a:lnTo>
                  <a:lnTo>
                    <a:pt x="1498790" y="153670"/>
                  </a:lnTo>
                  <a:lnTo>
                    <a:pt x="1497901" y="154051"/>
                  </a:lnTo>
                  <a:lnTo>
                    <a:pt x="1496885" y="154305"/>
                  </a:lnTo>
                  <a:lnTo>
                    <a:pt x="1494345" y="155067"/>
                  </a:lnTo>
                  <a:lnTo>
                    <a:pt x="1492389" y="155575"/>
                  </a:lnTo>
                  <a:lnTo>
                    <a:pt x="1491297" y="155829"/>
                  </a:lnTo>
                  <a:lnTo>
                    <a:pt x="1489011" y="156210"/>
                  </a:lnTo>
                  <a:lnTo>
                    <a:pt x="1479994" y="156210"/>
                  </a:lnTo>
                  <a:lnTo>
                    <a:pt x="1475803" y="154686"/>
                  </a:lnTo>
                  <a:lnTo>
                    <a:pt x="1471231" y="148336"/>
                  </a:lnTo>
                  <a:lnTo>
                    <a:pt x="1470088" y="143510"/>
                  </a:lnTo>
                  <a:lnTo>
                    <a:pt x="1470088" y="82677"/>
                  </a:lnTo>
                  <a:lnTo>
                    <a:pt x="1501457" y="82677"/>
                  </a:lnTo>
                  <a:lnTo>
                    <a:pt x="1502854" y="81661"/>
                  </a:lnTo>
                  <a:lnTo>
                    <a:pt x="1504886" y="77597"/>
                  </a:lnTo>
                  <a:lnTo>
                    <a:pt x="1505394" y="74168"/>
                  </a:lnTo>
                  <a:close/>
                </a:path>
                <a:path w="1627505" h="184150">
                  <a:moveTo>
                    <a:pt x="1627187" y="138557"/>
                  </a:moveTo>
                  <a:lnTo>
                    <a:pt x="1626171" y="133985"/>
                  </a:lnTo>
                  <a:lnTo>
                    <a:pt x="1624266" y="130175"/>
                  </a:lnTo>
                  <a:lnTo>
                    <a:pt x="1622361" y="126238"/>
                  </a:lnTo>
                  <a:lnTo>
                    <a:pt x="1585912" y="105410"/>
                  </a:lnTo>
                  <a:lnTo>
                    <a:pt x="1581975" y="104140"/>
                  </a:lnTo>
                  <a:lnTo>
                    <a:pt x="1577911" y="102870"/>
                  </a:lnTo>
                  <a:lnTo>
                    <a:pt x="1574355" y="101600"/>
                  </a:lnTo>
                  <a:lnTo>
                    <a:pt x="1571307" y="100203"/>
                  </a:lnTo>
                  <a:lnTo>
                    <a:pt x="1568132" y="98806"/>
                  </a:lnTo>
                  <a:lnTo>
                    <a:pt x="1565592" y="97282"/>
                  </a:lnTo>
                  <a:lnTo>
                    <a:pt x="1563687" y="95377"/>
                  </a:lnTo>
                  <a:lnTo>
                    <a:pt x="1561782" y="93599"/>
                  </a:lnTo>
                  <a:lnTo>
                    <a:pt x="1560893" y="91313"/>
                  </a:lnTo>
                  <a:lnTo>
                    <a:pt x="1560893" y="86868"/>
                  </a:lnTo>
                  <a:lnTo>
                    <a:pt x="1565719" y="79756"/>
                  </a:lnTo>
                  <a:lnTo>
                    <a:pt x="1567243" y="78613"/>
                  </a:lnTo>
                  <a:lnTo>
                    <a:pt x="1569402" y="77851"/>
                  </a:lnTo>
                  <a:lnTo>
                    <a:pt x="1571942" y="77216"/>
                  </a:lnTo>
                  <a:lnTo>
                    <a:pt x="1574355" y="76581"/>
                  </a:lnTo>
                  <a:lnTo>
                    <a:pt x="1577403" y="76327"/>
                  </a:lnTo>
                  <a:lnTo>
                    <a:pt x="1585658" y="76327"/>
                  </a:lnTo>
                  <a:lnTo>
                    <a:pt x="1589976" y="76708"/>
                  </a:lnTo>
                  <a:lnTo>
                    <a:pt x="1598002" y="78613"/>
                  </a:lnTo>
                  <a:lnTo>
                    <a:pt x="1597875" y="78613"/>
                  </a:lnTo>
                  <a:lnTo>
                    <a:pt x="1600771" y="79502"/>
                  </a:lnTo>
                  <a:lnTo>
                    <a:pt x="1603692" y="80518"/>
                  </a:lnTo>
                  <a:lnTo>
                    <a:pt x="1606829" y="81788"/>
                  </a:lnTo>
                  <a:lnTo>
                    <a:pt x="1608201" y="82296"/>
                  </a:lnTo>
                  <a:lnTo>
                    <a:pt x="1609166" y="82677"/>
                  </a:lnTo>
                  <a:lnTo>
                    <a:pt x="1611033" y="83566"/>
                  </a:lnTo>
                  <a:lnTo>
                    <a:pt x="1612709" y="84455"/>
                  </a:lnTo>
                  <a:lnTo>
                    <a:pt x="1614233" y="84836"/>
                  </a:lnTo>
                  <a:lnTo>
                    <a:pt x="1616392" y="84836"/>
                  </a:lnTo>
                  <a:lnTo>
                    <a:pt x="1617154" y="84455"/>
                  </a:lnTo>
                  <a:lnTo>
                    <a:pt x="1619326" y="79756"/>
                  </a:lnTo>
                  <a:lnTo>
                    <a:pt x="1619440" y="79121"/>
                  </a:lnTo>
                  <a:lnTo>
                    <a:pt x="1619542" y="77851"/>
                  </a:lnTo>
                  <a:lnTo>
                    <a:pt x="1619567" y="76327"/>
                  </a:lnTo>
                  <a:lnTo>
                    <a:pt x="1619567" y="69723"/>
                  </a:lnTo>
                  <a:lnTo>
                    <a:pt x="1619440" y="68453"/>
                  </a:lnTo>
                  <a:lnTo>
                    <a:pt x="1619186" y="67056"/>
                  </a:lnTo>
                  <a:lnTo>
                    <a:pt x="1619148" y="66802"/>
                  </a:lnTo>
                  <a:lnTo>
                    <a:pt x="1619059" y="65913"/>
                  </a:lnTo>
                  <a:lnTo>
                    <a:pt x="1618805" y="65024"/>
                  </a:lnTo>
                  <a:lnTo>
                    <a:pt x="1618678" y="64135"/>
                  </a:lnTo>
                  <a:lnTo>
                    <a:pt x="1617916" y="62611"/>
                  </a:lnTo>
                  <a:lnTo>
                    <a:pt x="1617535" y="61976"/>
                  </a:lnTo>
                  <a:lnTo>
                    <a:pt x="1616900" y="61341"/>
                  </a:lnTo>
                  <a:lnTo>
                    <a:pt x="1615884" y="60706"/>
                  </a:lnTo>
                  <a:lnTo>
                    <a:pt x="1615173" y="60198"/>
                  </a:lnTo>
                  <a:lnTo>
                    <a:pt x="1613344" y="59309"/>
                  </a:lnTo>
                  <a:lnTo>
                    <a:pt x="1611185" y="58420"/>
                  </a:lnTo>
                  <a:lnTo>
                    <a:pt x="1608899" y="57404"/>
                  </a:lnTo>
                  <a:lnTo>
                    <a:pt x="1606232" y="56642"/>
                  </a:lnTo>
                  <a:lnTo>
                    <a:pt x="1603057" y="55880"/>
                  </a:lnTo>
                  <a:lnTo>
                    <a:pt x="1599755" y="54991"/>
                  </a:lnTo>
                  <a:lnTo>
                    <a:pt x="1596199" y="54356"/>
                  </a:lnTo>
                  <a:lnTo>
                    <a:pt x="1588198" y="53340"/>
                  </a:lnTo>
                  <a:lnTo>
                    <a:pt x="1584134" y="53086"/>
                  </a:lnTo>
                  <a:lnTo>
                    <a:pt x="1571434" y="53086"/>
                  </a:lnTo>
                  <a:lnTo>
                    <a:pt x="1563814" y="53975"/>
                  </a:lnTo>
                  <a:lnTo>
                    <a:pt x="1556956" y="55880"/>
                  </a:lnTo>
                  <a:lnTo>
                    <a:pt x="1550225" y="57658"/>
                  </a:lnTo>
                  <a:lnTo>
                    <a:pt x="1544383" y="60198"/>
                  </a:lnTo>
                  <a:lnTo>
                    <a:pt x="1534985" y="66802"/>
                  </a:lnTo>
                  <a:lnTo>
                    <a:pt x="1531302" y="70739"/>
                  </a:lnTo>
                  <a:lnTo>
                    <a:pt x="1528889" y="75438"/>
                  </a:lnTo>
                  <a:lnTo>
                    <a:pt x="1526349" y="80010"/>
                  </a:lnTo>
                  <a:lnTo>
                    <a:pt x="1525473" y="83566"/>
                  </a:lnTo>
                  <a:lnTo>
                    <a:pt x="1525346" y="84074"/>
                  </a:lnTo>
                  <a:lnTo>
                    <a:pt x="1525257" y="84455"/>
                  </a:lnTo>
                  <a:lnTo>
                    <a:pt x="1525168" y="84836"/>
                  </a:lnTo>
                  <a:lnTo>
                    <a:pt x="1525079" y="96139"/>
                  </a:lnTo>
                  <a:lnTo>
                    <a:pt x="1525841" y="100203"/>
                  </a:lnTo>
                  <a:lnTo>
                    <a:pt x="1525968" y="100838"/>
                  </a:lnTo>
                  <a:lnTo>
                    <a:pt x="1527873" y="104775"/>
                  </a:lnTo>
                  <a:lnTo>
                    <a:pt x="1529651" y="108712"/>
                  </a:lnTo>
                  <a:lnTo>
                    <a:pt x="1557591" y="126873"/>
                  </a:lnTo>
                  <a:lnTo>
                    <a:pt x="1561655" y="128397"/>
                  </a:lnTo>
                  <a:lnTo>
                    <a:pt x="1565719" y="129794"/>
                  </a:lnTo>
                  <a:lnTo>
                    <a:pt x="1569529" y="130937"/>
                  </a:lnTo>
                  <a:lnTo>
                    <a:pt x="1573466" y="132207"/>
                  </a:lnTo>
                  <a:lnTo>
                    <a:pt x="1590103" y="143891"/>
                  </a:lnTo>
                  <a:lnTo>
                    <a:pt x="1590103" y="148717"/>
                  </a:lnTo>
                  <a:lnTo>
                    <a:pt x="1589811" y="149860"/>
                  </a:lnTo>
                  <a:lnTo>
                    <a:pt x="1589722" y="150241"/>
                  </a:lnTo>
                  <a:lnTo>
                    <a:pt x="1584134" y="156718"/>
                  </a:lnTo>
                  <a:lnTo>
                    <a:pt x="1582229" y="157861"/>
                  </a:lnTo>
                  <a:lnTo>
                    <a:pt x="1579943" y="158750"/>
                  </a:lnTo>
                  <a:lnTo>
                    <a:pt x="1574609" y="160020"/>
                  </a:lnTo>
                  <a:lnTo>
                    <a:pt x="1571561" y="160274"/>
                  </a:lnTo>
                  <a:lnTo>
                    <a:pt x="1562671" y="160274"/>
                  </a:lnTo>
                  <a:lnTo>
                    <a:pt x="1532064" y="150241"/>
                  </a:lnTo>
                  <a:lnTo>
                    <a:pt x="1530819" y="149860"/>
                  </a:lnTo>
                  <a:lnTo>
                    <a:pt x="1527619" y="149860"/>
                  </a:lnTo>
                  <a:lnTo>
                    <a:pt x="1526768" y="150241"/>
                  </a:lnTo>
                  <a:lnTo>
                    <a:pt x="1524571" y="155702"/>
                  </a:lnTo>
                  <a:lnTo>
                    <a:pt x="1524571" y="168402"/>
                  </a:lnTo>
                  <a:lnTo>
                    <a:pt x="1525206" y="170307"/>
                  </a:lnTo>
                  <a:lnTo>
                    <a:pt x="1525841" y="172339"/>
                  </a:lnTo>
                  <a:lnTo>
                    <a:pt x="1526603" y="173736"/>
                  </a:lnTo>
                  <a:lnTo>
                    <a:pt x="1528889" y="175514"/>
                  </a:lnTo>
                  <a:lnTo>
                    <a:pt x="1530667" y="176530"/>
                  </a:lnTo>
                  <a:lnTo>
                    <a:pt x="1533080" y="177546"/>
                  </a:lnTo>
                  <a:lnTo>
                    <a:pt x="1535493" y="178689"/>
                  </a:lnTo>
                  <a:lnTo>
                    <a:pt x="1538541" y="179705"/>
                  </a:lnTo>
                  <a:lnTo>
                    <a:pt x="1542097" y="180594"/>
                  </a:lnTo>
                  <a:lnTo>
                    <a:pt x="1545780" y="181610"/>
                  </a:lnTo>
                  <a:lnTo>
                    <a:pt x="1549844" y="182499"/>
                  </a:lnTo>
                  <a:lnTo>
                    <a:pt x="1558988" y="183769"/>
                  </a:lnTo>
                  <a:lnTo>
                    <a:pt x="1563814" y="184150"/>
                  </a:lnTo>
                  <a:lnTo>
                    <a:pt x="1577276" y="184150"/>
                  </a:lnTo>
                  <a:lnTo>
                    <a:pt x="1615884" y="170561"/>
                  </a:lnTo>
                  <a:lnTo>
                    <a:pt x="1623453" y="160274"/>
                  </a:lnTo>
                  <a:lnTo>
                    <a:pt x="1625790" y="156210"/>
                  </a:lnTo>
                  <a:lnTo>
                    <a:pt x="1627124" y="150749"/>
                  </a:lnTo>
                  <a:lnTo>
                    <a:pt x="1627187" y="13855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31845" y="7175245"/>
              <a:ext cx="807084" cy="1841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42944" y="7175245"/>
              <a:ext cx="843915" cy="184150"/>
            </a:xfrm>
            <a:custGeom>
              <a:avLst/>
              <a:gdLst/>
              <a:ahLst/>
              <a:cxnLst/>
              <a:rect l="l" t="t" r="r" b="b"/>
              <a:pathLst>
                <a:path w="843914" h="184150">
                  <a:moveTo>
                    <a:pt x="123190" y="127381"/>
                  </a:moveTo>
                  <a:lnTo>
                    <a:pt x="122047" y="84074"/>
                  </a:lnTo>
                  <a:lnTo>
                    <a:pt x="90805" y="55753"/>
                  </a:lnTo>
                  <a:lnTo>
                    <a:pt x="63627" y="53086"/>
                  </a:lnTo>
                  <a:lnTo>
                    <a:pt x="57658" y="53086"/>
                  </a:lnTo>
                  <a:lnTo>
                    <a:pt x="51943" y="53467"/>
                  </a:lnTo>
                  <a:lnTo>
                    <a:pt x="46355" y="54356"/>
                  </a:lnTo>
                  <a:lnTo>
                    <a:pt x="40767" y="55118"/>
                  </a:lnTo>
                  <a:lnTo>
                    <a:pt x="35560" y="56261"/>
                  </a:lnTo>
                  <a:lnTo>
                    <a:pt x="26162" y="58801"/>
                  </a:lnTo>
                  <a:lnTo>
                    <a:pt x="21678" y="60325"/>
                  </a:lnTo>
                  <a:lnTo>
                    <a:pt x="18542" y="61722"/>
                  </a:lnTo>
                  <a:lnTo>
                    <a:pt x="14986" y="63246"/>
                  </a:lnTo>
                  <a:lnTo>
                    <a:pt x="7747" y="71755"/>
                  </a:lnTo>
                  <a:lnTo>
                    <a:pt x="7874" y="82042"/>
                  </a:lnTo>
                  <a:lnTo>
                    <a:pt x="13208" y="89662"/>
                  </a:lnTo>
                  <a:lnTo>
                    <a:pt x="15875" y="89662"/>
                  </a:lnTo>
                  <a:lnTo>
                    <a:pt x="17907" y="89027"/>
                  </a:lnTo>
                  <a:lnTo>
                    <a:pt x="20574" y="87884"/>
                  </a:lnTo>
                  <a:lnTo>
                    <a:pt x="23114" y="86614"/>
                  </a:lnTo>
                  <a:lnTo>
                    <a:pt x="33909" y="82296"/>
                  </a:lnTo>
                  <a:lnTo>
                    <a:pt x="38354" y="81026"/>
                  </a:lnTo>
                  <a:lnTo>
                    <a:pt x="43307" y="79756"/>
                  </a:lnTo>
                  <a:lnTo>
                    <a:pt x="48260" y="78613"/>
                  </a:lnTo>
                  <a:lnTo>
                    <a:pt x="53975" y="77978"/>
                  </a:lnTo>
                  <a:lnTo>
                    <a:pt x="65151" y="77978"/>
                  </a:lnTo>
                  <a:lnTo>
                    <a:pt x="84582" y="90170"/>
                  </a:lnTo>
                  <a:lnTo>
                    <a:pt x="85471" y="92837"/>
                  </a:lnTo>
                  <a:lnTo>
                    <a:pt x="85852" y="96012"/>
                  </a:lnTo>
                  <a:lnTo>
                    <a:pt x="85852" y="106680"/>
                  </a:lnTo>
                  <a:lnTo>
                    <a:pt x="85852" y="127381"/>
                  </a:lnTo>
                  <a:lnTo>
                    <a:pt x="85852" y="147066"/>
                  </a:lnTo>
                  <a:lnTo>
                    <a:pt x="81280" y="151638"/>
                  </a:lnTo>
                  <a:lnTo>
                    <a:pt x="76708" y="155067"/>
                  </a:lnTo>
                  <a:lnTo>
                    <a:pt x="72136" y="157353"/>
                  </a:lnTo>
                  <a:lnTo>
                    <a:pt x="67691" y="159766"/>
                  </a:lnTo>
                  <a:lnTo>
                    <a:pt x="62738" y="160909"/>
                  </a:lnTo>
                  <a:lnTo>
                    <a:pt x="51054" y="160909"/>
                  </a:lnTo>
                  <a:lnTo>
                    <a:pt x="46101" y="159512"/>
                  </a:lnTo>
                  <a:lnTo>
                    <a:pt x="38989" y="153924"/>
                  </a:lnTo>
                  <a:lnTo>
                    <a:pt x="37211" y="150114"/>
                  </a:lnTo>
                  <a:lnTo>
                    <a:pt x="37211" y="142367"/>
                  </a:lnTo>
                  <a:lnTo>
                    <a:pt x="65151" y="127381"/>
                  </a:lnTo>
                  <a:lnTo>
                    <a:pt x="85852" y="127381"/>
                  </a:lnTo>
                  <a:lnTo>
                    <a:pt x="85852" y="106680"/>
                  </a:lnTo>
                  <a:lnTo>
                    <a:pt x="72771" y="106680"/>
                  </a:lnTo>
                  <a:lnTo>
                    <a:pt x="64008" y="106845"/>
                  </a:lnTo>
                  <a:lnTo>
                    <a:pt x="24511" y="113030"/>
                  </a:lnTo>
                  <a:lnTo>
                    <a:pt x="18415" y="116332"/>
                  </a:lnTo>
                  <a:lnTo>
                    <a:pt x="12319" y="119507"/>
                  </a:lnTo>
                  <a:lnTo>
                    <a:pt x="7747" y="123698"/>
                  </a:lnTo>
                  <a:lnTo>
                    <a:pt x="4699" y="128651"/>
                  </a:lnTo>
                  <a:lnTo>
                    <a:pt x="1651" y="133731"/>
                  </a:lnTo>
                  <a:lnTo>
                    <a:pt x="0" y="139573"/>
                  </a:lnTo>
                  <a:lnTo>
                    <a:pt x="0" y="152527"/>
                  </a:lnTo>
                  <a:lnTo>
                    <a:pt x="29464" y="181737"/>
                  </a:lnTo>
                  <a:lnTo>
                    <a:pt x="42037" y="184150"/>
                  </a:lnTo>
                  <a:lnTo>
                    <a:pt x="57785" y="184150"/>
                  </a:lnTo>
                  <a:lnTo>
                    <a:pt x="91694" y="167767"/>
                  </a:lnTo>
                  <a:lnTo>
                    <a:pt x="91694" y="178308"/>
                  </a:lnTo>
                  <a:lnTo>
                    <a:pt x="99441" y="181737"/>
                  </a:lnTo>
                  <a:lnTo>
                    <a:pt x="114681" y="181737"/>
                  </a:lnTo>
                  <a:lnTo>
                    <a:pt x="123190" y="178308"/>
                  </a:lnTo>
                  <a:lnTo>
                    <a:pt x="123190" y="167767"/>
                  </a:lnTo>
                  <a:lnTo>
                    <a:pt x="123190" y="160909"/>
                  </a:lnTo>
                  <a:lnTo>
                    <a:pt x="123190" y="127381"/>
                  </a:lnTo>
                  <a:close/>
                </a:path>
                <a:path w="843914" h="184150">
                  <a:moveTo>
                    <a:pt x="289433" y="96520"/>
                  </a:moveTo>
                  <a:lnTo>
                    <a:pt x="288671" y="89281"/>
                  </a:lnTo>
                  <a:lnTo>
                    <a:pt x="286918" y="83439"/>
                  </a:lnTo>
                  <a:lnTo>
                    <a:pt x="286435" y="81661"/>
                  </a:lnTo>
                  <a:lnTo>
                    <a:pt x="285242" y="77343"/>
                  </a:lnTo>
                  <a:lnTo>
                    <a:pt x="283400" y="73914"/>
                  </a:lnTo>
                  <a:lnTo>
                    <a:pt x="282448" y="72136"/>
                  </a:lnTo>
                  <a:lnTo>
                    <a:pt x="274701" y="63119"/>
                  </a:lnTo>
                  <a:lnTo>
                    <a:pt x="269671" y="59690"/>
                  </a:lnTo>
                  <a:lnTo>
                    <a:pt x="267931" y="58928"/>
                  </a:lnTo>
                  <a:lnTo>
                    <a:pt x="263271" y="57023"/>
                  </a:lnTo>
                  <a:lnTo>
                    <a:pt x="256921" y="54356"/>
                  </a:lnTo>
                  <a:lnTo>
                    <a:pt x="249174" y="53086"/>
                  </a:lnTo>
                  <a:lnTo>
                    <a:pt x="231775" y="53086"/>
                  </a:lnTo>
                  <a:lnTo>
                    <a:pt x="193294" y="73914"/>
                  </a:lnTo>
                  <a:lnTo>
                    <a:pt x="193294" y="59690"/>
                  </a:lnTo>
                  <a:lnTo>
                    <a:pt x="193040" y="58928"/>
                  </a:lnTo>
                  <a:lnTo>
                    <a:pt x="192532" y="58293"/>
                  </a:lnTo>
                  <a:lnTo>
                    <a:pt x="192024" y="57531"/>
                  </a:lnTo>
                  <a:lnTo>
                    <a:pt x="191135" y="57023"/>
                  </a:lnTo>
                  <a:lnTo>
                    <a:pt x="189992" y="56642"/>
                  </a:lnTo>
                  <a:lnTo>
                    <a:pt x="188849" y="56134"/>
                  </a:lnTo>
                  <a:lnTo>
                    <a:pt x="187198" y="55880"/>
                  </a:lnTo>
                  <a:lnTo>
                    <a:pt x="183007" y="55372"/>
                  </a:lnTo>
                  <a:lnTo>
                    <a:pt x="171323" y="55372"/>
                  </a:lnTo>
                  <a:lnTo>
                    <a:pt x="167259" y="55880"/>
                  </a:lnTo>
                  <a:lnTo>
                    <a:pt x="165608" y="56134"/>
                  </a:lnTo>
                  <a:lnTo>
                    <a:pt x="164211" y="56642"/>
                  </a:lnTo>
                  <a:lnTo>
                    <a:pt x="162941" y="57023"/>
                  </a:lnTo>
                  <a:lnTo>
                    <a:pt x="162052" y="57531"/>
                  </a:lnTo>
                  <a:lnTo>
                    <a:pt x="161544" y="58293"/>
                  </a:lnTo>
                  <a:lnTo>
                    <a:pt x="161036" y="58928"/>
                  </a:lnTo>
                  <a:lnTo>
                    <a:pt x="160782" y="59690"/>
                  </a:lnTo>
                  <a:lnTo>
                    <a:pt x="160782" y="177546"/>
                  </a:lnTo>
                  <a:lnTo>
                    <a:pt x="170561" y="181610"/>
                  </a:lnTo>
                  <a:lnTo>
                    <a:pt x="188976" y="181610"/>
                  </a:lnTo>
                  <a:lnTo>
                    <a:pt x="197866" y="178943"/>
                  </a:lnTo>
                  <a:lnTo>
                    <a:pt x="198501" y="178308"/>
                  </a:lnTo>
                  <a:lnTo>
                    <a:pt x="198882" y="177546"/>
                  </a:lnTo>
                  <a:lnTo>
                    <a:pt x="198882" y="99441"/>
                  </a:lnTo>
                  <a:lnTo>
                    <a:pt x="204216" y="93599"/>
                  </a:lnTo>
                  <a:lnTo>
                    <a:pt x="209143" y="89281"/>
                  </a:lnTo>
                  <a:lnTo>
                    <a:pt x="214249" y="86106"/>
                  </a:lnTo>
                  <a:lnTo>
                    <a:pt x="218770" y="83439"/>
                  </a:lnTo>
                  <a:lnTo>
                    <a:pt x="218389" y="83439"/>
                  </a:lnTo>
                  <a:lnTo>
                    <a:pt x="224028" y="81661"/>
                  </a:lnTo>
                  <a:lnTo>
                    <a:pt x="232664" y="81661"/>
                  </a:lnTo>
                  <a:lnTo>
                    <a:pt x="250063" y="97155"/>
                  </a:lnTo>
                  <a:lnTo>
                    <a:pt x="251079" y="100330"/>
                  </a:lnTo>
                  <a:lnTo>
                    <a:pt x="251587" y="104775"/>
                  </a:lnTo>
                  <a:lnTo>
                    <a:pt x="251587" y="177546"/>
                  </a:lnTo>
                  <a:lnTo>
                    <a:pt x="251841" y="178308"/>
                  </a:lnTo>
                  <a:lnTo>
                    <a:pt x="261239" y="181610"/>
                  </a:lnTo>
                  <a:lnTo>
                    <a:pt x="279781" y="181610"/>
                  </a:lnTo>
                  <a:lnTo>
                    <a:pt x="289433" y="177546"/>
                  </a:lnTo>
                  <a:lnTo>
                    <a:pt x="289433" y="96520"/>
                  </a:lnTo>
                  <a:close/>
                </a:path>
                <a:path w="843914" h="184150">
                  <a:moveTo>
                    <a:pt x="454660" y="4953"/>
                  </a:moveTo>
                  <a:lnTo>
                    <a:pt x="450723" y="1778"/>
                  </a:lnTo>
                  <a:lnTo>
                    <a:pt x="449326" y="1270"/>
                  </a:lnTo>
                  <a:lnTo>
                    <a:pt x="447421" y="889"/>
                  </a:lnTo>
                  <a:lnTo>
                    <a:pt x="442595" y="381"/>
                  </a:lnTo>
                  <a:lnTo>
                    <a:pt x="429006" y="381"/>
                  </a:lnTo>
                  <a:lnTo>
                    <a:pt x="424180" y="889"/>
                  </a:lnTo>
                  <a:lnTo>
                    <a:pt x="422275" y="1270"/>
                  </a:lnTo>
                  <a:lnTo>
                    <a:pt x="420751" y="1778"/>
                  </a:lnTo>
                  <a:lnTo>
                    <a:pt x="419354" y="2159"/>
                  </a:lnTo>
                  <a:lnTo>
                    <a:pt x="418338" y="2794"/>
                  </a:lnTo>
                  <a:lnTo>
                    <a:pt x="417703" y="3429"/>
                  </a:lnTo>
                  <a:lnTo>
                    <a:pt x="417195" y="4191"/>
                  </a:lnTo>
                  <a:lnTo>
                    <a:pt x="416941" y="4953"/>
                  </a:lnTo>
                  <a:lnTo>
                    <a:pt x="416941" y="68707"/>
                  </a:lnTo>
                  <a:lnTo>
                    <a:pt x="416941" y="99060"/>
                  </a:lnTo>
                  <a:lnTo>
                    <a:pt x="416941" y="137668"/>
                  </a:lnTo>
                  <a:lnTo>
                    <a:pt x="413639" y="141097"/>
                  </a:lnTo>
                  <a:lnTo>
                    <a:pt x="400050" y="152146"/>
                  </a:lnTo>
                  <a:lnTo>
                    <a:pt x="397510" y="153670"/>
                  </a:lnTo>
                  <a:lnTo>
                    <a:pt x="394970" y="154686"/>
                  </a:lnTo>
                  <a:lnTo>
                    <a:pt x="392557" y="155321"/>
                  </a:lnTo>
                  <a:lnTo>
                    <a:pt x="390017" y="156083"/>
                  </a:lnTo>
                  <a:lnTo>
                    <a:pt x="387477" y="156337"/>
                  </a:lnTo>
                  <a:lnTo>
                    <a:pt x="379603" y="156337"/>
                  </a:lnTo>
                  <a:lnTo>
                    <a:pt x="363728" y="144399"/>
                  </a:lnTo>
                  <a:lnTo>
                    <a:pt x="361569" y="140843"/>
                  </a:lnTo>
                  <a:lnTo>
                    <a:pt x="360210" y="136906"/>
                  </a:lnTo>
                  <a:lnTo>
                    <a:pt x="359156" y="132080"/>
                  </a:lnTo>
                  <a:lnTo>
                    <a:pt x="358267" y="127508"/>
                  </a:lnTo>
                  <a:lnTo>
                    <a:pt x="357886" y="122809"/>
                  </a:lnTo>
                  <a:lnTo>
                    <a:pt x="357962" y="112623"/>
                  </a:lnTo>
                  <a:lnTo>
                    <a:pt x="372872" y="84074"/>
                  </a:lnTo>
                  <a:lnTo>
                    <a:pt x="376428" y="81915"/>
                  </a:lnTo>
                  <a:lnTo>
                    <a:pt x="380746" y="80772"/>
                  </a:lnTo>
                  <a:lnTo>
                    <a:pt x="391033" y="80772"/>
                  </a:lnTo>
                  <a:lnTo>
                    <a:pt x="416941" y="99060"/>
                  </a:lnTo>
                  <a:lnTo>
                    <a:pt x="416941" y="68707"/>
                  </a:lnTo>
                  <a:lnTo>
                    <a:pt x="410845" y="63627"/>
                  </a:lnTo>
                  <a:lnTo>
                    <a:pt x="404749" y="59690"/>
                  </a:lnTo>
                  <a:lnTo>
                    <a:pt x="392430" y="54356"/>
                  </a:lnTo>
                  <a:lnTo>
                    <a:pt x="385699" y="53086"/>
                  </a:lnTo>
                  <a:lnTo>
                    <a:pt x="378079" y="53086"/>
                  </a:lnTo>
                  <a:lnTo>
                    <a:pt x="371119" y="53378"/>
                  </a:lnTo>
                  <a:lnTo>
                    <a:pt x="363728" y="54356"/>
                  </a:lnTo>
                  <a:lnTo>
                    <a:pt x="364096" y="54356"/>
                  </a:lnTo>
                  <a:lnTo>
                    <a:pt x="358406" y="55714"/>
                  </a:lnTo>
                  <a:lnTo>
                    <a:pt x="352679" y="57785"/>
                  </a:lnTo>
                  <a:lnTo>
                    <a:pt x="345313" y="60960"/>
                  </a:lnTo>
                  <a:lnTo>
                    <a:pt x="339217" y="65405"/>
                  </a:lnTo>
                  <a:lnTo>
                    <a:pt x="334264" y="71247"/>
                  </a:lnTo>
                  <a:lnTo>
                    <a:pt x="329311" y="76962"/>
                  </a:lnTo>
                  <a:lnTo>
                    <a:pt x="319151" y="120142"/>
                  </a:lnTo>
                  <a:lnTo>
                    <a:pt x="319151" y="128778"/>
                  </a:lnTo>
                  <a:lnTo>
                    <a:pt x="320167" y="136906"/>
                  </a:lnTo>
                  <a:lnTo>
                    <a:pt x="322021" y="144018"/>
                  </a:lnTo>
                  <a:lnTo>
                    <a:pt x="324129" y="152146"/>
                  </a:lnTo>
                  <a:lnTo>
                    <a:pt x="324231" y="152527"/>
                  </a:lnTo>
                  <a:lnTo>
                    <a:pt x="327406" y="159258"/>
                  </a:lnTo>
                  <a:lnTo>
                    <a:pt x="331978" y="165100"/>
                  </a:lnTo>
                  <a:lnTo>
                    <a:pt x="336423" y="170942"/>
                  </a:lnTo>
                  <a:lnTo>
                    <a:pt x="375412" y="184150"/>
                  </a:lnTo>
                  <a:lnTo>
                    <a:pt x="382155" y="183819"/>
                  </a:lnTo>
                  <a:lnTo>
                    <a:pt x="417233" y="168351"/>
                  </a:lnTo>
                  <a:lnTo>
                    <a:pt x="422529" y="163830"/>
                  </a:lnTo>
                  <a:lnTo>
                    <a:pt x="422529" y="177673"/>
                  </a:lnTo>
                  <a:lnTo>
                    <a:pt x="422783" y="178435"/>
                  </a:lnTo>
                  <a:lnTo>
                    <a:pt x="423189" y="178943"/>
                  </a:lnTo>
                  <a:lnTo>
                    <a:pt x="423291" y="179070"/>
                  </a:lnTo>
                  <a:lnTo>
                    <a:pt x="429006" y="181483"/>
                  </a:lnTo>
                  <a:lnTo>
                    <a:pt x="448564" y="181483"/>
                  </a:lnTo>
                  <a:lnTo>
                    <a:pt x="454660" y="177673"/>
                  </a:lnTo>
                  <a:lnTo>
                    <a:pt x="454660" y="163830"/>
                  </a:lnTo>
                  <a:lnTo>
                    <a:pt x="454660" y="156337"/>
                  </a:lnTo>
                  <a:lnTo>
                    <a:pt x="454660" y="80772"/>
                  </a:lnTo>
                  <a:lnTo>
                    <a:pt x="454660" y="68707"/>
                  </a:lnTo>
                  <a:lnTo>
                    <a:pt x="454660" y="4953"/>
                  </a:lnTo>
                  <a:close/>
                </a:path>
                <a:path w="843914" h="184150">
                  <a:moveTo>
                    <a:pt x="691642" y="127381"/>
                  </a:moveTo>
                  <a:lnTo>
                    <a:pt x="690499" y="84074"/>
                  </a:lnTo>
                  <a:lnTo>
                    <a:pt x="659257" y="55753"/>
                  </a:lnTo>
                  <a:lnTo>
                    <a:pt x="632079" y="53086"/>
                  </a:lnTo>
                  <a:lnTo>
                    <a:pt x="626110" y="53086"/>
                  </a:lnTo>
                  <a:lnTo>
                    <a:pt x="620395" y="53467"/>
                  </a:lnTo>
                  <a:lnTo>
                    <a:pt x="614807" y="54356"/>
                  </a:lnTo>
                  <a:lnTo>
                    <a:pt x="609219" y="55118"/>
                  </a:lnTo>
                  <a:lnTo>
                    <a:pt x="604012" y="56261"/>
                  </a:lnTo>
                  <a:lnTo>
                    <a:pt x="594614" y="58801"/>
                  </a:lnTo>
                  <a:lnTo>
                    <a:pt x="590130" y="60325"/>
                  </a:lnTo>
                  <a:lnTo>
                    <a:pt x="586994" y="61722"/>
                  </a:lnTo>
                  <a:lnTo>
                    <a:pt x="583438" y="63246"/>
                  </a:lnTo>
                  <a:lnTo>
                    <a:pt x="576199" y="71755"/>
                  </a:lnTo>
                  <a:lnTo>
                    <a:pt x="576237" y="81534"/>
                  </a:lnTo>
                  <a:lnTo>
                    <a:pt x="581660" y="89662"/>
                  </a:lnTo>
                  <a:lnTo>
                    <a:pt x="584327" y="89662"/>
                  </a:lnTo>
                  <a:lnTo>
                    <a:pt x="586359" y="89027"/>
                  </a:lnTo>
                  <a:lnTo>
                    <a:pt x="589026" y="87884"/>
                  </a:lnTo>
                  <a:lnTo>
                    <a:pt x="591566" y="86614"/>
                  </a:lnTo>
                  <a:lnTo>
                    <a:pt x="602361" y="82296"/>
                  </a:lnTo>
                  <a:lnTo>
                    <a:pt x="606806" y="81026"/>
                  </a:lnTo>
                  <a:lnTo>
                    <a:pt x="611759" y="79756"/>
                  </a:lnTo>
                  <a:lnTo>
                    <a:pt x="616712" y="78613"/>
                  </a:lnTo>
                  <a:lnTo>
                    <a:pt x="622427" y="77978"/>
                  </a:lnTo>
                  <a:lnTo>
                    <a:pt x="633603" y="77978"/>
                  </a:lnTo>
                  <a:lnTo>
                    <a:pt x="653034" y="90170"/>
                  </a:lnTo>
                  <a:lnTo>
                    <a:pt x="653923" y="92837"/>
                  </a:lnTo>
                  <a:lnTo>
                    <a:pt x="654304" y="96012"/>
                  </a:lnTo>
                  <a:lnTo>
                    <a:pt x="654304" y="106680"/>
                  </a:lnTo>
                  <a:lnTo>
                    <a:pt x="654304" y="127381"/>
                  </a:lnTo>
                  <a:lnTo>
                    <a:pt x="654304" y="147066"/>
                  </a:lnTo>
                  <a:lnTo>
                    <a:pt x="649732" y="151638"/>
                  </a:lnTo>
                  <a:lnTo>
                    <a:pt x="645160" y="155067"/>
                  </a:lnTo>
                  <a:lnTo>
                    <a:pt x="640588" y="157353"/>
                  </a:lnTo>
                  <a:lnTo>
                    <a:pt x="636143" y="159766"/>
                  </a:lnTo>
                  <a:lnTo>
                    <a:pt x="631190" y="160909"/>
                  </a:lnTo>
                  <a:lnTo>
                    <a:pt x="619506" y="160909"/>
                  </a:lnTo>
                  <a:lnTo>
                    <a:pt x="614553" y="159512"/>
                  </a:lnTo>
                  <a:lnTo>
                    <a:pt x="607441" y="153924"/>
                  </a:lnTo>
                  <a:lnTo>
                    <a:pt x="605663" y="150114"/>
                  </a:lnTo>
                  <a:lnTo>
                    <a:pt x="605663" y="142367"/>
                  </a:lnTo>
                  <a:lnTo>
                    <a:pt x="633603" y="127381"/>
                  </a:lnTo>
                  <a:lnTo>
                    <a:pt x="654304" y="127381"/>
                  </a:lnTo>
                  <a:lnTo>
                    <a:pt x="654304" y="106680"/>
                  </a:lnTo>
                  <a:lnTo>
                    <a:pt x="641223" y="106680"/>
                  </a:lnTo>
                  <a:lnTo>
                    <a:pt x="632460" y="106845"/>
                  </a:lnTo>
                  <a:lnTo>
                    <a:pt x="592963" y="113030"/>
                  </a:lnTo>
                  <a:lnTo>
                    <a:pt x="586867" y="116332"/>
                  </a:lnTo>
                  <a:lnTo>
                    <a:pt x="580771" y="119507"/>
                  </a:lnTo>
                  <a:lnTo>
                    <a:pt x="576199" y="123698"/>
                  </a:lnTo>
                  <a:lnTo>
                    <a:pt x="573151" y="128651"/>
                  </a:lnTo>
                  <a:lnTo>
                    <a:pt x="570103" y="133731"/>
                  </a:lnTo>
                  <a:lnTo>
                    <a:pt x="568452" y="139573"/>
                  </a:lnTo>
                  <a:lnTo>
                    <a:pt x="568452" y="152527"/>
                  </a:lnTo>
                  <a:lnTo>
                    <a:pt x="597916" y="181737"/>
                  </a:lnTo>
                  <a:lnTo>
                    <a:pt x="610489" y="184150"/>
                  </a:lnTo>
                  <a:lnTo>
                    <a:pt x="626237" y="184150"/>
                  </a:lnTo>
                  <a:lnTo>
                    <a:pt x="660146" y="167767"/>
                  </a:lnTo>
                  <a:lnTo>
                    <a:pt x="660146" y="178308"/>
                  </a:lnTo>
                  <a:lnTo>
                    <a:pt x="667893" y="181737"/>
                  </a:lnTo>
                  <a:lnTo>
                    <a:pt x="683133" y="181737"/>
                  </a:lnTo>
                  <a:lnTo>
                    <a:pt x="691642" y="178308"/>
                  </a:lnTo>
                  <a:lnTo>
                    <a:pt x="691642" y="167767"/>
                  </a:lnTo>
                  <a:lnTo>
                    <a:pt x="691642" y="160909"/>
                  </a:lnTo>
                  <a:lnTo>
                    <a:pt x="691642" y="127381"/>
                  </a:lnTo>
                  <a:close/>
                </a:path>
                <a:path w="843914" h="184150">
                  <a:moveTo>
                    <a:pt x="767334" y="4572"/>
                  </a:moveTo>
                  <a:lnTo>
                    <a:pt x="755015" y="0"/>
                  </a:lnTo>
                  <a:lnTo>
                    <a:pt x="741426" y="0"/>
                  </a:lnTo>
                  <a:lnTo>
                    <a:pt x="729234" y="4572"/>
                  </a:lnTo>
                  <a:lnTo>
                    <a:pt x="729234" y="177546"/>
                  </a:lnTo>
                  <a:lnTo>
                    <a:pt x="739013" y="181610"/>
                  </a:lnTo>
                  <a:lnTo>
                    <a:pt x="757428" y="181610"/>
                  </a:lnTo>
                  <a:lnTo>
                    <a:pt x="766318" y="178943"/>
                  </a:lnTo>
                  <a:lnTo>
                    <a:pt x="766953" y="178308"/>
                  </a:lnTo>
                  <a:lnTo>
                    <a:pt x="767334" y="177546"/>
                  </a:lnTo>
                  <a:lnTo>
                    <a:pt x="767334" y="4572"/>
                  </a:lnTo>
                  <a:close/>
                </a:path>
                <a:path w="843914" h="184150">
                  <a:moveTo>
                    <a:pt x="843534" y="4572"/>
                  </a:moveTo>
                  <a:lnTo>
                    <a:pt x="831215" y="0"/>
                  </a:lnTo>
                  <a:lnTo>
                    <a:pt x="817626" y="0"/>
                  </a:lnTo>
                  <a:lnTo>
                    <a:pt x="805434" y="4572"/>
                  </a:lnTo>
                  <a:lnTo>
                    <a:pt x="805434" y="177546"/>
                  </a:lnTo>
                  <a:lnTo>
                    <a:pt x="815213" y="181610"/>
                  </a:lnTo>
                  <a:lnTo>
                    <a:pt x="833628" y="181610"/>
                  </a:lnTo>
                  <a:lnTo>
                    <a:pt x="842518" y="178943"/>
                  </a:lnTo>
                  <a:lnTo>
                    <a:pt x="843153" y="178308"/>
                  </a:lnTo>
                  <a:lnTo>
                    <a:pt x="843534" y="177546"/>
                  </a:lnTo>
                  <a:lnTo>
                    <a:pt x="843534" y="4572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8031" y="6057899"/>
              <a:ext cx="1027379" cy="71005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00270" y="7173975"/>
              <a:ext cx="635000" cy="185420"/>
            </a:xfrm>
            <a:custGeom>
              <a:avLst/>
              <a:gdLst/>
              <a:ahLst/>
              <a:cxnLst/>
              <a:rect l="l" t="t" r="r" b="b"/>
              <a:pathLst>
                <a:path w="635000" h="185420">
                  <a:moveTo>
                    <a:pt x="144399" y="118745"/>
                  </a:moveTo>
                  <a:lnTo>
                    <a:pt x="144233" y="114300"/>
                  </a:lnTo>
                  <a:lnTo>
                    <a:pt x="144132" y="111175"/>
                  </a:lnTo>
                  <a:lnTo>
                    <a:pt x="143332" y="104140"/>
                  </a:lnTo>
                  <a:lnTo>
                    <a:pt x="121412" y="65532"/>
                  </a:lnTo>
                  <a:lnTo>
                    <a:pt x="105283" y="58547"/>
                  </a:lnTo>
                  <a:lnTo>
                    <a:pt x="105283" y="126111"/>
                  </a:lnTo>
                  <a:lnTo>
                    <a:pt x="104648" y="131699"/>
                  </a:lnTo>
                  <a:lnTo>
                    <a:pt x="103251" y="136525"/>
                  </a:lnTo>
                  <a:lnTo>
                    <a:pt x="101981" y="141224"/>
                  </a:lnTo>
                  <a:lnTo>
                    <a:pt x="99949" y="145415"/>
                  </a:lnTo>
                  <a:lnTo>
                    <a:pt x="77597" y="159131"/>
                  </a:lnTo>
                  <a:lnTo>
                    <a:pt x="65659" y="159131"/>
                  </a:lnTo>
                  <a:lnTo>
                    <a:pt x="60325" y="158242"/>
                  </a:lnTo>
                  <a:lnTo>
                    <a:pt x="56654" y="156464"/>
                  </a:lnTo>
                  <a:lnTo>
                    <a:pt x="51943" y="154305"/>
                  </a:lnTo>
                  <a:lnTo>
                    <a:pt x="39116" y="113411"/>
                  </a:lnTo>
                  <a:lnTo>
                    <a:pt x="39624" y="108966"/>
                  </a:lnTo>
                  <a:lnTo>
                    <a:pt x="39751" y="107950"/>
                  </a:lnTo>
                  <a:lnTo>
                    <a:pt x="41148" y="103124"/>
                  </a:lnTo>
                  <a:lnTo>
                    <a:pt x="42418" y="98298"/>
                  </a:lnTo>
                  <a:lnTo>
                    <a:pt x="44577" y="94234"/>
                  </a:lnTo>
                  <a:lnTo>
                    <a:pt x="49911" y="87376"/>
                  </a:lnTo>
                  <a:lnTo>
                    <a:pt x="53467" y="84709"/>
                  </a:lnTo>
                  <a:lnTo>
                    <a:pt x="61544" y="81280"/>
                  </a:lnTo>
                  <a:lnTo>
                    <a:pt x="61137" y="81280"/>
                  </a:lnTo>
                  <a:lnTo>
                    <a:pt x="66802" y="80264"/>
                  </a:lnTo>
                  <a:lnTo>
                    <a:pt x="78867" y="80264"/>
                  </a:lnTo>
                  <a:lnTo>
                    <a:pt x="84074" y="81280"/>
                  </a:lnTo>
                  <a:lnTo>
                    <a:pt x="88265" y="83312"/>
                  </a:lnTo>
                  <a:lnTo>
                    <a:pt x="92456" y="85217"/>
                  </a:lnTo>
                  <a:lnTo>
                    <a:pt x="95758" y="88011"/>
                  </a:lnTo>
                  <a:lnTo>
                    <a:pt x="100838" y="95123"/>
                  </a:lnTo>
                  <a:lnTo>
                    <a:pt x="102616" y="99314"/>
                  </a:lnTo>
                  <a:lnTo>
                    <a:pt x="103632" y="104140"/>
                  </a:lnTo>
                  <a:lnTo>
                    <a:pt x="104775" y="108966"/>
                  </a:lnTo>
                  <a:lnTo>
                    <a:pt x="105194" y="113411"/>
                  </a:lnTo>
                  <a:lnTo>
                    <a:pt x="105283" y="126111"/>
                  </a:lnTo>
                  <a:lnTo>
                    <a:pt x="105283" y="58547"/>
                  </a:lnTo>
                  <a:lnTo>
                    <a:pt x="98298" y="56718"/>
                  </a:lnTo>
                  <a:lnTo>
                    <a:pt x="90716" y="55410"/>
                  </a:lnTo>
                  <a:lnTo>
                    <a:pt x="83019" y="54673"/>
                  </a:lnTo>
                  <a:lnTo>
                    <a:pt x="84074" y="54673"/>
                  </a:lnTo>
                  <a:lnTo>
                    <a:pt x="73787" y="54356"/>
                  </a:lnTo>
                  <a:lnTo>
                    <a:pt x="64833" y="54673"/>
                  </a:lnTo>
                  <a:lnTo>
                    <a:pt x="56451" y="55587"/>
                  </a:lnTo>
                  <a:lnTo>
                    <a:pt x="18415" y="72771"/>
                  </a:lnTo>
                  <a:lnTo>
                    <a:pt x="1143" y="106832"/>
                  </a:lnTo>
                  <a:lnTo>
                    <a:pt x="88" y="118745"/>
                  </a:lnTo>
                  <a:lnTo>
                    <a:pt x="0" y="121031"/>
                  </a:lnTo>
                  <a:lnTo>
                    <a:pt x="11303" y="163068"/>
                  </a:lnTo>
                  <a:lnTo>
                    <a:pt x="46189" y="182956"/>
                  </a:lnTo>
                  <a:lnTo>
                    <a:pt x="70485" y="185420"/>
                  </a:lnTo>
                  <a:lnTo>
                    <a:pt x="78752" y="185140"/>
                  </a:lnTo>
                  <a:lnTo>
                    <a:pt x="79273" y="185140"/>
                  </a:lnTo>
                  <a:lnTo>
                    <a:pt x="86906" y="184315"/>
                  </a:lnTo>
                  <a:lnTo>
                    <a:pt x="87350" y="184315"/>
                  </a:lnTo>
                  <a:lnTo>
                    <a:pt x="95745" y="182689"/>
                  </a:lnTo>
                  <a:lnTo>
                    <a:pt x="132207" y="160909"/>
                  </a:lnTo>
                  <a:lnTo>
                    <a:pt x="133362" y="159131"/>
                  </a:lnTo>
                  <a:lnTo>
                    <a:pt x="136779" y="153924"/>
                  </a:lnTo>
                  <a:lnTo>
                    <a:pt x="144297" y="121031"/>
                  </a:lnTo>
                  <a:lnTo>
                    <a:pt x="144399" y="118745"/>
                  </a:lnTo>
                  <a:close/>
                </a:path>
                <a:path w="635000" h="185420">
                  <a:moveTo>
                    <a:pt x="255524" y="14986"/>
                  </a:moveTo>
                  <a:lnTo>
                    <a:pt x="255397" y="12827"/>
                  </a:lnTo>
                  <a:lnTo>
                    <a:pt x="255257" y="11938"/>
                  </a:lnTo>
                  <a:lnTo>
                    <a:pt x="255143" y="11176"/>
                  </a:lnTo>
                  <a:lnTo>
                    <a:pt x="252476" y="4572"/>
                  </a:lnTo>
                  <a:lnTo>
                    <a:pt x="251714" y="3937"/>
                  </a:lnTo>
                  <a:lnTo>
                    <a:pt x="233680" y="88"/>
                  </a:lnTo>
                  <a:lnTo>
                    <a:pt x="233680" y="26289"/>
                  </a:lnTo>
                  <a:lnTo>
                    <a:pt x="232524" y="26428"/>
                  </a:lnTo>
                  <a:lnTo>
                    <a:pt x="225412" y="26289"/>
                  </a:lnTo>
                  <a:lnTo>
                    <a:pt x="233680" y="26289"/>
                  </a:lnTo>
                  <a:lnTo>
                    <a:pt x="233680" y="88"/>
                  </a:lnTo>
                  <a:lnTo>
                    <a:pt x="232791" y="0"/>
                  </a:lnTo>
                  <a:lnTo>
                    <a:pt x="220726" y="0"/>
                  </a:lnTo>
                  <a:lnTo>
                    <a:pt x="213741" y="1016"/>
                  </a:lnTo>
                  <a:lnTo>
                    <a:pt x="201676" y="5080"/>
                  </a:lnTo>
                  <a:lnTo>
                    <a:pt x="196723" y="8001"/>
                  </a:lnTo>
                  <a:lnTo>
                    <a:pt x="192913" y="11938"/>
                  </a:lnTo>
                  <a:lnTo>
                    <a:pt x="188976" y="15875"/>
                  </a:lnTo>
                  <a:lnTo>
                    <a:pt x="186182" y="20828"/>
                  </a:lnTo>
                  <a:lnTo>
                    <a:pt x="184404" y="26797"/>
                  </a:lnTo>
                  <a:lnTo>
                    <a:pt x="182537" y="32639"/>
                  </a:lnTo>
                  <a:lnTo>
                    <a:pt x="182499" y="32766"/>
                  </a:lnTo>
                  <a:lnTo>
                    <a:pt x="181610" y="39751"/>
                  </a:lnTo>
                  <a:lnTo>
                    <a:pt x="181610" y="57531"/>
                  </a:lnTo>
                  <a:lnTo>
                    <a:pt x="162941" y="57531"/>
                  </a:lnTo>
                  <a:lnTo>
                    <a:pt x="162179" y="58039"/>
                  </a:lnTo>
                  <a:lnTo>
                    <a:pt x="161417" y="58420"/>
                  </a:lnTo>
                  <a:lnTo>
                    <a:pt x="160909" y="59182"/>
                  </a:lnTo>
                  <a:lnTo>
                    <a:pt x="159893" y="61214"/>
                  </a:lnTo>
                  <a:lnTo>
                    <a:pt x="159639" y="62484"/>
                  </a:lnTo>
                  <a:lnTo>
                    <a:pt x="159131" y="66040"/>
                  </a:lnTo>
                  <a:lnTo>
                    <a:pt x="159004" y="75438"/>
                  </a:lnTo>
                  <a:lnTo>
                    <a:pt x="159512" y="78867"/>
                  </a:lnTo>
                  <a:lnTo>
                    <a:pt x="160401" y="80899"/>
                  </a:lnTo>
                  <a:lnTo>
                    <a:pt x="161417" y="82931"/>
                  </a:lnTo>
                  <a:lnTo>
                    <a:pt x="162814" y="83947"/>
                  </a:lnTo>
                  <a:lnTo>
                    <a:pt x="181610" y="83947"/>
                  </a:lnTo>
                  <a:lnTo>
                    <a:pt x="181610" y="178816"/>
                  </a:lnTo>
                  <a:lnTo>
                    <a:pt x="181864" y="179578"/>
                  </a:lnTo>
                  <a:lnTo>
                    <a:pt x="182499" y="180213"/>
                  </a:lnTo>
                  <a:lnTo>
                    <a:pt x="183007" y="180848"/>
                  </a:lnTo>
                  <a:lnTo>
                    <a:pt x="191389" y="182880"/>
                  </a:lnTo>
                  <a:lnTo>
                    <a:pt x="209677" y="182880"/>
                  </a:lnTo>
                  <a:lnTo>
                    <a:pt x="219583" y="178816"/>
                  </a:lnTo>
                  <a:lnTo>
                    <a:pt x="219583" y="83947"/>
                  </a:lnTo>
                  <a:lnTo>
                    <a:pt x="246126" y="83947"/>
                  </a:lnTo>
                  <a:lnTo>
                    <a:pt x="247523" y="82931"/>
                  </a:lnTo>
                  <a:lnTo>
                    <a:pt x="249555" y="78867"/>
                  </a:lnTo>
                  <a:lnTo>
                    <a:pt x="250063" y="75438"/>
                  </a:lnTo>
                  <a:lnTo>
                    <a:pt x="250063" y="68072"/>
                  </a:lnTo>
                  <a:lnTo>
                    <a:pt x="246634" y="58039"/>
                  </a:lnTo>
                  <a:lnTo>
                    <a:pt x="245872" y="57531"/>
                  </a:lnTo>
                  <a:lnTo>
                    <a:pt x="219583" y="57531"/>
                  </a:lnTo>
                  <a:lnTo>
                    <a:pt x="219583" y="42926"/>
                  </a:lnTo>
                  <a:lnTo>
                    <a:pt x="229908" y="26797"/>
                  </a:lnTo>
                  <a:lnTo>
                    <a:pt x="241300" y="26797"/>
                  </a:lnTo>
                  <a:lnTo>
                    <a:pt x="242951" y="27178"/>
                  </a:lnTo>
                  <a:lnTo>
                    <a:pt x="244475" y="27432"/>
                  </a:lnTo>
                  <a:lnTo>
                    <a:pt x="247015" y="28194"/>
                  </a:lnTo>
                  <a:lnTo>
                    <a:pt x="248031" y="28448"/>
                  </a:lnTo>
                  <a:lnTo>
                    <a:pt x="248920" y="28829"/>
                  </a:lnTo>
                  <a:lnTo>
                    <a:pt x="249809" y="29083"/>
                  </a:lnTo>
                  <a:lnTo>
                    <a:pt x="252476" y="29083"/>
                  </a:lnTo>
                  <a:lnTo>
                    <a:pt x="252984" y="28829"/>
                  </a:lnTo>
                  <a:lnTo>
                    <a:pt x="253492" y="28448"/>
                  </a:lnTo>
                  <a:lnTo>
                    <a:pt x="253873" y="27940"/>
                  </a:lnTo>
                  <a:lnTo>
                    <a:pt x="254088" y="27432"/>
                  </a:lnTo>
                  <a:lnTo>
                    <a:pt x="254635" y="26289"/>
                  </a:lnTo>
                  <a:lnTo>
                    <a:pt x="255016" y="25019"/>
                  </a:lnTo>
                  <a:lnTo>
                    <a:pt x="255143" y="23622"/>
                  </a:lnTo>
                  <a:lnTo>
                    <a:pt x="255397" y="22098"/>
                  </a:lnTo>
                  <a:lnTo>
                    <a:pt x="255473" y="20828"/>
                  </a:lnTo>
                  <a:lnTo>
                    <a:pt x="255524" y="14986"/>
                  </a:lnTo>
                  <a:close/>
                </a:path>
                <a:path w="635000" h="185420">
                  <a:moveTo>
                    <a:pt x="393700" y="61214"/>
                  </a:moveTo>
                  <a:lnTo>
                    <a:pt x="393319" y="60452"/>
                  </a:lnTo>
                  <a:lnTo>
                    <a:pt x="392684" y="59817"/>
                  </a:lnTo>
                  <a:lnTo>
                    <a:pt x="392176" y="59055"/>
                  </a:lnTo>
                  <a:lnTo>
                    <a:pt x="391160" y="58547"/>
                  </a:lnTo>
                  <a:lnTo>
                    <a:pt x="389636" y="58039"/>
                  </a:lnTo>
                  <a:lnTo>
                    <a:pt x="388239" y="57531"/>
                  </a:lnTo>
                  <a:lnTo>
                    <a:pt x="386207" y="57277"/>
                  </a:lnTo>
                  <a:lnTo>
                    <a:pt x="383794" y="57023"/>
                  </a:lnTo>
                  <a:lnTo>
                    <a:pt x="381381" y="56642"/>
                  </a:lnTo>
                  <a:lnTo>
                    <a:pt x="367792" y="56642"/>
                  </a:lnTo>
                  <a:lnTo>
                    <a:pt x="365379" y="57023"/>
                  </a:lnTo>
                  <a:lnTo>
                    <a:pt x="362966" y="57277"/>
                  </a:lnTo>
                  <a:lnTo>
                    <a:pt x="356489" y="59817"/>
                  </a:lnTo>
                  <a:lnTo>
                    <a:pt x="355854" y="60452"/>
                  </a:lnTo>
                  <a:lnTo>
                    <a:pt x="355600" y="61214"/>
                  </a:lnTo>
                  <a:lnTo>
                    <a:pt x="355600" y="178816"/>
                  </a:lnTo>
                  <a:lnTo>
                    <a:pt x="365379" y="182880"/>
                  </a:lnTo>
                  <a:lnTo>
                    <a:pt x="383794" y="182880"/>
                  </a:lnTo>
                  <a:lnTo>
                    <a:pt x="392684" y="180213"/>
                  </a:lnTo>
                  <a:lnTo>
                    <a:pt x="393319" y="179578"/>
                  </a:lnTo>
                  <a:lnTo>
                    <a:pt x="393700" y="178816"/>
                  </a:lnTo>
                  <a:lnTo>
                    <a:pt x="393700" y="61214"/>
                  </a:lnTo>
                  <a:close/>
                </a:path>
                <a:path w="635000" h="185420">
                  <a:moveTo>
                    <a:pt x="396494" y="16129"/>
                  </a:moveTo>
                  <a:lnTo>
                    <a:pt x="395046" y="11938"/>
                  </a:lnTo>
                  <a:lnTo>
                    <a:pt x="394970" y="11684"/>
                  </a:lnTo>
                  <a:lnTo>
                    <a:pt x="389153" y="6858"/>
                  </a:lnTo>
                  <a:lnTo>
                    <a:pt x="389636" y="6858"/>
                  </a:lnTo>
                  <a:lnTo>
                    <a:pt x="383286" y="5588"/>
                  </a:lnTo>
                  <a:lnTo>
                    <a:pt x="366268" y="5588"/>
                  </a:lnTo>
                  <a:lnTo>
                    <a:pt x="360426" y="6858"/>
                  </a:lnTo>
                  <a:lnTo>
                    <a:pt x="357378" y="9398"/>
                  </a:lnTo>
                  <a:lnTo>
                    <a:pt x="354203" y="11938"/>
                  </a:lnTo>
                  <a:lnTo>
                    <a:pt x="352806" y="16129"/>
                  </a:lnTo>
                  <a:lnTo>
                    <a:pt x="352679" y="29464"/>
                  </a:lnTo>
                  <a:lnTo>
                    <a:pt x="354203" y="33782"/>
                  </a:lnTo>
                  <a:lnTo>
                    <a:pt x="357124" y="36322"/>
                  </a:lnTo>
                  <a:lnTo>
                    <a:pt x="360172" y="38735"/>
                  </a:lnTo>
                  <a:lnTo>
                    <a:pt x="365887" y="39878"/>
                  </a:lnTo>
                  <a:lnTo>
                    <a:pt x="382905" y="39878"/>
                  </a:lnTo>
                  <a:lnTo>
                    <a:pt x="388162" y="38735"/>
                  </a:lnTo>
                  <a:lnTo>
                    <a:pt x="388594" y="38735"/>
                  </a:lnTo>
                  <a:lnTo>
                    <a:pt x="391795" y="36068"/>
                  </a:lnTo>
                  <a:lnTo>
                    <a:pt x="394792" y="33782"/>
                  </a:lnTo>
                  <a:lnTo>
                    <a:pt x="396367" y="29464"/>
                  </a:lnTo>
                  <a:lnTo>
                    <a:pt x="396494" y="16129"/>
                  </a:lnTo>
                  <a:close/>
                </a:path>
                <a:path w="635000" h="185420">
                  <a:moveTo>
                    <a:pt x="511556" y="75438"/>
                  </a:moveTo>
                  <a:lnTo>
                    <a:pt x="508127" y="58039"/>
                  </a:lnTo>
                  <a:lnTo>
                    <a:pt x="507365" y="57531"/>
                  </a:lnTo>
                  <a:lnTo>
                    <a:pt x="476250" y="57531"/>
                  </a:lnTo>
                  <a:lnTo>
                    <a:pt x="476250" y="30607"/>
                  </a:lnTo>
                  <a:lnTo>
                    <a:pt x="475869" y="29845"/>
                  </a:lnTo>
                  <a:lnTo>
                    <a:pt x="463931" y="26035"/>
                  </a:lnTo>
                  <a:lnTo>
                    <a:pt x="450469" y="26035"/>
                  </a:lnTo>
                  <a:lnTo>
                    <a:pt x="438277" y="30607"/>
                  </a:lnTo>
                  <a:lnTo>
                    <a:pt x="438277" y="57531"/>
                  </a:lnTo>
                  <a:lnTo>
                    <a:pt x="420370" y="57531"/>
                  </a:lnTo>
                  <a:lnTo>
                    <a:pt x="419608" y="58039"/>
                  </a:lnTo>
                  <a:lnTo>
                    <a:pt x="418846" y="58420"/>
                  </a:lnTo>
                  <a:lnTo>
                    <a:pt x="418211" y="59182"/>
                  </a:lnTo>
                  <a:lnTo>
                    <a:pt x="417195" y="61214"/>
                  </a:lnTo>
                  <a:lnTo>
                    <a:pt x="416814" y="62484"/>
                  </a:lnTo>
                  <a:lnTo>
                    <a:pt x="416306" y="66040"/>
                  </a:lnTo>
                  <a:lnTo>
                    <a:pt x="416179" y="75438"/>
                  </a:lnTo>
                  <a:lnTo>
                    <a:pt x="416687" y="78867"/>
                  </a:lnTo>
                  <a:lnTo>
                    <a:pt x="418719" y="82931"/>
                  </a:lnTo>
                  <a:lnTo>
                    <a:pt x="420243" y="83947"/>
                  </a:lnTo>
                  <a:lnTo>
                    <a:pt x="438277" y="83947"/>
                  </a:lnTo>
                  <a:lnTo>
                    <a:pt x="438277" y="150495"/>
                  </a:lnTo>
                  <a:lnTo>
                    <a:pt x="438873" y="154686"/>
                  </a:lnTo>
                  <a:lnTo>
                    <a:pt x="439000" y="155575"/>
                  </a:lnTo>
                  <a:lnTo>
                    <a:pt x="439102" y="156337"/>
                  </a:lnTo>
                  <a:lnTo>
                    <a:pt x="468122" y="184150"/>
                  </a:lnTo>
                  <a:lnTo>
                    <a:pt x="474726" y="185039"/>
                  </a:lnTo>
                  <a:lnTo>
                    <a:pt x="485013" y="185039"/>
                  </a:lnTo>
                  <a:lnTo>
                    <a:pt x="504571" y="181737"/>
                  </a:lnTo>
                  <a:lnTo>
                    <a:pt x="506222" y="181102"/>
                  </a:lnTo>
                  <a:lnTo>
                    <a:pt x="510667" y="175260"/>
                  </a:lnTo>
                  <a:lnTo>
                    <a:pt x="511302" y="173228"/>
                  </a:lnTo>
                  <a:lnTo>
                    <a:pt x="511403" y="161925"/>
                  </a:lnTo>
                  <a:lnTo>
                    <a:pt x="510921" y="158877"/>
                  </a:lnTo>
                  <a:lnTo>
                    <a:pt x="510667" y="157734"/>
                  </a:lnTo>
                  <a:lnTo>
                    <a:pt x="510552" y="157480"/>
                  </a:lnTo>
                  <a:lnTo>
                    <a:pt x="510387" y="157099"/>
                  </a:lnTo>
                  <a:lnTo>
                    <a:pt x="510286" y="156845"/>
                  </a:lnTo>
                  <a:lnTo>
                    <a:pt x="510159" y="156337"/>
                  </a:lnTo>
                  <a:lnTo>
                    <a:pt x="510057" y="155956"/>
                  </a:lnTo>
                  <a:lnTo>
                    <a:pt x="509841" y="155575"/>
                  </a:lnTo>
                  <a:lnTo>
                    <a:pt x="509651" y="155321"/>
                  </a:lnTo>
                  <a:lnTo>
                    <a:pt x="509016" y="154940"/>
                  </a:lnTo>
                  <a:lnTo>
                    <a:pt x="508508" y="154686"/>
                  </a:lnTo>
                  <a:lnTo>
                    <a:pt x="505841" y="154686"/>
                  </a:lnTo>
                  <a:lnTo>
                    <a:pt x="504952" y="154940"/>
                  </a:lnTo>
                  <a:lnTo>
                    <a:pt x="504063" y="155321"/>
                  </a:lnTo>
                  <a:lnTo>
                    <a:pt x="503047" y="155575"/>
                  </a:lnTo>
                  <a:lnTo>
                    <a:pt x="500507" y="156337"/>
                  </a:lnTo>
                  <a:lnTo>
                    <a:pt x="498551" y="156845"/>
                  </a:lnTo>
                  <a:lnTo>
                    <a:pt x="497459" y="157099"/>
                  </a:lnTo>
                  <a:lnTo>
                    <a:pt x="495173" y="157480"/>
                  </a:lnTo>
                  <a:lnTo>
                    <a:pt x="486156" y="157480"/>
                  </a:lnTo>
                  <a:lnTo>
                    <a:pt x="481965" y="155956"/>
                  </a:lnTo>
                  <a:lnTo>
                    <a:pt x="477393" y="149606"/>
                  </a:lnTo>
                  <a:lnTo>
                    <a:pt x="476250" y="144780"/>
                  </a:lnTo>
                  <a:lnTo>
                    <a:pt x="476250" y="83947"/>
                  </a:lnTo>
                  <a:lnTo>
                    <a:pt x="507619" y="83947"/>
                  </a:lnTo>
                  <a:lnTo>
                    <a:pt x="509016" y="82931"/>
                  </a:lnTo>
                  <a:lnTo>
                    <a:pt x="511048" y="78867"/>
                  </a:lnTo>
                  <a:lnTo>
                    <a:pt x="511556" y="75438"/>
                  </a:lnTo>
                  <a:close/>
                </a:path>
                <a:path w="635000" h="185420">
                  <a:moveTo>
                    <a:pt x="634873" y="139827"/>
                  </a:moveTo>
                  <a:lnTo>
                    <a:pt x="633857" y="135255"/>
                  </a:lnTo>
                  <a:lnTo>
                    <a:pt x="631952" y="131445"/>
                  </a:lnTo>
                  <a:lnTo>
                    <a:pt x="630047" y="127508"/>
                  </a:lnTo>
                  <a:lnTo>
                    <a:pt x="593598" y="106680"/>
                  </a:lnTo>
                  <a:lnTo>
                    <a:pt x="589661" y="105410"/>
                  </a:lnTo>
                  <a:lnTo>
                    <a:pt x="585597" y="104140"/>
                  </a:lnTo>
                  <a:lnTo>
                    <a:pt x="582041" y="102870"/>
                  </a:lnTo>
                  <a:lnTo>
                    <a:pt x="578993" y="101473"/>
                  </a:lnTo>
                  <a:lnTo>
                    <a:pt x="575818" y="100076"/>
                  </a:lnTo>
                  <a:lnTo>
                    <a:pt x="573278" y="98552"/>
                  </a:lnTo>
                  <a:lnTo>
                    <a:pt x="571373" y="96647"/>
                  </a:lnTo>
                  <a:lnTo>
                    <a:pt x="569468" y="94869"/>
                  </a:lnTo>
                  <a:lnTo>
                    <a:pt x="568579" y="92583"/>
                  </a:lnTo>
                  <a:lnTo>
                    <a:pt x="568579" y="88138"/>
                  </a:lnTo>
                  <a:lnTo>
                    <a:pt x="573405" y="81026"/>
                  </a:lnTo>
                  <a:lnTo>
                    <a:pt x="574929" y="79883"/>
                  </a:lnTo>
                  <a:lnTo>
                    <a:pt x="577088" y="79121"/>
                  </a:lnTo>
                  <a:lnTo>
                    <a:pt x="579628" y="78486"/>
                  </a:lnTo>
                  <a:lnTo>
                    <a:pt x="582041" y="77851"/>
                  </a:lnTo>
                  <a:lnTo>
                    <a:pt x="585089" y="77597"/>
                  </a:lnTo>
                  <a:lnTo>
                    <a:pt x="593344" y="77597"/>
                  </a:lnTo>
                  <a:lnTo>
                    <a:pt x="597662" y="77978"/>
                  </a:lnTo>
                  <a:lnTo>
                    <a:pt x="605688" y="79883"/>
                  </a:lnTo>
                  <a:lnTo>
                    <a:pt x="605561" y="79883"/>
                  </a:lnTo>
                  <a:lnTo>
                    <a:pt x="608457" y="80772"/>
                  </a:lnTo>
                  <a:lnTo>
                    <a:pt x="611378" y="81788"/>
                  </a:lnTo>
                  <a:lnTo>
                    <a:pt x="614514" y="83058"/>
                  </a:lnTo>
                  <a:lnTo>
                    <a:pt x="615886" y="83566"/>
                  </a:lnTo>
                  <a:lnTo>
                    <a:pt x="616851" y="83947"/>
                  </a:lnTo>
                  <a:lnTo>
                    <a:pt x="618718" y="84836"/>
                  </a:lnTo>
                  <a:lnTo>
                    <a:pt x="620395" y="85725"/>
                  </a:lnTo>
                  <a:lnTo>
                    <a:pt x="621919" y="86106"/>
                  </a:lnTo>
                  <a:lnTo>
                    <a:pt x="624078" y="86106"/>
                  </a:lnTo>
                  <a:lnTo>
                    <a:pt x="624840" y="85725"/>
                  </a:lnTo>
                  <a:lnTo>
                    <a:pt x="626973" y="81280"/>
                  </a:lnTo>
                  <a:lnTo>
                    <a:pt x="627062" y="80772"/>
                  </a:lnTo>
                  <a:lnTo>
                    <a:pt x="627126" y="77597"/>
                  </a:lnTo>
                  <a:lnTo>
                    <a:pt x="627126" y="69723"/>
                  </a:lnTo>
                  <a:lnTo>
                    <a:pt x="626872" y="68326"/>
                  </a:lnTo>
                  <a:lnTo>
                    <a:pt x="626745" y="67183"/>
                  </a:lnTo>
                  <a:lnTo>
                    <a:pt x="626491" y="66294"/>
                  </a:lnTo>
                  <a:lnTo>
                    <a:pt x="626364" y="65405"/>
                  </a:lnTo>
                  <a:lnTo>
                    <a:pt x="625602" y="63881"/>
                  </a:lnTo>
                  <a:lnTo>
                    <a:pt x="625221" y="63246"/>
                  </a:lnTo>
                  <a:lnTo>
                    <a:pt x="624586" y="62611"/>
                  </a:lnTo>
                  <a:lnTo>
                    <a:pt x="623570" y="61976"/>
                  </a:lnTo>
                  <a:lnTo>
                    <a:pt x="622858" y="61468"/>
                  </a:lnTo>
                  <a:lnTo>
                    <a:pt x="621030" y="60579"/>
                  </a:lnTo>
                  <a:lnTo>
                    <a:pt x="618871" y="59690"/>
                  </a:lnTo>
                  <a:lnTo>
                    <a:pt x="616585" y="58674"/>
                  </a:lnTo>
                  <a:lnTo>
                    <a:pt x="613918" y="57912"/>
                  </a:lnTo>
                  <a:lnTo>
                    <a:pt x="610743" y="57150"/>
                  </a:lnTo>
                  <a:lnTo>
                    <a:pt x="607441" y="56261"/>
                  </a:lnTo>
                  <a:lnTo>
                    <a:pt x="603885" y="55626"/>
                  </a:lnTo>
                  <a:lnTo>
                    <a:pt x="595884" y="54610"/>
                  </a:lnTo>
                  <a:lnTo>
                    <a:pt x="591820" y="54356"/>
                  </a:lnTo>
                  <a:lnTo>
                    <a:pt x="579120" y="54356"/>
                  </a:lnTo>
                  <a:lnTo>
                    <a:pt x="571500" y="55245"/>
                  </a:lnTo>
                  <a:lnTo>
                    <a:pt x="564642" y="57150"/>
                  </a:lnTo>
                  <a:lnTo>
                    <a:pt x="557911" y="58928"/>
                  </a:lnTo>
                  <a:lnTo>
                    <a:pt x="552069" y="61468"/>
                  </a:lnTo>
                  <a:lnTo>
                    <a:pt x="542671" y="68072"/>
                  </a:lnTo>
                  <a:lnTo>
                    <a:pt x="538988" y="72009"/>
                  </a:lnTo>
                  <a:lnTo>
                    <a:pt x="536575" y="76708"/>
                  </a:lnTo>
                  <a:lnTo>
                    <a:pt x="534035" y="81280"/>
                  </a:lnTo>
                  <a:lnTo>
                    <a:pt x="533158" y="84836"/>
                  </a:lnTo>
                  <a:lnTo>
                    <a:pt x="533031" y="85344"/>
                  </a:lnTo>
                  <a:lnTo>
                    <a:pt x="532942" y="85725"/>
                  </a:lnTo>
                  <a:lnTo>
                    <a:pt x="532853" y="86106"/>
                  </a:lnTo>
                  <a:lnTo>
                    <a:pt x="532765" y="97409"/>
                  </a:lnTo>
                  <a:lnTo>
                    <a:pt x="533527" y="101473"/>
                  </a:lnTo>
                  <a:lnTo>
                    <a:pt x="533654" y="102108"/>
                  </a:lnTo>
                  <a:lnTo>
                    <a:pt x="535559" y="106045"/>
                  </a:lnTo>
                  <a:lnTo>
                    <a:pt x="537337" y="109982"/>
                  </a:lnTo>
                  <a:lnTo>
                    <a:pt x="565277" y="128143"/>
                  </a:lnTo>
                  <a:lnTo>
                    <a:pt x="569341" y="129667"/>
                  </a:lnTo>
                  <a:lnTo>
                    <a:pt x="573405" y="131064"/>
                  </a:lnTo>
                  <a:lnTo>
                    <a:pt x="577215" y="132207"/>
                  </a:lnTo>
                  <a:lnTo>
                    <a:pt x="581152" y="133477"/>
                  </a:lnTo>
                  <a:lnTo>
                    <a:pt x="597789" y="145161"/>
                  </a:lnTo>
                  <a:lnTo>
                    <a:pt x="597789" y="149987"/>
                  </a:lnTo>
                  <a:lnTo>
                    <a:pt x="597496" y="151130"/>
                  </a:lnTo>
                  <a:lnTo>
                    <a:pt x="597408" y="151511"/>
                  </a:lnTo>
                  <a:lnTo>
                    <a:pt x="591820" y="157988"/>
                  </a:lnTo>
                  <a:lnTo>
                    <a:pt x="589915" y="159131"/>
                  </a:lnTo>
                  <a:lnTo>
                    <a:pt x="587629" y="160020"/>
                  </a:lnTo>
                  <a:lnTo>
                    <a:pt x="582295" y="161290"/>
                  </a:lnTo>
                  <a:lnTo>
                    <a:pt x="579247" y="161544"/>
                  </a:lnTo>
                  <a:lnTo>
                    <a:pt x="570357" y="161544"/>
                  </a:lnTo>
                  <a:lnTo>
                    <a:pt x="539750" y="151511"/>
                  </a:lnTo>
                  <a:lnTo>
                    <a:pt x="538505" y="151130"/>
                  </a:lnTo>
                  <a:lnTo>
                    <a:pt x="535305" y="151130"/>
                  </a:lnTo>
                  <a:lnTo>
                    <a:pt x="534454" y="151511"/>
                  </a:lnTo>
                  <a:lnTo>
                    <a:pt x="534035" y="151765"/>
                  </a:lnTo>
                  <a:lnTo>
                    <a:pt x="533146" y="153289"/>
                  </a:lnTo>
                  <a:lnTo>
                    <a:pt x="532765" y="154178"/>
                  </a:lnTo>
                  <a:lnTo>
                    <a:pt x="532612" y="154940"/>
                  </a:lnTo>
                  <a:lnTo>
                    <a:pt x="532511" y="155448"/>
                  </a:lnTo>
                  <a:lnTo>
                    <a:pt x="532384" y="156210"/>
                  </a:lnTo>
                  <a:lnTo>
                    <a:pt x="532257" y="169672"/>
                  </a:lnTo>
                  <a:lnTo>
                    <a:pt x="532892" y="171577"/>
                  </a:lnTo>
                  <a:lnTo>
                    <a:pt x="533527" y="173609"/>
                  </a:lnTo>
                  <a:lnTo>
                    <a:pt x="534289" y="175006"/>
                  </a:lnTo>
                  <a:lnTo>
                    <a:pt x="536575" y="176784"/>
                  </a:lnTo>
                  <a:lnTo>
                    <a:pt x="538353" y="177800"/>
                  </a:lnTo>
                  <a:lnTo>
                    <a:pt x="540766" y="178816"/>
                  </a:lnTo>
                  <a:lnTo>
                    <a:pt x="543179" y="179959"/>
                  </a:lnTo>
                  <a:lnTo>
                    <a:pt x="546227" y="180975"/>
                  </a:lnTo>
                  <a:lnTo>
                    <a:pt x="549783" y="181864"/>
                  </a:lnTo>
                  <a:lnTo>
                    <a:pt x="553466" y="182880"/>
                  </a:lnTo>
                  <a:lnTo>
                    <a:pt x="557530" y="183769"/>
                  </a:lnTo>
                  <a:lnTo>
                    <a:pt x="566674" y="185039"/>
                  </a:lnTo>
                  <a:lnTo>
                    <a:pt x="571500" y="185420"/>
                  </a:lnTo>
                  <a:lnTo>
                    <a:pt x="584962" y="185420"/>
                  </a:lnTo>
                  <a:lnTo>
                    <a:pt x="623570" y="171831"/>
                  </a:lnTo>
                  <a:lnTo>
                    <a:pt x="631139" y="161544"/>
                  </a:lnTo>
                  <a:lnTo>
                    <a:pt x="633476" y="157480"/>
                  </a:lnTo>
                  <a:lnTo>
                    <a:pt x="634809" y="152019"/>
                  </a:lnTo>
                  <a:lnTo>
                    <a:pt x="634873" y="13982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46014" y="7179563"/>
              <a:ext cx="925449" cy="1798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9116" y="7501889"/>
              <a:ext cx="587857" cy="20942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05939" y="7492491"/>
              <a:ext cx="713994" cy="21882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27883" y="7490967"/>
              <a:ext cx="587883" cy="1854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07588" y="7545323"/>
              <a:ext cx="827277" cy="17526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234129" y="7504810"/>
              <a:ext cx="1530985" cy="215900"/>
            </a:xfrm>
            <a:custGeom>
              <a:avLst/>
              <a:gdLst/>
              <a:ahLst/>
              <a:cxnLst/>
              <a:rect l="l" t="t" r="r" b="b"/>
              <a:pathLst>
                <a:path w="1530985" h="215900">
                  <a:moveTo>
                    <a:pt x="131114" y="89281"/>
                  </a:moveTo>
                  <a:lnTo>
                    <a:pt x="129984" y="81788"/>
                  </a:lnTo>
                  <a:lnTo>
                    <a:pt x="129159" y="79375"/>
                  </a:lnTo>
                  <a:lnTo>
                    <a:pt x="127647" y="75057"/>
                  </a:lnTo>
                  <a:lnTo>
                    <a:pt x="125145" y="67818"/>
                  </a:lnTo>
                  <a:lnTo>
                    <a:pt x="122631" y="63754"/>
                  </a:lnTo>
                  <a:lnTo>
                    <a:pt x="121462" y="61849"/>
                  </a:lnTo>
                  <a:lnTo>
                    <a:pt x="116255" y="56769"/>
                  </a:lnTo>
                  <a:lnTo>
                    <a:pt x="111175" y="51689"/>
                  </a:lnTo>
                  <a:lnTo>
                    <a:pt x="104698" y="47625"/>
                  </a:lnTo>
                  <a:lnTo>
                    <a:pt x="96824" y="44831"/>
                  </a:lnTo>
                  <a:lnTo>
                    <a:pt x="94919" y="44259"/>
                  </a:lnTo>
                  <a:lnTo>
                    <a:pt x="94919" y="84074"/>
                  </a:lnTo>
                  <a:lnTo>
                    <a:pt x="94881" y="85344"/>
                  </a:lnTo>
                  <a:lnTo>
                    <a:pt x="94767" y="89281"/>
                  </a:lnTo>
                  <a:lnTo>
                    <a:pt x="94665" y="93218"/>
                  </a:lnTo>
                  <a:lnTo>
                    <a:pt x="38277" y="93218"/>
                  </a:lnTo>
                  <a:lnTo>
                    <a:pt x="38519" y="89281"/>
                  </a:lnTo>
                  <a:lnTo>
                    <a:pt x="39090" y="85788"/>
                  </a:lnTo>
                  <a:lnTo>
                    <a:pt x="39166" y="85344"/>
                  </a:lnTo>
                  <a:lnTo>
                    <a:pt x="40436" y="81788"/>
                  </a:lnTo>
                  <a:lnTo>
                    <a:pt x="41706" y="78105"/>
                  </a:lnTo>
                  <a:lnTo>
                    <a:pt x="43484" y="75057"/>
                  </a:lnTo>
                  <a:lnTo>
                    <a:pt x="45897" y="72390"/>
                  </a:lnTo>
                  <a:lnTo>
                    <a:pt x="48183" y="69723"/>
                  </a:lnTo>
                  <a:lnTo>
                    <a:pt x="51104" y="67564"/>
                  </a:lnTo>
                  <a:lnTo>
                    <a:pt x="58216" y="64516"/>
                  </a:lnTo>
                  <a:lnTo>
                    <a:pt x="62407" y="63754"/>
                  </a:lnTo>
                  <a:lnTo>
                    <a:pt x="76631" y="63754"/>
                  </a:lnTo>
                  <a:lnTo>
                    <a:pt x="83743" y="66294"/>
                  </a:lnTo>
                  <a:lnTo>
                    <a:pt x="88188" y="71628"/>
                  </a:lnTo>
                  <a:lnTo>
                    <a:pt x="92760" y="76835"/>
                  </a:lnTo>
                  <a:lnTo>
                    <a:pt x="94919" y="84074"/>
                  </a:lnTo>
                  <a:lnTo>
                    <a:pt x="94919" y="44259"/>
                  </a:lnTo>
                  <a:lnTo>
                    <a:pt x="90525" y="42926"/>
                  </a:lnTo>
                  <a:lnTo>
                    <a:pt x="84061" y="41656"/>
                  </a:lnTo>
                  <a:lnTo>
                    <a:pt x="84404" y="41656"/>
                  </a:lnTo>
                  <a:lnTo>
                    <a:pt x="76390" y="40805"/>
                  </a:lnTo>
                  <a:lnTo>
                    <a:pt x="76860" y="40805"/>
                  </a:lnTo>
                  <a:lnTo>
                    <a:pt x="68122" y="40513"/>
                  </a:lnTo>
                  <a:lnTo>
                    <a:pt x="23926" y="52578"/>
                  </a:lnTo>
                  <a:lnTo>
                    <a:pt x="2540" y="85788"/>
                  </a:lnTo>
                  <a:lnTo>
                    <a:pt x="0" y="109601"/>
                  </a:lnTo>
                  <a:lnTo>
                    <a:pt x="139" y="113411"/>
                  </a:lnTo>
                  <a:lnTo>
                    <a:pt x="203" y="115227"/>
                  </a:lnTo>
                  <a:lnTo>
                    <a:pt x="23799" y="161036"/>
                  </a:lnTo>
                  <a:lnTo>
                    <a:pt x="62750" y="171323"/>
                  </a:lnTo>
                  <a:lnTo>
                    <a:pt x="71424" y="171577"/>
                  </a:lnTo>
                  <a:lnTo>
                    <a:pt x="78028" y="171577"/>
                  </a:lnTo>
                  <a:lnTo>
                    <a:pt x="82143" y="171323"/>
                  </a:lnTo>
                  <a:lnTo>
                    <a:pt x="83172" y="171323"/>
                  </a:lnTo>
                  <a:lnTo>
                    <a:pt x="121081" y="162941"/>
                  </a:lnTo>
                  <a:lnTo>
                    <a:pt x="124764" y="154559"/>
                  </a:lnTo>
                  <a:lnTo>
                    <a:pt x="124764" y="146812"/>
                  </a:lnTo>
                  <a:lnTo>
                    <a:pt x="124663" y="144526"/>
                  </a:lnTo>
                  <a:lnTo>
                    <a:pt x="124536" y="143129"/>
                  </a:lnTo>
                  <a:lnTo>
                    <a:pt x="124510" y="142748"/>
                  </a:lnTo>
                  <a:lnTo>
                    <a:pt x="124282" y="141859"/>
                  </a:lnTo>
                  <a:lnTo>
                    <a:pt x="124256" y="141732"/>
                  </a:lnTo>
                  <a:lnTo>
                    <a:pt x="123748" y="140970"/>
                  </a:lnTo>
                  <a:lnTo>
                    <a:pt x="123367" y="140081"/>
                  </a:lnTo>
                  <a:lnTo>
                    <a:pt x="122859" y="139573"/>
                  </a:lnTo>
                  <a:lnTo>
                    <a:pt x="122351" y="139319"/>
                  </a:lnTo>
                  <a:lnTo>
                    <a:pt x="121716" y="138938"/>
                  </a:lnTo>
                  <a:lnTo>
                    <a:pt x="117906" y="138938"/>
                  </a:lnTo>
                  <a:lnTo>
                    <a:pt x="116001" y="139319"/>
                  </a:lnTo>
                  <a:lnTo>
                    <a:pt x="116281" y="139319"/>
                  </a:lnTo>
                  <a:lnTo>
                    <a:pt x="114223" y="140081"/>
                  </a:lnTo>
                  <a:lnTo>
                    <a:pt x="111810" y="140843"/>
                  </a:lnTo>
                  <a:lnTo>
                    <a:pt x="108762" y="141859"/>
                  </a:lnTo>
                  <a:lnTo>
                    <a:pt x="105206" y="142748"/>
                  </a:lnTo>
                  <a:lnTo>
                    <a:pt x="101523" y="143764"/>
                  </a:lnTo>
                  <a:lnTo>
                    <a:pt x="97205" y="144780"/>
                  </a:lnTo>
                  <a:lnTo>
                    <a:pt x="91516" y="145669"/>
                  </a:lnTo>
                  <a:lnTo>
                    <a:pt x="87172" y="146431"/>
                  </a:lnTo>
                  <a:lnTo>
                    <a:pt x="81457" y="146812"/>
                  </a:lnTo>
                  <a:lnTo>
                    <a:pt x="68376" y="146812"/>
                  </a:lnTo>
                  <a:lnTo>
                    <a:pt x="62788" y="146050"/>
                  </a:lnTo>
                  <a:lnTo>
                    <a:pt x="58089" y="144526"/>
                  </a:lnTo>
                  <a:lnTo>
                    <a:pt x="53517" y="143129"/>
                  </a:lnTo>
                  <a:lnTo>
                    <a:pt x="38277" y="119253"/>
                  </a:lnTo>
                  <a:lnTo>
                    <a:pt x="38277" y="114300"/>
                  </a:lnTo>
                  <a:lnTo>
                    <a:pt x="123240" y="114300"/>
                  </a:lnTo>
                  <a:lnTo>
                    <a:pt x="126034" y="113411"/>
                  </a:lnTo>
                  <a:lnTo>
                    <a:pt x="130098" y="109601"/>
                  </a:lnTo>
                  <a:lnTo>
                    <a:pt x="131114" y="106680"/>
                  </a:lnTo>
                  <a:lnTo>
                    <a:pt x="131114" y="93218"/>
                  </a:lnTo>
                  <a:lnTo>
                    <a:pt x="131114" y="89281"/>
                  </a:lnTo>
                  <a:close/>
                </a:path>
                <a:path w="1530985" h="215900">
                  <a:moveTo>
                    <a:pt x="240715" y="54229"/>
                  </a:moveTo>
                  <a:lnTo>
                    <a:pt x="237413" y="44196"/>
                  </a:lnTo>
                  <a:lnTo>
                    <a:pt x="236651" y="43688"/>
                  </a:lnTo>
                  <a:lnTo>
                    <a:pt x="205663" y="43688"/>
                  </a:lnTo>
                  <a:lnTo>
                    <a:pt x="205663" y="16764"/>
                  </a:lnTo>
                  <a:lnTo>
                    <a:pt x="205409" y="16002"/>
                  </a:lnTo>
                  <a:lnTo>
                    <a:pt x="193598" y="12192"/>
                  </a:lnTo>
                  <a:lnTo>
                    <a:pt x="180263" y="12192"/>
                  </a:lnTo>
                  <a:lnTo>
                    <a:pt x="168071" y="16764"/>
                  </a:lnTo>
                  <a:lnTo>
                    <a:pt x="168071" y="43688"/>
                  </a:lnTo>
                  <a:lnTo>
                    <a:pt x="150418" y="43688"/>
                  </a:lnTo>
                  <a:lnTo>
                    <a:pt x="149656" y="44196"/>
                  </a:lnTo>
                  <a:lnTo>
                    <a:pt x="148894" y="44577"/>
                  </a:lnTo>
                  <a:lnTo>
                    <a:pt x="148259" y="45339"/>
                  </a:lnTo>
                  <a:lnTo>
                    <a:pt x="147243" y="47371"/>
                  </a:lnTo>
                  <a:lnTo>
                    <a:pt x="146862" y="48641"/>
                  </a:lnTo>
                  <a:lnTo>
                    <a:pt x="146354" y="52197"/>
                  </a:lnTo>
                  <a:lnTo>
                    <a:pt x="146227" y="61595"/>
                  </a:lnTo>
                  <a:lnTo>
                    <a:pt x="146735" y="65024"/>
                  </a:lnTo>
                  <a:lnTo>
                    <a:pt x="148767" y="69088"/>
                  </a:lnTo>
                  <a:lnTo>
                    <a:pt x="150164" y="70104"/>
                  </a:lnTo>
                  <a:lnTo>
                    <a:pt x="168071" y="70104"/>
                  </a:lnTo>
                  <a:lnTo>
                    <a:pt x="168071" y="136652"/>
                  </a:lnTo>
                  <a:lnTo>
                    <a:pt x="168668" y="140843"/>
                  </a:lnTo>
                  <a:lnTo>
                    <a:pt x="168757" y="141478"/>
                  </a:lnTo>
                  <a:lnTo>
                    <a:pt x="168846" y="142113"/>
                  </a:lnTo>
                  <a:lnTo>
                    <a:pt x="197662" y="170307"/>
                  </a:lnTo>
                  <a:lnTo>
                    <a:pt x="204139" y="171196"/>
                  </a:lnTo>
                  <a:lnTo>
                    <a:pt x="214426" y="171196"/>
                  </a:lnTo>
                  <a:lnTo>
                    <a:pt x="233730" y="167894"/>
                  </a:lnTo>
                  <a:lnTo>
                    <a:pt x="235508" y="167259"/>
                  </a:lnTo>
                  <a:lnTo>
                    <a:pt x="240715" y="150241"/>
                  </a:lnTo>
                  <a:lnTo>
                    <a:pt x="240588" y="148209"/>
                  </a:lnTo>
                  <a:lnTo>
                    <a:pt x="240080" y="145034"/>
                  </a:lnTo>
                  <a:lnTo>
                    <a:pt x="239826" y="143891"/>
                  </a:lnTo>
                  <a:lnTo>
                    <a:pt x="239750" y="143637"/>
                  </a:lnTo>
                  <a:lnTo>
                    <a:pt x="239636" y="143256"/>
                  </a:lnTo>
                  <a:lnTo>
                    <a:pt x="237667" y="140843"/>
                  </a:lnTo>
                  <a:lnTo>
                    <a:pt x="235127" y="140843"/>
                  </a:lnTo>
                  <a:lnTo>
                    <a:pt x="234238" y="141097"/>
                  </a:lnTo>
                  <a:lnTo>
                    <a:pt x="233349" y="141478"/>
                  </a:lnTo>
                  <a:lnTo>
                    <a:pt x="232333" y="141732"/>
                  </a:lnTo>
                  <a:lnTo>
                    <a:pt x="229793" y="142494"/>
                  </a:lnTo>
                  <a:lnTo>
                    <a:pt x="228396" y="142875"/>
                  </a:lnTo>
                  <a:lnTo>
                    <a:pt x="226872" y="143256"/>
                  </a:lnTo>
                  <a:lnTo>
                    <a:pt x="224396" y="143637"/>
                  </a:lnTo>
                  <a:lnTo>
                    <a:pt x="215569" y="143637"/>
                  </a:lnTo>
                  <a:lnTo>
                    <a:pt x="211378" y="142113"/>
                  </a:lnTo>
                  <a:lnTo>
                    <a:pt x="206806" y="135763"/>
                  </a:lnTo>
                  <a:lnTo>
                    <a:pt x="205663" y="130937"/>
                  </a:lnTo>
                  <a:lnTo>
                    <a:pt x="205663" y="70104"/>
                  </a:lnTo>
                  <a:lnTo>
                    <a:pt x="236778" y="70104"/>
                  </a:lnTo>
                  <a:lnTo>
                    <a:pt x="238302" y="69088"/>
                  </a:lnTo>
                  <a:lnTo>
                    <a:pt x="239191" y="67056"/>
                  </a:lnTo>
                  <a:lnTo>
                    <a:pt x="240207" y="65024"/>
                  </a:lnTo>
                  <a:lnTo>
                    <a:pt x="240715" y="61595"/>
                  </a:lnTo>
                  <a:lnTo>
                    <a:pt x="240715" y="54229"/>
                  </a:lnTo>
                  <a:close/>
                </a:path>
                <a:path w="1530985" h="215900">
                  <a:moveTo>
                    <a:pt x="369443" y="144018"/>
                  </a:moveTo>
                  <a:lnTo>
                    <a:pt x="369366" y="140462"/>
                  </a:lnTo>
                  <a:lnTo>
                    <a:pt x="369316" y="140081"/>
                  </a:lnTo>
                  <a:lnTo>
                    <a:pt x="369189" y="139192"/>
                  </a:lnTo>
                  <a:lnTo>
                    <a:pt x="369112" y="138557"/>
                  </a:lnTo>
                  <a:lnTo>
                    <a:pt x="368985" y="136779"/>
                  </a:lnTo>
                  <a:lnTo>
                    <a:pt x="368604" y="135255"/>
                  </a:lnTo>
                  <a:lnTo>
                    <a:pt x="368401" y="134366"/>
                  </a:lnTo>
                  <a:lnTo>
                    <a:pt x="368350" y="134112"/>
                  </a:lnTo>
                  <a:lnTo>
                    <a:pt x="368007" y="133096"/>
                  </a:lnTo>
                  <a:lnTo>
                    <a:pt x="367969" y="132969"/>
                  </a:lnTo>
                  <a:lnTo>
                    <a:pt x="367461" y="132080"/>
                  </a:lnTo>
                  <a:lnTo>
                    <a:pt x="366826" y="131699"/>
                  </a:lnTo>
                  <a:lnTo>
                    <a:pt x="366318" y="131191"/>
                  </a:lnTo>
                  <a:lnTo>
                    <a:pt x="363067" y="131191"/>
                  </a:lnTo>
                  <a:lnTo>
                    <a:pt x="361746" y="131699"/>
                  </a:lnTo>
                  <a:lnTo>
                    <a:pt x="359841" y="133096"/>
                  </a:lnTo>
                  <a:lnTo>
                    <a:pt x="355650" y="135890"/>
                  </a:lnTo>
                  <a:lnTo>
                    <a:pt x="350062" y="139192"/>
                  </a:lnTo>
                  <a:lnTo>
                    <a:pt x="346760" y="140716"/>
                  </a:lnTo>
                  <a:lnTo>
                    <a:pt x="342950" y="141986"/>
                  </a:lnTo>
                  <a:lnTo>
                    <a:pt x="339267" y="143383"/>
                  </a:lnTo>
                  <a:lnTo>
                    <a:pt x="334822" y="144018"/>
                  </a:lnTo>
                  <a:lnTo>
                    <a:pt x="324535" y="144018"/>
                  </a:lnTo>
                  <a:lnTo>
                    <a:pt x="320090" y="143256"/>
                  </a:lnTo>
                  <a:lnTo>
                    <a:pt x="316153" y="141605"/>
                  </a:lnTo>
                  <a:lnTo>
                    <a:pt x="312343" y="140081"/>
                  </a:lnTo>
                  <a:lnTo>
                    <a:pt x="309168" y="137668"/>
                  </a:lnTo>
                  <a:lnTo>
                    <a:pt x="306628" y="134366"/>
                  </a:lnTo>
                  <a:lnTo>
                    <a:pt x="304088" y="131191"/>
                  </a:lnTo>
                  <a:lnTo>
                    <a:pt x="302183" y="127254"/>
                  </a:lnTo>
                  <a:lnTo>
                    <a:pt x="300799" y="122516"/>
                  </a:lnTo>
                  <a:lnTo>
                    <a:pt x="299516" y="117602"/>
                  </a:lnTo>
                  <a:lnTo>
                    <a:pt x="298881" y="112141"/>
                  </a:lnTo>
                  <a:lnTo>
                    <a:pt x="298881" y="105918"/>
                  </a:lnTo>
                  <a:lnTo>
                    <a:pt x="319328" y="67183"/>
                  </a:lnTo>
                  <a:lnTo>
                    <a:pt x="334187" y="67183"/>
                  </a:lnTo>
                  <a:lnTo>
                    <a:pt x="338378" y="67818"/>
                  </a:lnTo>
                  <a:lnTo>
                    <a:pt x="342061" y="69088"/>
                  </a:lnTo>
                  <a:lnTo>
                    <a:pt x="345617" y="70231"/>
                  </a:lnTo>
                  <a:lnTo>
                    <a:pt x="348665" y="71628"/>
                  </a:lnTo>
                  <a:lnTo>
                    <a:pt x="351332" y="73025"/>
                  </a:lnTo>
                  <a:lnTo>
                    <a:pt x="358063" y="77089"/>
                  </a:lnTo>
                  <a:lnTo>
                    <a:pt x="359968" y="78359"/>
                  </a:lnTo>
                  <a:lnTo>
                    <a:pt x="361746" y="78994"/>
                  </a:lnTo>
                  <a:lnTo>
                    <a:pt x="365048" y="78994"/>
                  </a:lnTo>
                  <a:lnTo>
                    <a:pt x="366318" y="77851"/>
                  </a:lnTo>
                  <a:lnTo>
                    <a:pt x="368350" y="73787"/>
                  </a:lnTo>
                  <a:lnTo>
                    <a:pt x="368833" y="70485"/>
                  </a:lnTo>
                  <a:lnTo>
                    <a:pt x="368808" y="67183"/>
                  </a:lnTo>
                  <a:lnTo>
                    <a:pt x="368731" y="61214"/>
                  </a:lnTo>
                  <a:lnTo>
                    <a:pt x="368604" y="59690"/>
                  </a:lnTo>
                  <a:lnTo>
                    <a:pt x="368477" y="58166"/>
                  </a:lnTo>
                  <a:lnTo>
                    <a:pt x="368223" y="56896"/>
                  </a:lnTo>
                  <a:lnTo>
                    <a:pt x="367715" y="54864"/>
                  </a:lnTo>
                  <a:lnTo>
                    <a:pt x="367461" y="53975"/>
                  </a:lnTo>
                  <a:lnTo>
                    <a:pt x="366953" y="53340"/>
                  </a:lnTo>
                  <a:lnTo>
                    <a:pt x="366572" y="52705"/>
                  </a:lnTo>
                  <a:lnTo>
                    <a:pt x="365683" y="51943"/>
                  </a:lnTo>
                  <a:lnTo>
                    <a:pt x="364667" y="50927"/>
                  </a:lnTo>
                  <a:lnTo>
                    <a:pt x="363524" y="50038"/>
                  </a:lnTo>
                  <a:lnTo>
                    <a:pt x="331520" y="40640"/>
                  </a:lnTo>
                  <a:lnTo>
                    <a:pt x="327456" y="40640"/>
                  </a:lnTo>
                  <a:lnTo>
                    <a:pt x="320281" y="40906"/>
                  </a:lnTo>
                  <a:lnTo>
                    <a:pt x="313423" y="41681"/>
                  </a:lnTo>
                  <a:lnTo>
                    <a:pt x="306273" y="43053"/>
                  </a:lnTo>
                  <a:lnTo>
                    <a:pt x="306451" y="43053"/>
                  </a:lnTo>
                  <a:lnTo>
                    <a:pt x="300532" y="44704"/>
                  </a:lnTo>
                  <a:lnTo>
                    <a:pt x="292011" y="47498"/>
                  </a:lnTo>
                  <a:lnTo>
                    <a:pt x="292188" y="47498"/>
                  </a:lnTo>
                  <a:lnTo>
                    <a:pt x="285292" y="51562"/>
                  </a:lnTo>
                  <a:lnTo>
                    <a:pt x="263055" y="84772"/>
                  </a:lnTo>
                  <a:lnTo>
                    <a:pt x="260273" y="108204"/>
                  </a:lnTo>
                  <a:lnTo>
                    <a:pt x="260400" y="112141"/>
                  </a:lnTo>
                  <a:lnTo>
                    <a:pt x="271195" y="149479"/>
                  </a:lnTo>
                  <a:lnTo>
                    <a:pt x="309333" y="170408"/>
                  </a:lnTo>
                  <a:lnTo>
                    <a:pt x="323900" y="171450"/>
                  </a:lnTo>
                  <a:lnTo>
                    <a:pt x="328472" y="171450"/>
                  </a:lnTo>
                  <a:lnTo>
                    <a:pt x="331520" y="171196"/>
                  </a:lnTo>
                  <a:lnTo>
                    <a:pt x="332219" y="171196"/>
                  </a:lnTo>
                  <a:lnTo>
                    <a:pt x="336804" y="170408"/>
                  </a:lnTo>
                  <a:lnTo>
                    <a:pt x="341680" y="169672"/>
                  </a:lnTo>
                  <a:lnTo>
                    <a:pt x="345617" y="168783"/>
                  </a:lnTo>
                  <a:lnTo>
                    <a:pt x="367715" y="157607"/>
                  </a:lnTo>
                  <a:lnTo>
                    <a:pt x="368096" y="156972"/>
                  </a:lnTo>
                  <a:lnTo>
                    <a:pt x="368350" y="156210"/>
                  </a:lnTo>
                  <a:lnTo>
                    <a:pt x="368604" y="155067"/>
                  </a:lnTo>
                  <a:lnTo>
                    <a:pt x="368858" y="154051"/>
                  </a:lnTo>
                  <a:lnTo>
                    <a:pt x="369112" y="152781"/>
                  </a:lnTo>
                  <a:lnTo>
                    <a:pt x="369366" y="149733"/>
                  </a:lnTo>
                  <a:lnTo>
                    <a:pt x="369443" y="144018"/>
                  </a:lnTo>
                  <a:close/>
                </a:path>
                <a:path w="1530985" h="215900">
                  <a:moveTo>
                    <a:pt x="440740" y="142113"/>
                  </a:moveTo>
                  <a:lnTo>
                    <a:pt x="439127" y="136906"/>
                  </a:lnTo>
                  <a:lnTo>
                    <a:pt x="435914" y="134112"/>
                  </a:lnTo>
                  <a:lnTo>
                    <a:pt x="432739" y="131318"/>
                  </a:lnTo>
                  <a:lnTo>
                    <a:pt x="427024" y="129921"/>
                  </a:lnTo>
                  <a:lnTo>
                    <a:pt x="410133" y="129921"/>
                  </a:lnTo>
                  <a:lnTo>
                    <a:pt x="404291" y="131318"/>
                  </a:lnTo>
                  <a:lnTo>
                    <a:pt x="401116" y="134112"/>
                  </a:lnTo>
                  <a:lnTo>
                    <a:pt x="397814" y="136906"/>
                  </a:lnTo>
                  <a:lnTo>
                    <a:pt x="396240" y="142113"/>
                  </a:lnTo>
                  <a:lnTo>
                    <a:pt x="396163" y="158242"/>
                  </a:lnTo>
                  <a:lnTo>
                    <a:pt x="397814" y="163322"/>
                  </a:lnTo>
                  <a:lnTo>
                    <a:pt x="404164" y="168910"/>
                  </a:lnTo>
                  <a:lnTo>
                    <a:pt x="410006" y="170180"/>
                  </a:lnTo>
                  <a:lnTo>
                    <a:pt x="426770" y="170180"/>
                  </a:lnTo>
                  <a:lnTo>
                    <a:pt x="432079" y="168910"/>
                  </a:lnTo>
                  <a:lnTo>
                    <a:pt x="432460" y="168910"/>
                  </a:lnTo>
                  <a:lnTo>
                    <a:pt x="439089" y="163322"/>
                  </a:lnTo>
                  <a:lnTo>
                    <a:pt x="440613" y="158242"/>
                  </a:lnTo>
                  <a:lnTo>
                    <a:pt x="440740" y="142113"/>
                  </a:lnTo>
                  <a:close/>
                </a:path>
                <a:path w="1530985" h="215900">
                  <a:moveTo>
                    <a:pt x="705027" y="123952"/>
                  </a:moveTo>
                  <a:lnTo>
                    <a:pt x="697712" y="94488"/>
                  </a:lnTo>
                  <a:lnTo>
                    <a:pt x="697280" y="93853"/>
                  </a:lnTo>
                  <a:lnTo>
                    <a:pt x="666546" y="77470"/>
                  </a:lnTo>
                  <a:lnTo>
                    <a:pt x="670864" y="76073"/>
                  </a:lnTo>
                  <a:lnTo>
                    <a:pt x="674674" y="74295"/>
                  </a:lnTo>
                  <a:lnTo>
                    <a:pt x="677976" y="72009"/>
                  </a:lnTo>
                  <a:lnTo>
                    <a:pt x="681405" y="69723"/>
                  </a:lnTo>
                  <a:lnTo>
                    <a:pt x="681685" y="69469"/>
                  </a:lnTo>
                  <a:lnTo>
                    <a:pt x="684199" y="67183"/>
                  </a:lnTo>
                  <a:lnTo>
                    <a:pt x="686485" y="64262"/>
                  </a:lnTo>
                  <a:lnTo>
                    <a:pt x="688771" y="61214"/>
                  </a:lnTo>
                  <a:lnTo>
                    <a:pt x="690549" y="58039"/>
                  </a:lnTo>
                  <a:lnTo>
                    <a:pt x="691692" y="54356"/>
                  </a:lnTo>
                  <a:lnTo>
                    <a:pt x="692962" y="50800"/>
                  </a:lnTo>
                  <a:lnTo>
                    <a:pt x="693470" y="46990"/>
                  </a:lnTo>
                  <a:lnTo>
                    <a:pt x="693381" y="35179"/>
                  </a:lnTo>
                  <a:lnTo>
                    <a:pt x="692124" y="29464"/>
                  </a:lnTo>
                  <a:lnTo>
                    <a:pt x="692073" y="29210"/>
                  </a:lnTo>
                  <a:lnTo>
                    <a:pt x="690029" y="25654"/>
                  </a:lnTo>
                  <a:lnTo>
                    <a:pt x="689025" y="23876"/>
                  </a:lnTo>
                  <a:lnTo>
                    <a:pt x="685977" y="18415"/>
                  </a:lnTo>
                  <a:lnTo>
                    <a:pt x="681659" y="13970"/>
                  </a:lnTo>
                  <a:lnTo>
                    <a:pt x="676071" y="10541"/>
                  </a:lnTo>
                  <a:lnTo>
                    <a:pt x="670483" y="6985"/>
                  </a:lnTo>
                  <a:lnTo>
                    <a:pt x="664133" y="4572"/>
                  </a:lnTo>
                  <a:lnTo>
                    <a:pt x="664133" y="115316"/>
                  </a:lnTo>
                  <a:lnTo>
                    <a:pt x="664133" y="122936"/>
                  </a:lnTo>
                  <a:lnTo>
                    <a:pt x="663371" y="126238"/>
                  </a:lnTo>
                  <a:lnTo>
                    <a:pt x="660323" y="132080"/>
                  </a:lnTo>
                  <a:lnTo>
                    <a:pt x="658164" y="134493"/>
                  </a:lnTo>
                  <a:lnTo>
                    <a:pt x="655370" y="136398"/>
                  </a:lnTo>
                  <a:lnTo>
                    <a:pt x="652703" y="138430"/>
                  </a:lnTo>
                  <a:lnTo>
                    <a:pt x="649401" y="139827"/>
                  </a:lnTo>
                  <a:lnTo>
                    <a:pt x="641908" y="141859"/>
                  </a:lnTo>
                  <a:lnTo>
                    <a:pt x="637336" y="142367"/>
                  </a:lnTo>
                  <a:lnTo>
                    <a:pt x="603427" y="142367"/>
                  </a:lnTo>
                  <a:lnTo>
                    <a:pt x="603427" y="94488"/>
                  </a:lnTo>
                  <a:lnTo>
                    <a:pt x="633907" y="94488"/>
                  </a:lnTo>
                  <a:lnTo>
                    <a:pt x="639749" y="94996"/>
                  </a:lnTo>
                  <a:lnTo>
                    <a:pt x="648766" y="97282"/>
                  </a:lnTo>
                  <a:lnTo>
                    <a:pt x="652449" y="98806"/>
                  </a:lnTo>
                  <a:lnTo>
                    <a:pt x="655370" y="100965"/>
                  </a:lnTo>
                  <a:lnTo>
                    <a:pt x="658164" y="102997"/>
                  </a:lnTo>
                  <a:lnTo>
                    <a:pt x="660450" y="105664"/>
                  </a:lnTo>
                  <a:lnTo>
                    <a:pt x="661974" y="108712"/>
                  </a:lnTo>
                  <a:lnTo>
                    <a:pt x="663371" y="111760"/>
                  </a:lnTo>
                  <a:lnTo>
                    <a:pt x="664133" y="115316"/>
                  </a:lnTo>
                  <a:lnTo>
                    <a:pt x="664133" y="4572"/>
                  </a:lnTo>
                  <a:lnTo>
                    <a:pt x="663498" y="4318"/>
                  </a:lnTo>
                  <a:lnTo>
                    <a:pt x="655243" y="2667"/>
                  </a:lnTo>
                  <a:lnTo>
                    <a:pt x="654100" y="2476"/>
                  </a:lnTo>
                  <a:lnTo>
                    <a:pt x="654100" y="43688"/>
                  </a:lnTo>
                  <a:lnTo>
                    <a:pt x="654100" y="50038"/>
                  </a:lnTo>
                  <a:lnTo>
                    <a:pt x="653592" y="52959"/>
                  </a:lnTo>
                  <a:lnTo>
                    <a:pt x="652449" y="55626"/>
                  </a:lnTo>
                  <a:lnTo>
                    <a:pt x="651433" y="58420"/>
                  </a:lnTo>
                  <a:lnTo>
                    <a:pt x="631113" y="69469"/>
                  </a:lnTo>
                  <a:lnTo>
                    <a:pt x="603427" y="69469"/>
                  </a:lnTo>
                  <a:lnTo>
                    <a:pt x="603427" y="25654"/>
                  </a:lnTo>
                  <a:lnTo>
                    <a:pt x="629335" y="25654"/>
                  </a:lnTo>
                  <a:lnTo>
                    <a:pt x="652322" y="37973"/>
                  </a:lnTo>
                  <a:lnTo>
                    <a:pt x="653592" y="40640"/>
                  </a:lnTo>
                  <a:lnTo>
                    <a:pt x="654100" y="43688"/>
                  </a:lnTo>
                  <a:lnTo>
                    <a:pt x="654100" y="2476"/>
                  </a:lnTo>
                  <a:lnTo>
                    <a:pt x="648716" y="1511"/>
                  </a:lnTo>
                  <a:lnTo>
                    <a:pt x="641502" y="673"/>
                  </a:lnTo>
                  <a:lnTo>
                    <a:pt x="633615" y="177"/>
                  </a:lnTo>
                  <a:lnTo>
                    <a:pt x="625017" y="0"/>
                  </a:lnTo>
                  <a:lnTo>
                    <a:pt x="573074" y="0"/>
                  </a:lnTo>
                  <a:lnTo>
                    <a:pt x="570280" y="889"/>
                  </a:lnTo>
                  <a:lnTo>
                    <a:pt x="565772" y="4318"/>
                  </a:lnTo>
                  <a:lnTo>
                    <a:pt x="564692" y="6985"/>
                  </a:lnTo>
                  <a:lnTo>
                    <a:pt x="564743" y="161671"/>
                  </a:lnTo>
                  <a:lnTo>
                    <a:pt x="565835" y="164338"/>
                  </a:lnTo>
                  <a:lnTo>
                    <a:pt x="568121" y="165989"/>
                  </a:lnTo>
                  <a:lnTo>
                    <a:pt x="570280" y="167640"/>
                  </a:lnTo>
                  <a:lnTo>
                    <a:pt x="573074" y="168529"/>
                  </a:lnTo>
                  <a:lnTo>
                    <a:pt x="635685" y="168529"/>
                  </a:lnTo>
                  <a:lnTo>
                    <a:pt x="642797" y="168148"/>
                  </a:lnTo>
                  <a:lnTo>
                    <a:pt x="649147" y="167259"/>
                  </a:lnTo>
                  <a:lnTo>
                    <a:pt x="655497" y="166497"/>
                  </a:lnTo>
                  <a:lnTo>
                    <a:pt x="691057" y="150876"/>
                  </a:lnTo>
                  <a:lnTo>
                    <a:pt x="698296" y="142367"/>
                  </a:lnTo>
                  <a:lnTo>
                    <a:pt x="700328" y="139192"/>
                  </a:lnTo>
                  <a:lnTo>
                    <a:pt x="702132" y="134493"/>
                  </a:lnTo>
                  <a:lnTo>
                    <a:pt x="704138" y="129413"/>
                  </a:lnTo>
                  <a:lnTo>
                    <a:pt x="705027" y="123952"/>
                  </a:lnTo>
                  <a:close/>
                </a:path>
                <a:path w="1530985" h="215900">
                  <a:moveTo>
                    <a:pt x="858062" y="89281"/>
                  </a:moveTo>
                  <a:lnTo>
                    <a:pt x="856932" y="81788"/>
                  </a:lnTo>
                  <a:lnTo>
                    <a:pt x="856107" y="79375"/>
                  </a:lnTo>
                  <a:lnTo>
                    <a:pt x="854595" y="75057"/>
                  </a:lnTo>
                  <a:lnTo>
                    <a:pt x="852093" y="67818"/>
                  </a:lnTo>
                  <a:lnTo>
                    <a:pt x="849579" y="63754"/>
                  </a:lnTo>
                  <a:lnTo>
                    <a:pt x="848410" y="61849"/>
                  </a:lnTo>
                  <a:lnTo>
                    <a:pt x="843203" y="56769"/>
                  </a:lnTo>
                  <a:lnTo>
                    <a:pt x="838123" y="51689"/>
                  </a:lnTo>
                  <a:lnTo>
                    <a:pt x="831646" y="47625"/>
                  </a:lnTo>
                  <a:lnTo>
                    <a:pt x="823772" y="44831"/>
                  </a:lnTo>
                  <a:lnTo>
                    <a:pt x="821867" y="44259"/>
                  </a:lnTo>
                  <a:lnTo>
                    <a:pt x="821867" y="84074"/>
                  </a:lnTo>
                  <a:lnTo>
                    <a:pt x="821829" y="85344"/>
                  </a:lnTo>
                  <a:lnTo>
                    <a:pt x="821715" y="89281"/>
                  </a:lnTo>
                  <a:lnTo>
                    <a:pt x="821613" y="93218"/>
                  </a:lnTo>
                  <a:lnTo>
                    <a:pt x="765225" y="93218"/>
                  </a:lnTo>
                  <a:lnTo>
                    <a:pt x="765467" y="89281"/>
                  </a:lnTo>
                  <a:lnTo>
                    <a:pt x="766038" y="85788"/>
                  </a:lnTo>
                  <a:lnTo>
                    <a:pt x="766114" y="85344"/>
                  </a:lnTo>
                  <a:lnTo>
                    <a:pt x="767384" y="81788"/>
                  </a:lnTo>
                  <a:lnTo>
                    <a:pt x="768654" y="78105"/>
                  </a:lnTo>
                  <a:lnTo>
                    <a:pt x="770432" y="75057"/>
                  </a:lnTo>
                  <a:lnTo>
                    <a:pt x="772845" y="72390"/>
                  </a:lnTo>
                  <a:lnTo>
                    <a:pt x="775131" y="69723"/>
                  </a:lnTo>
                  <a:lnTo>
                    <a:pt x="778052" y="67564"/>
                  </a:lnTo>
                  <a:lnTo>
                    <a:pt x="785164" y="64516"/>
                  </a:lnTo>
                  <a:lnTo>
                    <a:pt x="789355" y="63754"/>
                  </a:lnTo>
                  <a:lnTo>
                    <a:pt x="803579" y="63754"/>
                  </a:lnTo>
                  <a:lnTo>
                    <a:pt x="810691" y="66294"/>
                  </a:lnTo>
                  <a:lnTo>
                    <a:pt x="815136" y="71628"/>
                  </a:lnTo>
                  <a:lnTo>
                    <a:pt x="819708" y="76835"/>
                  </a:lnTo>
                  <a:lnTo>
                    <a:pt x="821867" y="84074"/>
                  </a:lnTo>
                  <a:lnTo>
                    <a:pt x="821867" y="44259"/>
                  </a:lnTo>
                  <a:lnTo>
                    <a:pt x="817473" y="42926"/>
                  </a:lnTo>
                  <a:lnTo>
                    <a:pt x="811009" y="41656"/>
                  </a:lnTo>
                  <a:lnTo>
                    <a:pt x="811352" y="41656"/>
                  </a:lnTo>
                  <a:lnTo>
                    <a:pt x="803338" y="40805"/>
                  </a:lnTo>
                  <a:lnTo>
                    <a:pt x="803808" y="40805"/>
                  </a:lnTo>
                  <a:lnTo>
                    <a:pt x="795070" y="40513"/>
                  </a:lnTo>
                  <a:lnTo>
                    <a:pt x="750874" y="52578"/>
                  </a:lnTo>
                  <a:lnTo>
                    <a:pt x="729488" y="85788"/>
                  </a:lnTo>
                  <a:lnTo>
                    <a:pt x="726948" y="109601"/>
                  </a:lnTo>
                  <a:lnTo>
                    <a:pt x="727087" y="113411"/>
                  </a:lnTo>
                  <a:lnTo>
                    <a:pt x="727151" y="115227"/>
                  </a:lnTo>
                  <a:lnTo>
                    <a:pt x="750747" y="161036"/>
                  </a:lnTo>
                  <a:lnTo>
                    <a:pt x="789698" y="171323"/>
                  </a:lnTo>
                  <a:lnTo>
                    <a:pt x="798372" y="171577"/>
                  </a:lnTo>
                  <a:lnTo>
                    <a:pt x="804976" y="171577"/>
                  </a:lnTo>
                  <a:lnTo>
                    <a:pt x="809091" y="171323"/>
                  </a:lnTo>
                  <a:lnTo>
                    <a:pt x="810120" y="171323"/>
                  </a:lnTo>
                  <a:lnTo>
                    <a:pt x="848029" y="162941"/>
                  </a:lnTo>
                  <a:lnTo>
                    <a:pt x="851789" y="146812"/>
                  </a:lnTo>
                  <a:lnTo>
                    <a:pt x="851712" y="145669"/>
                  </a:lnTo>
                  <a:lnTo>
                    <a:pt x="851585" y="144272"/>
                  </a:lnTo>
                  <a:lnTo>
                    <a:pt x="851458" y="142748"/>
                  </a:lnTo>
                  <a:lnTo>
                    <a:pt x="851230" y="141859"/>
                  </a:lnTo>
                  <a:lnTo>
                    <a:pt x="851204" y="141732"/>
                  </a:lnTo>
                  <a:lnTo>
                    <a:pt x="850696" y="140970"/>
                  </a:lnTo>
                  <a:lnTo>
                    <a:pt x="850315" y="140081"/>
                  </a:lnTo>
                  <a:lnTo>
                    <a:pt x="849807" y="139573"/>
                  </a:lnTo>
                  <a:lnTo>
                    <a:pt x="849299" y="139319"/>
                  </a:lnTo>
                  <a:lnTo>
                    <a:pt x="848664" y="138938"/>
                  </a:lnTo>
                  <a:lnTo>
                    <a:pt x="844854" y="138938"/>
                  </a:lnTo>
                  <a:lnTo>
                    <a:pt x="842949" y="139319"/>
                  </a:lnTo>
                  <a:lnTo>
                    <a:pt x="843229" y="139319"/>
                  </a:lnTo>
                  <a:lnTo>
                    <a:pt x="841171" y="140081"/>
                  </a:lnTo>
                  <a:lnTo>
                    <a:pt x="838758" y="140843"/>
                  </a:lnTo>
                  <a:lnTo>
                    <a:pt x="835710" y="141859"/>
                  </a:lnTo>
                  <a:lnTo>
                    <a:pt x="832154" y="142748"/>
                  </a:lnTo>
                  <a:lnTo>
                    <a:pt x="828471" y="143764"/>
                  </a:lnTo>
                  <a:lnTo>
                    <a:pt x="824153" y="144780"/>
                  </a:lnTo>
                  <a:lnTo>
                    <a:pt x="818464" y="145669"/>
                  </a:lnTo>
                  <a:lnTo>
                    <a:pt x="814120" y="146431"/>
                  </a:lnTo>
                  <a:lnTo>
                    <a:pt x="808405" y="146812"/>
                  </a:lnTo>
                  <a:lnTo>
                    <a:pt x="795324" y="146812"/>
                  </a:lnTo>
                  <a:lnTo>
                    <a:pt x="789736" y="146050"/>
                  </a:lnTo>
                  <a:lnTo>
                    <a:pt x="785037" y="144526"/>
                  </a:lnTo>
                  <a:lnTo>
                    <a:pt x="780465" y="143129"/>
                  </a:lnTo>
                  <a:lnTo>
                    <a:pt x="765225" y="119253"/>
                  </a:lnTo>
                  <a:lnTo>
                    <a:pt x="765225" y="114300"/>
                  </a:lnTo>
                  <a:lnTo>
                    <a:pt x="850188" y="114300"/>
                  </a:lnTo>
                  <a:lnTo>
                    <a:pt x="852982" y="113411"/>
                  </a:lnTo>
                  <a:lnTo>
                    <a:pt x="857046" y="109601"/>
                  </a:lnTo>
                  <a:lnTo>
                    <a:pt x="858062" y="106680"/>
                  </a:lnTo>
                  <a:lnTo>
                    <a:pt x="858062" y="93218"/>
                  </a:lnTo>
                  <a:lnTo>
                    <a:pt x="858062" y="89281"/>
                  </a:lnTo>
                  <a:close/>
                </a:path>
                <a:path w="1530985" h="215900">
                  <a:moveTo>
                    <a:pt x="1087170" y="43307"/>
                  </a:moveTo>
                  <a:lnTo>
                    <a:pt x="1084376" y="42926"/>
                  </a:lnTo>
                  <a:lnTo>
                    <a:pt x="1080820" y="42672"/>
                  </a:lnTo>
                  <a:lnTo>
                    <a:pt x="1071041" y="42672"/>
                  </a:lnTo>
                  <a:lnTo>
                    <a:pt x="1067231" y="42926"/>
                  </a:lnTo>
                  <a:lnTo>
                    <a:pt x="1064945" y="43307"/>
                  </a:lnTo>
                  <a:lnTo>
                    <a:pt x="1087170" y="43307"/>
                  </a:lnTo>
                  <a:close/>
                </a:path>
                <a:path w="1530985" h="215900">
                  <a:moveTo>
                    <a:pt x="1095552" y="47498"/>
                  </a:moveTo>
                  <a:lnTo>
                    <a:pt x="1095032" y="46355"/>
                  </a:lnTo>
                  <a:lnTo>
                    <a:pt x="1094917" y="46101"/>
                  </a:lnTo>
                  <a:lnTo>
                    <a:pt x="1093520" y="45212"/>
                  </a:lnTo>
                  <a:lnTo>
                    <a:pt x="1092123" y="44196"/>
                  </a:lnTo>
                  <a:lnTo>
                    <a:pt x="1090091" y="43561"/>
                  </a:lnTo>
                  <a:lnTo>
                    <a:pt x="1062786" y="43561"/>
                  </a:lnTo>
                  <a:lnTo>
                    <a:pt x="1057960" y="49403"/>
                  </a:lnTo>
                  <a:lnTo>
                    <a:pt x="1029131" y="128651"/>
                  </a:lnTo>
                  <a:lnTo>
                    <a:pt x="1028750" y="128651"/>
                  </a:lnTo>
                  <a:lnTo>
                    <a:pt x="997254" y="50927"/>
                  </a:lnTo>
                  <a:lnTo>
                    <a:pt x="996619" y="48895"/>
                  </a:lnTo>
                  <a:lnTo>
                    <a:pt x="995921" y="47498"/>
                  </a:lnTo>
                  <a:lnTo>
                    <a:pt x="995222" y="46355"/>
                  </a:lnTo>
                  <a:lnTo>
                    <a:pt x="994460" y="45212"/>
                  </a:lnTo>
                  <a:lnTo>
                    <a:pt x="993444" y="44450"/>
                  </a:lnTo>
                  <a:lnTo>
                    <a:pt x="990993" y="43561"/>
                  </a:lnTo>
                  <a:lnTo>
                    <a:pt x="991273" y="43561"/>
                  </a:lnTo>
                  <a:lnTo>
                    <a:pt x="1062786" y="43561"/>
                  </a:lnTo>
                  <a:lnTo>
                    <a:pt x="1064945" y="43307"/>
                  </a:lnTo>
                  <a:lnTo>
                    <a:pt x="990295" y="43307"/>
                  </a:lnTo>
                  <a:lnTo>
                    <a:pt x="990638" y="43446"/>
                  </a:lnTo>
                  <a:lnTo>
                    <a:pt x="988745" y="43053"/>
                  </a:lnTo>
                  <a:lnTo>
                    <a:pt x="986205" y="42926"/>
                  </a:lnTo>
                  <a:lnTo>
                    <a:pt x="967536" y="42926"/>
                  </a:lnTo>
                  <a:lnTo>
                    <a:pt x="964742" y="43307"/>
                  </a:lnTo>
                  <a:lnTo>
                    <a:pt x="961821" y="43561"/>
                  </a:lnTo>
                  <a:lnTo>
                    <a:pt x="956970" y="50927"/>
                  </a:lnTo>
                  <a:lnTo>
                    <a:pt x="957427" y="52578"/>
                  </a:lnTo>
                  <a:lnTo>
                    <a:pt x="1004747" y="162687"/>
                  </a:lnTo>
                  <a:lnTo>
                    <a:pt x="1007160" y="166116"/>
                  </a:lnTo>
                  <a:lnTo>
                    <a:pt x="1008176" y="167259"/>
                  </a:lnTo>
                  <a:lnTo>
                    <a:pt x="1009319" y="168021"/>
                  </a:lnTo>
                  <a:lnTo>
                    <a:pt x="1010589" y="168529"/>
                  </a:lnTo>
                  <a:lnTo>
                    <a:pt x="992809" y="207518"/>
                  </a:lnTo>
                  <a:lnTo>
                    <a:pt x="992047" y="208915"/>
                  </a:lnTo>
                  <a:lnTo>
                    <a:pt x="992047" y="212344"/>
                  </a:lnTo>
                  <a:lnTo>
                    <a:pt x="1002893" y="215773"/>
                  </a:lnTo>
                  <a:lnTo>
                    <a:pt x="1016558" y="215773"/>
                  </a:lnTo>
                  <a:lnTo>
                    <a:pt x="1020940" y="215392"/>
                  </a:lnTo>
                  <a:lnTo>
                    <a:pt x="1021829" y="215392"/>
                  </a:lnTo>
                  <a:lnTo>
                    <a:pt x="1065403" y="128651"/>
                  </a:lnTo>
                  <a:lnTo>
                    <a:pt x="1094282" y="54737"/>
                  </a:lnTo>
                  <a:lnTo>
                    <a:pt x="1095057" y="52832"/>
                  </a:lnTo>
                  <a:lnTo>
                    <a:pt x="1095171" y="52578"/>
                  </a:lnTo>
                  <a:lnTo>
                    <a:pt x="1095502" y="50927"/>
                  </a:lnTo>
                  <a:lnTo>
                    <a:pt x="1095552" y="47498"/>
                  </a:lnTo>
                  <a:close/>
                </a:path>
                <a:path w="1530985" h="215900">
                  <a:moveTo>
                    <a:pt x="1252270" y="104902"/>
                  </a:moveTo>
                  <a:lnTo>
                    <a:pt x="1252105" y="100457"/>
                  </a:lnTo>
                  <a:lnTo>
                    <a:pt x="1252004" y="97332"/>
                  </a:lnTo>
                  <a:lnTo>
                    <a:pt x="1251229" y="90297"/>
                  </a:lnTo>
                  <a:lnTo>
                    <a:pt x="1249908" y="83566"/>
                  </a:lnTo>
                  <a:lnTo>
                    <a:pt x="1248181" y="77724"/>
                  </a:lnTo>
                  <a:lnTo>
                    <a:pt x="1248079" y="77343"/>
                  </a:lnTo>
                  <a:lnTo>
                    <a:pt x="1245323" y="69469"/>
                  </a:lnTo>
                  <a:lnTo>
                    <a:pt x="1243457" y="66421"/>
                  </a:lnTo>
                  <a:lnTo>
                    <a:pt x="1241094" y="62611"/>
                  </a:lnTo>
                  <a:lnTo>
                    <a:pt x="1235252" y="57150"/>
                  </a:lnTo>
                  <a:lnTo>
                    <a:pt x="1229537" y="51689"/>
                  </a:lnTo>
                  <a:lnTo>
                    <a:pt x="1222298" y="47625"/>
                  </a:lnTo>
                  <a:lnTo>
                    <a:pt x="1213535" y="44704"/>
                  </a:lnTo>
                  <a:lnTo>
                    <a:pt x="1213535" y="112268"/>
                  </a:lnTo>
                  <a:lnTo>
                    <a:pt x="1212900" y="117856"/>
                  </a:lnTo>
                  <a:lnTo>
                    <a:pt x="1211503" y="122682"/>
                  </a:lnTo>
                  <a:lnTo>
                    <a:pt x="1210233" y="127381"/>
                  </a:lnTo>
                  <a:lnTo>
                    <a:pt x="1208328" y="131572"/>
                  </a:lnTo>
                  <a:lnTo>
                    <a:pt x="1205534" y="134874"/>
                  </a:lnTo>
                  <a:lnTo>
                    <a:pt x="1202867" y="138303"/>
                  </a:lnTo>
                  <a:lnTo>
                    <a:pt x="1199438" y="140843"/>
                  </a:lnTo>
                  <a:lnTo>
                    <a:pt x="1191056" y="144399"/>
                  </a:lnTo>
                  <a:lnTo>
                    <a:pt x="1186103" y="145288"/>
                  </a:lnTo>
                  <a:lnTo>
                    <a:pt x="1174165" y="145288"/>
                  </a:lnTo>
                  <a:lnTo>
                    <a:pt x="1169085" y="144399"/>
                  </a:lnTo>
                  <a:lnTo>
                    <a:pt x="1165148" y="142494"/>
                  </a:lnTo>
                  <a:lnTo>
                    <a:pt x="1160703" y="140462"/>
                  </a:lnTo>
                  <a:lnTo>
                    <a:pt x="1147876" y="99568"/>
                  </a:lnTo>
                  <a:lnTo>
                    <a:pt x="1148638" y="94107"/>
                  </a:lnTo>
                  <a:lnTo>
                    <a:pt x="1170178" y="67437"/>
                  </a:lnTo>
                  <a:lnTo>
                    <a:pt x="1169771" y="67437"/>
                  </a:lnTo>
                  <a:lnTo>
                    <a:pt x="1175435" y="66421"/>
                  </a:lnTo>
                  <a:lnTo>
                    <a:pt x="1187246" y="66421"/>
                  </a:lnTo>
                  <a:lnTo>
                    <a:pt x="1192580" y="67437"/>
                  </a:lnTo>
                  <a:lnTo>
                    <a:pt x="1196644" y="69469"/>
                  </a:lnTo>
                  <a:lnTo>
                    <a:pt x="1200835" y="71374"/>
                  </a:lnTo>
                  <a:lnTo>
                    <a:pt x="1211884" y="90297"/>
                  </a:lnTo>
                  <a:lnTo>
                    <a:pt x="1213027" y="95123"/>
                  </a:lnTo>
                  <a:lnTo>
                    <a:pt x="1213446" y="99568"/>
                  </a:lnTo>
                  <a:lnTo>
                    <a:pt x="1213535" y="112268"/>
                  </a:lnTo>
                  <a:lnTo>
                    <a:pt x="1213535" y="44704"/>
                  </a:lnTo>
                  <a:lnTo>
                    <a:pt x="1206652" y="42875"/>
                  </a:lnTo>
                  <a:lnTo>
                    <a:pt x="1199159" y="41567"/>
                  </a:lnTo>
                  <a:lnTo>
                    <a:pt x="1191552" y="40830"/>
                  </a:lnTo>
                  <a:lnTo>
                    <a:pt x="1192593" y="40830"/>
                  </a:lnTo>
                  <a:lnTo>
                    <a:pt x="1182420" y="40513"/>
                  </a:lnTo>
                  <a:lnTo>
                    <a:pt x="1173480" y="40830"/>
                  </a:lnTo>
                  <a:lnTo>
                    <a:pt x="1165161" y="41744"/>
                  </a:lnTo>
                  <a:lnTo>
                    <a:pt x="1127429" y="58928"/>
                  </a:lnTo>
                  <a:lnTo>
                    <a:pt x="1110284" y="92989"/>
                  </a:lnTo>
                  <a:lnTo>
                    <a:pt x="1109230" y="104902"/>
                  </a:lnTo>
                  <a:lnTo>
                    <a:pt x="1109141" y="107188"/>
                  </a:lnTo>
                  <a:lnTo>
                    <a:pt x="1109281" y="111506"/>
                  </a:lnTo>
                  <a:lnTo>
                    <a:pt x="1109395" y="114681"/>
                  </a:lnTo>
                  <a:lnTo>
                    <a:pt x="1110170" y="121539"/>
                  </a:lnTo>
                  <a:lnTo>
                    <a:pt x="1110183" y="121704"/>
                  </a:lnTo>
                  <a:lnTo>
                    <a:pt x="1132001" y="160147"/>
                  </a:lnTo>
                  <a:lnTo>
                    <a:pt x="1170470" y="171297"/>
                  </a:lnTo>
                  <a:lnTo>
                    <a:pt x="1179118" y="171577"/>
                  </a:lnTo>
                  <a:lnTo>
                    <a:pt x="1187246" y="171297"/>
                  </a:lnTo>
                  <a:lnTo>
                    <a:pt x="1187754" y="171297"/>
                  </a:lnTo>
                  <a:lnTo>
                    <a:pt x="1195311" y="170472"/>
                  </a:lnTo>
                  <a:lnTo>
                    <a:pt x="1195755" y="170472"/>
                  </a:lnTo>
                  <a:lnTo>
                    <a:pt x="1204074" y="168846"/>
                  </a:lnTo>
                  <a:lnTo>
                    <a:pt x="1240205" y="147066"/>
                  </a:lnTo>
                  <a:lnTo>
                    <a:pt x="1241361" y="145288"/>
                  </a:lnTo>
                  <a:lnTo>
                    <a:pt x="1244777" y="140081"/>
                  </a:lnTo>
                  <a:lnTo>
                    <a:pt x="1252169" y="107188"/>
                  </a:lnTo>
                  <a:lnTo>
                    <a:pt x="1252270" y="104902"/>
                  </a:lnTo>
                  <a:close/>
                </a:path>
                <a:path w="1530985" h="215900">
                  <a:moveTo>
                    <a:pt x="1408480" y="47117"/>
                  </a:moveTo>
                  <a:lnTo>
                    <a:pt x="1408226" y="46355"/>
                  </a:lnTo>
                  <a:lnTo>
                    <a:pt x="1407591" y="45720"/>
                  </a:lnTo>
                  <a:lnTo>
                    <a:pt x="1406956" y="44958"/>
                  </a:lnTo>
                  <a:lnTo>
                    <a:pt x="1406067" y="44450"/>
                  </a:lnTo>
                  <a:lnTo>
                    <a:pt x="1404670" y="44069"/>
                  </a:lnTo>
                  <a:lnTo>
                    <a:pt x="1403273" y="43561"/>
                  </a:lnTo>
                  <a:lnTo>
                    <a:pt x="1401368" y="43307"/>
                  </a:lnTo>
                  <a:lnTo>
                    <a:pt x="1396542" y="42799"/>
                  </a:lnTo>
                  <a:lnTo>
                    <a:pt x="1383080" y="42799"/>
                  </a:lnTo>
                  <a:lnTo>
                    <a:pt x="1378254" y="43307"/>
                  </a:lnTo>
                  <a:lnTo>
                    <a:pt x="1376349" y="43561"/>
                  </a:lnTo>
                  <a:lnTo>
                    <a:pt x="1374825" y="44069"/>
                  </a:lnTo>
                  <a:lnTo>
                    <a:pt x="1373428" y="44450"/>
                  </a:lnTo>
                  <a:lnTo>
                    <a:pt x="1372412" y="44958"/>
                  </a:lnTo>
                  <a:lnTo>
                    <a:pt x="1371904" y="45720"/>
                  </a:lnTo>
                  <a:lnTo>
                    <a:pt x="1371396" y="46355"/>
                  </a:lnTo>
                  <a:lnTo>
                    <a:pt x="1371015" y="47117"/>
                  </a:lnTo>
                  <a:lnTo>
                    <a:pt x="1371015" y="125222"/>
                  </a:lnTo>
                  <a:lnTo>
                    <a:pt x="1365554" y="130937"/>
                  </a:lnTo>
                  <a:lnTo>
                    <a:pt x="1360347" y="135382"/>
                  </a:lnTo>
                  <a:lnTo>
                    <a:pt x="1350695" y="141478"/>
                  </a:lnTo>
                  <a:lnTo>
                    <a:pt x="1345869" y="143002"/>
                  </a:lnTo>
                  <a:lnTo>
                    <a:pt x="1337360" y="143002"/>
                  </a:lnTo>
                  <a:lnTo>
                    <a:pt x="1324152" y="135763"/>
                  </a:lnTo>
                  <a:lnTo>
                    <a:pt x="1322247" y="133477"/>
                  </a:lnTo>
                  <a:lnTo>
                    <a:pt x="1320965" y="130937"/>
                  </a:lnTo>
                  <a:lnTo>
                    <a:pt x="1320850" y="130683"/>
                  </a:lnTo>
                  <a:lnTo>
                    <a:pt x="1319072" y="124333"/>
                  </a:lnTo>
                  <a:lnTo>
                    <a:pt x="1318691" y="119634"/>
                  </a:lnTo>
                  <a:lnTo>
                    <a:pt x="1318691" y="47117"/>
                  </a:lnTo>
                  <a:lnTo>
                    <a:pt x="1318310" y="46355"/>
                  </a:lnTo>
                  <a:lnTo>
                    <a:pt x="1317167" y="44958"/>
                  </a:lnTo>
                  <a:lnTo>
                    <a:pt x="1316151" y="44450"/>
                  </a:lnTo>
                  <a:lnTo>
                    <a:pt x="1314627" y="44069"/>
                  </a:lnTo>
                  <a:lnTo>
                    <a:pt x="1313230" y="43561"/>
                  </a:lnTo>
                  <a:lnTo>
                    <a:pt x="1311325" y="43307"/>
                  </a:lnTo>
                  <a:lnTo>
                    <a:pt x="1306499" y="42799"/>
                  </a:lnTo>
                  <a:lnTo>
                    <a:pt x="1293164" y="42799"/>
                  </a:lnTo>
                  <a:lnTo>
                    <a:pt x="1288211" y="43307"/>
                  </a:lnTo>
                  <a:lnTo>
                    <a:pt x="1286306" y="43561"/>
                  </a:lnTo>
                  <a:lnTo>
                    <a:pt x="1284909" y="44069"/>
                  </a:lnTo>
                  <a:lnTo>
                    <a:pt x="1283385" y="44450"/>
                  </a:lnTo>
                  <a:lnTo>
                    <a:pt x="1282369" y="44958"/>
                  </a:lnTo>
                  <a:lnTo>
                    <a:pt x="1281861" y="45720"/>
                  </a:lnTo>
                  <a:lnTo>
                    <a:pt x="1281353" y="46355"/>
                  </a:lnTo>
                  <a:lnTo>
                    <a:pt x="1281099" y="47117"/>
                  </a:lnTo>
                  <a:lnTo>
                    <a:pt x="1281099" y="127889"/>
                  </a:lnTo>
                  <a:lnTo>
                    <a:pt x="1300657" y="164973"/>
                  </a:lnTo>
                  <a:lnTo>
                    <a:pt x="1320850" y="171577"/>
                  </a:lnTo>
                  <a:lnTo>
                    <a:pt x="1338249" y="171577"/>
                  </a:lnTo>
                  <a:lnTo>
                    <a:pt x="1376349" y="150749"/>
                  </a:lnTo>
                  <a:lnTo>
                    <a:pt x="1376349" y="164973"/>
                  </a:lnTo>
                  <a:lnTo>
                    <a:pt x="1376603" y="165735"/>
                  </a:lnTo>
                  <a:lnTo>
                    <a:pt x="1377111" y="166370"/>
                  </a:lnTo>
                  <a:lnTo>
                    <a:pt x="1377492" y="167005"/>
                  </a:lnTo>
                  <a:lnTo>
                    <a:pt x="1386509" y="169164"/>
                  </a:lnTo>
                  <a:lnTo>
                    <a:pt x="1398193" y="169164"/>
                  </a:lnTo>
                  <a:lnTo>
                    <a:pt x="1408480" y="164973"/>
                  </a:lnTo>
                  <a:lnTo>
                    <a:pt x="1408480" y="150749"/>
                  </a:lnTo>
                  <a:lnTo>
                    <a:pt x="1408480" y="143002"/>
                  </a:lnTo>
                  <a:lnTo>
                    <a:pt x="1408480" y="47117"/>
                  </a:lnTo>
                  <a:close/>
                </a:path>
                <a:path w="1530985" h="215900">
                  <a:moveTo>
                    <a:pt x="1530565" y="62357"/>
                  </a:moveTo>
                  <a:lnTo>
                    <a:pt x="1529676" y="45720"/>
                  </a:lnTo>
                  <a:lnTo>
                    <a:pt x="1529638" y="45593"/>
                  </a:lnTo>
                  <a:lnTo>
                    <a:pt x="1525574" y="42418"/>
                  </a:lnTo>
                  <a:lnTo>
                    <a:pt x="1524431" y="42037"/>
                  </a:lnTo>
                  <a:lnTo>
                    <a:pt x="1523034" y="41656"/>
                  </a:lnTo>
                  <a:lnTo>
                    <a:pt x="1521383" y="41402"/>
                  </a:lnTo>
                  <a:lnTo>
                    <a:pt x="1519859" y="41021"/>
                  </a:lnTo>
                  <a:lnTo>
                    <a:pt x="1513890" y="40513"/>
                  </a:lnTo>
                  <a:lnTo>
                    <a:pt x="1509826" y="40513"/>
                  </a:lnTo>
                  <a:lnTo>
                    <a:pt x="1507032" y="40894"/>
                  </a:lnTo>
                  <a:lnTo>
                    <a:pt x="1501444" y="42164"/>
                  </a:lnTo>
                  <a:lnTo>
                    <a:pt x="1498650" y="43307"/>
                  </a:lnTo>
                  <a:lnTo>
                    <a:pt x="1495856" y="44958"/>
                  </a:lnTo>
                  <a:lnTo>
                    <a:pt x="1492935" y="46609"/>
                  </a:lnTo>
                  <a:lnTo>
                    <a:pt x="1490014" y="48768"/>
                  </a:lnTo>
                  <a:lnTo>
                    <a:pt x="1486966" y="51689"/>
                  </a:lnTo>
                  <a:lnTo>
                    <a:pt x="1483918" y="54483"/>
                  </a:lnTo>
                  <a:lnTo>
                    <a:pt x="1480616" y="58039"/>
                  </a:lnTo>
                  <a:lnTo>
                    <a:pt x="1477060" y="62357"/>
                  </a:lnTo>
                  <a:lnTo>
                    <a:pt x="1477060" y="47244"/>
                  </a:lnTo>
                  <a:lnTo>
                    <a:pt x="1476883" y="46609"/>
                  </a:lnTo>
                  <a:lnTo>
                    <a:pt x="1476806" y="46355"/>
                  </a:lnTo>
                  <a:lnTo>
                    <a:pt x="1476298" y="45720"/>
                  </a:lnTo>
                  <a:lnTo>
                    <a:pt x="1475790" y="44958"/>
                  </a:lnTo>
                  <a:lnTo>
                    <a:pt x="1475028" y="44450"/>
                  </a:lnTo>
                  <a:lnTo>
                    <a:pt x="1473885" y="44069"/>
                  </a:lnTo>
                  <a:lnTo>
                    <a:pt x="1472742" y="43561"/>
                  </a:lnTo>
                  <a:lnTo>
                    <a:pt x="1471091" y="43307"/>
                  </a:lnTo>
                  <a:lnTo>
                    <a:pt x="1466900" y="42799"/>
                  </a:lnTo>
                  <a:lnTo>
                    <a:pt x="1455343" y="42799"/>
                  </a:lnTo>
                  <a:lnTo>
                    <a:pt x="1451279" y="43307"/>
                  </a:lnTo>
                  <a:lnTo>
                    <a:pt x="1449628" y="43561"/>
                  </a:lnTo>
                  <a:lnTo>
                    <a:pt x="1448358" y="44069"/>
                  </a:lnTo>
                  <a:lnTo>
                    <a:pt x="1446961" y="44450"/>
                  </a:lnTo>
                  <a:lnTo>
                    <a:pt x="1446072" y="44958"/>
                  </a:lnTo>
                  <a:lnTo>
                    <a:pt x="1445641" y="45593"/>
                  </a:lnTo>
                  <a:lnTo>
                    <a:pt x="1445183" y="46355"/>
                  </a:lnTo>
                  <a:lnTo>
                    <a:pt x="1444929" y="47244"/>
                  </a:lnTo>
                  <a:lnTo>
                    <a:pt x="1444929" y="164973"/>
                  </a:lnTo>
                  <a:lnTo>
                    <a:pt x="1445183" y="165735"/>
                  </a:lnTo>
                  <a:lnTo>
                    <a:pt x="1445818" y="166370"/>
                  </a:lnTo>
                  <a:lnTo>
                    <a:pt x="1446326" y="167005"/>
                  </a:lnTo>
                  <a:lnTo>
                    <a:pt x="1456994" y="169164"/>
                  </a:lnTo>
                  <a:lnTo>
                    <a:pt x="1470456" y="169164"/>
                  </a:lnTo>
                  <a:lnTo>
                    <a:pt x="1482648" y="164973"/>
                  </a:lnTo>
                  <a:lnTo>
                    <a:pt x="1482648" y="91694"/>
                  </a:lnTo>
                  <a:lnTo>
                    <a:pt x="1485442" y="87884"/>
                  </a:lnTo>
                  <a:lnTo>
                    <a:pt x="1505775" y="71755"/>
                  </a:lnTo>
                  <a:lnTo>
                    <a:pt x="1505458" y="71755"/>
                  </a:lnTo>
                  <a:lnTo>
                    <a:pt x="1507490" y="71374"/>
                  </a:lnTo>
                  <a:lnTo>
                    <a:pt x="1513763" y="71374"/>
                  </a:lnTo>
                  <a:lnTo>
                    <a:pt x="1515287" y="71755"/>
                  </a:lnTo>
                  <a:lnTo>
                    <a:pt x="1516811" y="72009"/>
                  </a:lnTo>
                  <a:lnTo>
                    <a:pt x="1518081" y="72390"/>
                  </a:lnTo>
                  <a:lnTo>
                    <a:pt x="1519351" y="72644"/>
                  </a:lnTo>
                  <a:lnTo>
                    <a:pt x="1520621" y="73025"/>
                  </a:lnTo>
                  <a:lnTo>
                    <a:pt x="1521764" y="73406"/>
                  </a:lnTo>
                  <a:lnTo>
                    <a:pt x="1523796" y="73914"/>
                  </a:lnTo>
                  <a:lnTo>
                    <a:pt x="1524685" y="74168"/>
                  </a:lnTo>
                  <a:lnTo>
                    <a:pt x="1526463" y="74168"/>
                  </a:lnTo>
                  <a:lnTo>
                    <a:pt x="1527225" y="73914"/>
                  </a:lnTo>
                  <a:lnTo>
                    <a:pt x="1527860" y="73406"/>
                  </a:lnTo>
                  <a:lnTo>
                    <a:pt x="1528622" y="73025"/>
                  </a:lnTo>
                  <a:lnTo>
                    <a:pt x="1529041" y="72390"/>
                  </a:lnTo>
                  <a:lnTo>
                    <a:pt x="1529130" y="72263"/>
                  </a:lnTo>
                  <a:lnTo>
                    <a:pt x="1529207" y="72009"/>
                  </a:lnTo>
                  <a:lnTo>
                    <a:pt x="1529295" y="71755"/>
                  </a:lnTo>
                  <a:lnTo>
                    <a:pt x="1529422" y="71374"/>
                  </a:lnTo>
                  <a:lnTo>
                    <a:pt x="1529892" y="69977"/>
                  </a:lnTo>
                  <a:lnTo>
                    <a:pt x="1530146" y="68453"/>
                  </a:lnTo>
                  <a:lnTo>
                    <a:pt x="1530400" y="66421"/>
                  </a:lnTo>
                  <a:lnTo>
                    <a:pt x="1530527" y="64389"/>
                  </a:lnTo>
                  <a:lnTo>
                    <a:pt x="1530565" y="62357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7909" y="7809229"/>
              <a:ext cx="1195956" cy="18415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06727" y="7807959"/>
              <a:ext cx="498778" cy="2203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16327" y="7809229"/>
              <a:ext cx="653972" cy="18415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776472" y="7809229"/>
              <a:ext cx="861694" cy="184150"/>
            </a:xfrm>
            <a:custGeom>
              <a:avLst/>
              <a:gdLst/>
              <a:ahLst/>
              <a:cxnLst/>
              <a:rect l="l" t="t" r="r" b="b"/>
              <a:pathLst>
                <a:path w="861695" h="184150">
                  <a:moveTo>
                    <a:pt x="122047" y="127381"/>
                  </a:moveTo>
                  <a:lnTo>
                    <a:pt x="121920" y="90170"/>
                  </a:lnTo>
                  <a:lnTo>
                    <a:pt x="120904" y="84074"/>
                  </a:lnTo>
                  <a:lnTo>
                    <a:pt x="118643" y="77978"/>
                  </a:lnTo>
                  <a:lnTo>
                    <a:pt x="116586" y="72390"/>
                  </a:lnTo>
                  <a:lnTo>
                    <a:pt x="113030" y="67691"/>
                  </a:lnTo>
                  <a:lnTo>
                    <a:pt x="108204" y="64008"/>
                  </a:lnTo>
                  <a:lnTo>
                    <a:pt x="103505" y="60325"/>
                  </a:lnTo>
                  <a:lnTo>
                    <a:pt x="62992" y="53086"/>
                  </a:lnTo>
                  <a:lnTo>
                    <a:pt x="57150" y="53086"/>
                  </a:lnTo>
                  <a:lnTo>
                    <a:pt x="51435" y="53467"/>
                  </a:lnTo>
                  <a:lnTo>
                    <a:pt x="45847" y="54356"/>
                  </a:lnTo>
                  <a:lnTo>
                    <a:pt x="40386" y="55118"/>
                  </a:lnTo>
                  <a:lnTo>
                    <a:pt x="35179" y="56261"/>
                  </a:lnTo>
                  <a:lnTo>
                    <a:pt x="25781" y="58801"/>
                  </a:lnTo>
                  <a:lnTo>
                    <a:pt x="21424" y="60325"/>
                  </a:lnTo>
                  <a:lnTo>
                    <a:pt x="18288" y="61722"/>
                  </a:lnTo>
                  <a:lnTo>
                    <a:pt x="14732" y="63246"/>
                  </a:lnTo>
                  <a:lnTo>
                    <a:pt x="7493" y="71755"/>
                  </a:lnTo>
                  <a:lnTo>
                    <a:pt x="7581" y="81026"/>
                  </a:lnTo>
                  <a:lnTo>
                    <a:pt x="7937" y="83312"/>
                  </a:lnTo>
                  <a:lnTo>
                    <a:pt x="8039" y="83820"/>
                  </a:lnTo>
                  <a:lnTo>
                    <a:pt x="8509" y="85090"/>
                  </a:lnTo>
                  <a:lnTo>
                    <a:pt x="9017" y="86106"/>
                  </a:lnTo>
                  <a:lnTo>
                    <a:pt x="9525" y="87249"/>
                  </a:lnTo>
                  <a:lnTo>
                    <a:pt x="10287" y="88138"/>
                  </a:lnTo>
                  <a:lnTo>
                    <a:pt x="11176" y="88773"/>
                  </a:lnTo>
                  <a:lnTo>
                    <a:pt x="11938" y="89408"/>
                  </a:lnTo>
                  <a:lnTo>
                    <a:pt x="12954" y="89662"/>
                  </a:lnTo>
                  <a:lnTo>
                    <a:pt x="15621" y="89662"/>
                  </a:lnTo>
                  <a:lnTo>
                    <a:pt x="17653" y="89027"/>
                  </a:lnTo>
                  <a:lnTo>
                    <a:pt x="20320" y="87884"/>
                  </a:lnTo>
                  <a:lnTo>
                    <a:pt x="22860" y="86614"/>
                  </a:lnTo>
                  <a:lnTo>
                    <a:pt x="26035" y="85344"/>
                  </a:lnTo>
                  <a:lnTo>
                    <a:pt x="53467" y="77978"/>
                  </a:lnTo>
                  <a:lnTo>
                    <a:pt x="64516" y="77978"/>
                  </a:lnTo>
                  <a:lnTo>
                    <a:pt x="68580" y="78359"/>
                  </a:lnTo>
                  <a:lnTo>
                    <a:pt x="71755" y="79248"/>
                  </a:lnTo>
                  <a:lnTo>
                    <a:pt x="75057" y="80137"/>
                  </a:lnTo>
                  <a:lnTo>
                    <a:pt x="77597" y="81534"/>
                  </a:lnTo>
                  <a:lnTo>
                    <a:pt x="79502" y="83312"/>
                  </a:lnTo>
                  <a:lnTo>
                    <a:pt x="81534" y="85090"/>
                  </a:lnTo>
                  <a:lnTo>
                    <a:pt x="82842" y="87249"/>
                  </a:lnTo>
                  <a:lnTo>
                    <a:pt x="82931" y="87376"/>
                  </a:lnTo>
                  <a:lnTo>
                    <a:pt x="83693" y="90170"/>
                  </a:lnTo>
                  <a:lnTo>
                    <a:pt x="84582" y="92837"/>
                  </a:lnTo>
                  <a:lnTo>
                    <a:pt x="85090" y="96012"/>
                  </a:lnTo>
                  <a:lnTo>
                    <a:pt x="85090" y="106807"/>
                  </a:lnTo>
                  <a:lnTo>
                    <a:pt x="85090" y="127381"/>
                  </a:lnTo>
                  <a:lnTo>
                    <a:pt x="85090" y="147066"/>
                  </a:lnTo>
                  <a:lnTo>
                    <a:pt x="80391" y="151638"/>
                  </a:lnTo>
                  <a:lnTo>
                    <a:pt x="75946" y="155067"/>
                  </a:lnTo>
                  <a:lnTo>
                    <a:pt x="71501" y="157353"/>
                  </a:lnTo>
                  <a:lnTo>
                    <a:pt x="67056" y="159766"/>
                  </a:lnTo>
                  <a:lnTo>
                    <a:pt x="62103" y="160909"/>
                  </a:lnTo>
                  <a:lnTo>
                    <a:pt x="50546" y="160909"/>
                  </a:lnTo>
                  <a:lnTo>
                    <a:pt x="45720" y="159512"/>
                  </a:lnTo>
                  <a:lnTo>
                    <a:pt x="38608" y="153924"/>
                  </a:lnTo>
                  <a:lnTo>
                    <a:pt x="36830" y="150114"/>
                  </a:lnTo>
                  <a:lnTo>
                    <a:pt x="36830" y="142367"/>
                  </a:lnTo>
                  <a:lnTo>
                    <a:pt x="37465" y="139827"/>
                  </a:lnTo>
                  <a:lnTo>
                    <a:pt x="38735" y="137668"/>
                  </a:lnTo>
                  <a:lnTo>
                    <a:pt x="39878" y="135509"/>
                  </a:lnTo>
                  <a:lnTo>
                    <a:pt x="64516" y="127381"/>
                  </a:lnTo>
                  <a:lnTo>
                    <a:pt x="85090" y="127381"/>
                  </a:lnTo>
                  <a:lnTo>
                    <a:pt x="85090" y="106807"/>
                  </a:lnTo>
                  <a:lnTo>
                    <a:pt x="72009" y="106807"/>
                  </a:lnTo>
                  <a:lnTo>
                    <a:pt x="63334" y="106959"/>
                  </a:lnTo>
                  <a:lnTo>
                    <a:pt x="24257" y="113030"/>
                  </a:lnTo>
                  <a:lnTo>
                    <a:pt x="0" y="139573"/>
                  </a:lnTo>
                  <a:lnTo>
                    <a:pt x="0" y="152527"/>
                  </a:lnTo>
                  <a:lnTo>
                    <a:pt x="1143" y="158115"/>
                  </a:lnTo>
                  <a:lnTo>
                    <a:pt x="3556" y="162687"/>
                  </a:lnTo>
                  <a:lnTo>
                    <a:pt x="5969" y="167386"/>
                  </a:lnTo>
                  <a:lnTo>
                    <a:pt x="9271" y="171323"/>
                  </a:lnTo>
                  <a:lnTo>
                    <a:pt x="13716" y="174498"/>
                  </a:lnTo>
                  <a:lnTo>
                    <a:pt x="18034" y="177673"/>
                  </a:lnTo>
                  <a:lnTo>
                    <a:pt x="23114" y="180086"/>
                  </a:lnTo>
                  <a:lnTo>
                    <a:pt x="29083" y="181737"/>
                  </a:lnTo>
                  <a:lnTo>
                    <a:pt x="35052" y="183261"/>
                  </a:lnTo>
                  <a:lnTo>
                    <a:pt x="41529" y="184150"/>
                  </a:lnTo>
                  <a:lnTo>
                    <a:pt x="57277" y="184150"/>
                  </a:lnTo>
                  <a:lnTo>
                    <a:pt x="90805" y="167767"/>
                  </a:lnTo>
                  <a:lnTo>
                    <a:pt x="90805" y="178308"/>
                  </a:lnTo>
                  <a:lnTo>
                    <a:pt x="101854" y="181864"/>
                  </a:lnTo>
                  <a:lnTo>
                    <a:pt x="110490" y="181864"/>
                  </a:lnTo>
                  <a:lnTo>
                    <a:pt x="122047" y="178308"/>
                  </a:lnTo>
                  <a:lnTo>
                    <a:pt x="122047" y="167767"/>
                  </a:lnTo>
                  <a:lnTo>
                    <a:pt x="122047" y="160909"/>
                  </a:lnTo>
                  <a:lnTo>
                    <a:pt x="122047" y="127381"/>
                  </a:lnTo>
                  <a:close/>
                </a:path>
                <a:path w="861695" h="184150">
                  <a:moveTo>
                    <a:pt x="288163" y="96520"/>
                  </a:moveTo>
                  <a:lnTo>
                    <a:pt x="287401" y="89281"/>
                  </a:lnTo>
                  <a:lnTo>
                    <a:pt x="285648" y="83439"/>
                  </a:lnTo>
                  <a:lnTo>
                    <a:pt x="285165" y="81661"/>
                  </a:lnTo>
                  <a:lnTo>
                    <a:pt x="283972" y="77343"/>
                  </a:lnTo>
                  <a:lnTo>
                    <a:pt x="282130" y="73914"/>
                  </a:lnTo>
                  <a:lnTo>
                    <a:pt x="281178" y="72136"/>
                  </a:lnTo>
                  <a:lnTo>
                    <a:pt x="277368" y="67564"/>
                  </a:lnTo>
                  <a:lnTo>
                    <a:pt x="273431" y="63119"/>
                  </a:lnTo>
                  <a:lnTo>
                    <a:pt x="268478" y="59563"/>
                  </a:lnTo>
                  <a:lnTo>
                    <a:pt x="262255" y="57023"/>
                  </a:lnTo>
                  <a:lnTo>
                    <a:pt x="256032" y="54356"/>
                  </a:lnTo>
                  <a:lnTo>
                    <a:pt x="248285" y="53086"/>
                  </a:lnTo>
                  <a:lnTo>
                    <a:pt x="230886" y="53086"/>
                  </a:lnTo>
                  <a:lnTo>
                    <a:pt x="192786" y="73914"/>
                  </a:lnTo>
                  <a:lnTo>
                    <a:pt x="192735" y="59563"/>
                  </a:lnTo>
                  <a:lnTo>
                    <a:pt x="192532" y="58928"/>
                  </a:lnTo>
                  <a:lnTo>
                    <a:pt x="192024" y="58293"/>
                  </a:lnTo>
                  <a:lnTo>
                    <a:pt x="191516" y="57531"/>
                  </a:lnTo>
                  <a:lnTo>
                    <a:pt x="190754" y="57023"/>
                  </a:lnTo>
                  <a:lnTo>
                    <a:pt x="189611" y="56642"/>
                  </a:lnTo>
                  <a:lnTo>
                    <a:pt x="188468" y="56134"/>
                  </a:lnTo>
                  <a:lnTo>
                    <a:pt x="186817" y="55880"/>
                  </a:lnTo>
                  <a:lnTo>
                    <a:pt x="182626" y="55372"/>
                  </a:lnTo>
                  <a:lnTo>
                    <a:pt x="171069" y="55372"/>
                  </a:lnTo>
                  <a:lnTo>
                    <a:pt x="167005" y="55880"/>
                  </a:lnTo>
                  <a:lnTo>
                    <a:pt x="165354" y="56134"/>
                  </a:lnTo>
                  <a:lnTo>
                    <a:pt x="164084" y="56642"/>
                  </a:lnTo>
                  <a:lnTo>
                    <a:pt x="162687" y="57023"/>
                  </a:lnTo>
                  <a:lnTo>
                    <a:pt x="160655" y="177546"/>
                  </a:lnTo>
                  <a:lnTo>
                    <a:pt x="160909" y="178308"/>
                  </a:lnTo>
                  <a:lnTo>
                    <a:pt x="161544" y="178943"/>
                  </a:lnTo>
                  <a:lnTo>
                    <a:pt x="162052" y="179578"/>
                  </a:lnTo>
                  <a:lnTo>
                    <a:pt x="171500" y="181737"/>
                  </a:lnTo>
                  <a:lnTo>
                    <a:pt x="172720" y="181737"/>
                  </a:lnTo>
                  <a:lnTo>
                    <a:pt x="175768" y="181864"/>
                  </a:lnTo>
                  <a:lnTo>
                    <a:pt x="183134" y="181864"/>
                  </a:lnTo>
                  <a:lnTo>
                    <a:pt x="186182" y="181737"/>
                  </a:lnTo>
                  <a:lnTo>
                    <a:pt x="187388" y="181737"/>
                  </a:lnTo>
                  <a:lnTo>
                    <a:pt x="198374" y="177546"/>
                  </a:lnTo>
                  <a:lnTo>
                    <a:pt x="198374" y="99441"/>
                  </a:lnTo>
                  <a:lnTo>
                    <a:pt x="203581" y="93599"/>
                  </a:lnTo>
                  <a:lnTo>
                    <a:pt x="208508" y="89281"/>
                  </a:lnTo>
                  <a:lnTo>
                    <a:pt x="213614" y="86106"/>
                  </a:lnTo>
                  <a:lnTo>
                    <a:pt x="218351" y="83312"/>
                  </a:lnTo>
                  <a:lnTo>
                    <a:pt x="218160" y="83312"/>
                  </a:lnTo>
                  <a:lnTo>
                    <a:pt x="223393" y="81661"/>
                  </a:lnTo>
                  <a:lnTo>
                    <a:pt x="231902" y="81661"/>
                  </a:lnTo>
                  <a:lnTo>
                    <a:pt x="249174" y="97155"/>
                  </a:lnTo>
                  <a:lnTo>
                    <a:pt x="250190" y="100330"/>
                  </a:lnTo>
                  <a:lnTo>
                    <a:pt x="250571" y="104775"/>
                  </a:lnTo>
                  <a:lnTo>
                    <a:pt x="250571" y="177546"/>
                  </a:lnTo>
                  <a:lnTo>
                    <a:pt x="250952" y="178308"/>
                  </a:lnTo>
                  <a:lnTo>
                    <a:pt x="261416" y="181737"/>
                  </a:lnTo>
                  <a:lnTo>
                    <a:pt x="262763" y="181737"/>
                  </a:lnTo>
                  <a:lnTo>
                    <a:pt x="265811" y="181864"/>
                  </a:lnTo>
                  <a:lnTo>
                    <a:pt x="273050" y="181864"/>
                  </a:lnTo>
                  <a:lnTo>
                    <a:pt x="276098" y="181737"/>
                  </a:lnTo>
                  <a:lnTo>
                    <a:pt x="277304" y="181737"/>
                  </a:lnTo>
                  <a:lnTo>
                    <a:pt x="288163" y="177546"/>
                  </a:lnTo>
                  <a:lnTo>
                    <a:pt x="288163" y="96520"/>
                  </a:lnTo>
                  <a:close/>
                </a:path>
                <a:path w="861695" h="184150">
                  <a:moveTo>
                    <a:pt x="451866" y="4953"/>
                  </a:moveTo>
                  <a:lnTo>
                    <a:pt x="448056" y="1778"/>
                  </a:lnTo>
                  <a:lnTo>
                    <a:pt x="446659" y="1270"/>
                  </a:lnTo>
                  <a:lnTo>
                    <a:pt x="444754" y="889"/>
                  </a:lnTo>
                  <a:lnTo>
                    <a:pt x="439928" y="381"/>
                  </a:lnTo>
                  <a:lnTo>
                    <a:pt x="426466" y="381"/>
                  </a:lnTo>
                  <a:lnTo>
                    <a:pt x="421640" y="889"/>
                  </a:lnTo>
                  <a:lnTo>
                    <a:pt x="419735" y="1270"/>
                  </a:lnTo>
                  <a:lnTo>
                    <a:pt x="418211" y="1778"/>
                  </a:lnTo>
                  <a:lnTo>
                    <a:pt x="416814" y="2159"/>
                  </a:lnTo>
                  <a:lnTo>
                    <a:pt x="415798" y="2794"/>
                  </a:lnTo>
                  <a:lnTo>
                    <a:pt x="415290" y="3429"/>
                  </a:lnTo>
                  <a:lnTo>
                    <a:pt x="414782" y="4191"/>
                  </a:lnTo>
                  <a:lnTo>
                    <a:pt x="414401" y="4953"/>
                  </a:lnTo>
                  <a:lnTo>
                    <a:pt x="414401" y="68707"/>
                  </a:lnTo>
                  <a:lnTo>
                    <a:pt x="414401" y="99060"/>
                  </a:lnTo>
                  <a:lnTo>
                    <a:pt x="414401" y="137668"/>
                  </a:lnTo>
                  <a:lnTo>
                    <a:pt x="411226" y="141097"/>
                  </a:lnTo>
                  <a:lnTo>
                    <a:pt x="408305" y="144018"/>
                  </a:lnTo>
                  <a:lnTo>
                    <a:pt x="402971" y="148844"/>
                  </a:lnTo>
                  <a:lnTo>
                    <a:pt x="400304" y="150749"/>
                  </a:lnTo>
                  <a:lnTo>
                    <a:pt x="397764" y="152146"/>
                  </a:lnTo>
                  <a:lnTo>
                    <a:pt x="395224" y="153670"/>
                  </a:lnTo>
                  <a:lnTo>
                    <a:pt x="392684" y="154686"/>
                  </a:lnTo>
                  <a:lnTo>
                    <a:pt x="390271" y="155321"/>
                  </a:lnTo>
                  <a:lnTo>
                    <a:pt x="387858" y="156083"/>
                  </a:lnTo>
                  <a:lnTo>
                    <a:pt x="385318" y="156337"/>
                  </a:lnTo>
                  <a:lnTo>
                    <a:pt x="377571" y="156337"/>
                  </a:lnTo>
                  <a:lnTo>
                    <a:pt x="361696" y="144399"/>
                  </a:lnTo>
                  <a:lnTo>
                    <a:pt x="359664" y="140843"/>
                  </a:lnTo>
                  <a:lnTo>
                    <a:pt x="358178" y="136906"/>
                  </a:lnTo>
                  <a:lnTo>
                    <a:pt x="356362" y="127508"/>
                  </a:lnTo>
                  <a:lnTo>
                    <a:pt x="355854" y="122809"/>
                  </a:lnTo>
                  <a:lnTo>
                    <a:pt x="355930" y="112623"/>
                  </a:lnTo>
                  <a:lnTo>
                    <a:pt x="356362" y="108839"/>
                  </a:lnTo>
                  <a:lnTo>
                    <a:pt x="357505" y="104521"/>
                  </a:lnTo>
                  <a:lnTo>
                    <a:pt x="358521" y="100076"/>
                  </a:lnTo>
                  <a:lnTo>
                    <a:pt x="370840" y="84074"/>
                  </a:lnTo>
                  <a:lnTo>
                    <a:pt x="374396" y="81915"/>
                  </a:lnTo>
                  <a:lnTo>
                    <a:pt x="378587" y="80772"/>
                  </a:lnTo>
                  <a:lnTo>
                    <a:pt x="388874" y="80772"/>
                  </a:lnTo>
                  <a:lnTo>
                    <a:pt x="414401" y="99060"/>
                  </a:lnTo>
                  <a:lnTo>
                    <a:pt x="414401" y="68707"/>
                  </a:lnTo>
                  <a:lnTo>
                    <a:pt x="408432" y="63627"/>
                  </a:lnTo>
                  <a:lnTo>
                    <a:pt x="402463" y="59690"/>
                  </a:lnTo>
                  <a:lnTo>
                    <a:pt x="390271" y="54356"/>
                  </a:lnTo>
                  <a:lnTo>
                    <a:pt x="383413" y="53086"/>
                  </a:lnTo>
                  <a:lnTo>
                    <a:pt x="375920" y="53086"/>
                  </a:lnTo>
                  <a:lnTo>
                    <a:pt x="369062" y="53378"/>
                  </a:lnTo>
                  <a:lnTo>
                    <a:pt x="361746" y="54356"/>
                  </a:lnTo>
                  <a:lnTo>
                    <a:pt x="362115" y="54356"/>
                  </a:lnTo>
                  <a:lnTo>
                    <a:pt x="356489" y="55714"/>
                  </a:lnTo>
                  <a:lnTo>
                    <a:pt x="323977" y="84074"/>
                  </a:lnTo>
                  <a:lnTo>
                    <a:pt x="317500" y="120142"/>
                  </a:lnTo>
                  <a:lnTo>
                    <a:pt x="317500" y="128778"/>
                  </a:lnTo>
                  <a:lnTo>
                    <a:pt x="318516" y="136906"/>
                  </a:lnTo>
                  <a:lnTo>
                    <a:pt x="320370" y="144018"/>
                  </a:lnTo>
                  <a:lnTo>
                    <a:pt x="322478" y="152146"/>
                  </a:lnTo>
                  <a:lnTo>
                    <a:pt x="353009" y="181203"/>
                  </a:lnTo>
                  <a:lnTo>
                    <a:pt x="373253" y="184150"/>
                  </a:lnTo>
                  <a:lnTo>
                    <a:pt x="379920" y="183819"/>
                  </a:lnTo>
                  <a:lnTo>
                    <a:pt x="414769" y="168351"/>
                  </a:lnTo>
                  <a:lnTo>
                    <a:pt x="419989" y="163830"/>
                  </a:lnTo>
                  <a:lnTo>
                    <a:pt x="419989" y="177673"/>
                  </a:lnTo>
                  <a:lnTo>
                    <a:pt x="420243" y="178435"/>
                  </a:lnTo>
                  <a:lnTo>
                    <a:pt x="420649" y="178943"/>
                  </a:lnTo>
                  <a:lnTo>
                    <a:pt x="420751" y="179070"/>
                  </a:lnTo>
                  <a:lnTo>
                    <a:pt x="421386" y="179705"/>
                  </a:lnTo>
                  <a:lnTo>
                    <a:pt x="422275" y="180340"/>
                  </a:lnTo>
                  <a:lnTo>
                    <a:pt x="425208" y="181203"/>
                  </a:lnTo>
                  <a:lnTo>
                    <a:pt x="427342" y="181737"/>
                  </a:lnTo>
                  <a:lnTo>
                    <a:pt x="430403" y="181737"/>
                  </a:lnTo>
                  <a:lnTo>
                    <a:pt x="432943" y="181864"/>
                  </a:lnTo>
                  <a:lnTo>
                    <a:pt x="439166" y="181864"/>
                  </a:lnTo>
                  <a:lnTo>
                    <a:pt x="441706" y="181737"/>
                  </a:lnTo>
                  <a:lnTo>
                    <a:pt x="444665" y="181737"/>
                  </a:lnTo>
                  <a:lnTo>
                    <a:pt x="446976" y="181203"/>
                  </a:lnTo>
                  <a:lnTo>
                    <a:pt x="447116" y="181203"/>
                  </a:lnTo>
                  <a:lnTo>
                    <a:pt x="448564" y="180721"/>
                  </a:lnTo>
                  <a:lnTo>
                    <a:pt x="449834" y="180340"/>
                  </a:lnTo>
                  <a:lnTo>
                    <a:pt x="450596" y="179705"/>
                  </a:lnTo>
                  <a:lnTo>
                    <a:pt x="451612" y="178435"/>
                  </a:lnTo>
                  <a:lnTo>
                    <a:pt x="451866" y="177673"/>
                  </a:lnTo>
                  <a:lnTo>
                    <a:pt x="451866" y="163830"/>
                  </a:lnTo>
                  <a:lnTo>
                    <a:pt x="451866" y="156337"/>
                  </a:lnTo>
                  <a:lnTo>
                    <a:pt x="451866" y="80772"/>
                  </a:lnTo>
                  <a:lnTo>
                    <a:pt x="451866" y="68707"/>
                  </a:lnTo>
                  <a:lnTo>
                    <a:pt x="451866" y="4953"/>
                  </a:lnTo>
                  <a:close/>
                </a:path>
                <a:path w="861695" h="184150">
                  <a:moveTo>
                    <a:pt x="708025" y="108458"/>
                  </a:moveTo>
                  <a:lnTo>
                    <a:pt x="707161" y="100457"/>
                  </a:lnTo>
                  <a:lnTo>
                    <a:pt x="707136" y="100203"/>
                  </a:lnTo>
                  <a:lnTo>
                    <a:pt x="703160" y="85090"/>
                  </a:lnTo>
                  <a:lnTo>
                    <a:pt x="703072" y="84709"/>
                  </a:lnTo>
                  <a:lnTo>
                    <a:pt x="701332" y="81026"/>
                  </a:lnTo>
                  <a:lnTo>
                    <a:pt x="699897" y="77978"/>
                  </a:lnTo>
                  <a:lnTo>
                    <a:pt x="693699" y="69596"/>
                  </a:lnTo>
                  <a:lnTo>
                    <a:pt x="691261" y="66294"/>
                  </a:lnTo>
                  <a:lnTo>
                    <a:pt x="685673" y="61722"/>
                  </a:lnTo>
                  <a:lnTo>
                    <a:pt x="678688" y="58293"/>
                  </a:lnTo>
                  <a:lnTo>
                    <a:pt x="673252" y="56045"/>
                  </a:lnTo>
                  <a:lnTo>
                    <a:pt x="669036" y="54902"/>
                  </a:lnTo>
                  <a:lnTo>
                    <a:pt x="669036" y="114427"/>
                  </a:lnTo>
                  <a:lnTo>
                    <a:pt x="668934" y="124625"/>
                  </a:lnTo>
                  <a:lnTo>
                    <a:pt x="646684" y="156210"/>
                  </a:lnTo>
                  <a:lnTo>
                    <a:pt x="636397" y="156210"/>
                  </a:lnTo>
                  <a:lnTo>
                    <a:pt x="611378" y="138176"/>
                  </a:lnTo>
                  <a:lnTo>
                    <a:pt x="611378" y="99568"/>
                  </a:lnTo>
                  <a:lnTo>
                    <a:pt x="634517" y="82169"/>
                  </a:lnTo>
                  <a:lnTo>
                    <a:pt x="637540" y="81407"/>
                  </a:lnTo>
                  <a:lnTo>
                    <a:pt x="639953" y="81026"/>
                  </a:lnTo>
                  <a:lnTo>
                    <a:pt x="647573" y="81026"/>
                  </a:lnTo>
                  <a:lnTo>
                    <a:pt x="651764" y="82169"/>
                  </a:lnTo>
                  <a:lnTo>
                    <a:pt x="655193" y="84328"/>
                  </a:lnTo>
                  <a:lnTo>
                    <a:pt x="658495" y="86360"/>
                  </a:lnTo>
                  <a:lnTo>
                    <a:pt x="661162" y="89281"/>
                  </a:lnTo>
                  <a:lnTo>
                    <a:pt x="663321" y="92837"/>
                  </a:lnTo>
                  <a:lnTo>
                    <a:pt x="665353" y="96393"/>
                  </a:lnTo>
                  <a:lnTo>
                    <a:pt x="666775" y="100203"/>
                  </a:lnTo>
                  <a:lnTo>
                    <a:pt x="666877" y="100457"/>
                  </a:lnTo>
                  <a:lnTo>
                    <a:pt x="667766" y="105029"/>
                  </a:lnTo>
                  <a:lnTo>
                    <a:pt x="668528" y="109601"/>
                  </a:lnTo>
                  <a:lnTo>
                    <a:pt x="669036" y="114427"/>
                  </a:lnTo>
                  <a:lnTo>
                    <a:pt x="669036" y="54902"/>
                  </a:lnTo>
                  <a:lnTo>
                    <a:pt x="667258" y="54406"/>
                  </a:lnTo>
                  <a:lnTo>
                    <a:pt x="660679" y="53428"/>
                  </a:lnTo>
                  <a:lnTo>
                    <a:pt x="653542" y="53086"/>
                  </a:lnTo>
                  <a:lnTo>
                    <a:pt x="649605" y="53086"/>
                  </a:lnTo>
                  <a:lnTo>
                    <a:pt x="644626" y="53428"/>
                  </a:lnTo>
                  <a:lnTo>
                    <a:pt x="645350" y="53428"/>
                  </a:lnTo>
                  <a:lnTo>
                    <a:pt x="638556" y="54610"/>
                  </a:lnTo>
                  <a:lnTo>
                    <a:pt x="621538" y="62103"/>
                  </a:lnTo>
                  <a:lnTo>
                    <a:pt x="618109" y="64135"/>
                  </a:lnTo>
                  <a:lnTo>
                    <a:pt x="614680" y="66675"/>
                  </a:lnTo>
                  <a:lnTo>
                    <a:pt x="611378" y="69596"/>
                  </a:lnTo>
                  <a:lnTo>
                    <a:pt x="611378" y="4572"/>
                  </a:lnTo>
                  <a:lnTo>
                    <a:pt x="599186" y="0"/>
                  </a:lnTo>
                  <a:lnTo>
                    <a:pt x="585724" y="0"/>
                  </a:lnTo>
                  <a:lnTo>
                    <a:pt x="573659" y="4572"/>
                  </a:lnTo>
                  <a:lnTo>
                    <a:pt x="573697" y="177800"/>
                  </a:lnTo>
                  <a:lnTo>
                    <a:pt x="580974" y="181737"/>
                  </a:lnTo>
                  <a:lnTo>
                    <a:pt x="583946" y="181737"/>
                  </a:lnTo>
                  <a:lnTo>
                    <a:pt x="586486" y="181864"/>
                  </a:lnTo>
                  <a:lnTo>
                    <a:pt x="592582" y="181864"/>
                  </a:lnTo>
                  <a:lnTo>
                    <a:pt x="594817" y="181737"/>
                  </a:lnTo>
                  <a:lnTo>
                    <a:pt x="598119" y="181737"/>
                  </a:lnTo>
                  <a:lnTo>
                    <a:pt x="601091" y="181102"/>
                  </a:lnTo>
                  <a:lnTo>
                    <a:pt x="602234" y="180721"/>
                  </a:lnTo>
                  <a:lnTo>
                    <a:pt x="603504" y="180340"/>
                  </a:lnTo>
                  <a:lnTo>
                    <a:pt x="605790" y="164084"/>
                  </a:lnTo>
                  <a:lnTo>
                    <a:pt x="609346" y="167640"/>
                  </a:lnTo>
                  <a:lnTo>
                    <a:pt x="612902" y="170688"/>
                  </a:lnTo>
                  <a:lnTo>
                    <a:pt x="616331" y="173101"/>
                  </a:lnTo>
                  <a:lnTo>
                    <a:pt x="619760" y="175641"/>
                  </a:lnTo>
                  <a:lnTo>
                    <a:pt x="646049" y="184150"/>
                  </a:lnTo>
                  <a:lnTo>
                    <a:pt x="659638" y="184150"/>
                  </a:lnTo>
                  <a:lnTo>
                    <a:pt x="692912" y="165989"/>
                  </a:lnTo>
                  <a:lnTo>
                    <a:pt x="694524" y="164084"/>
                  </a:lnTo>
                  <a:lnTo>
                    <a:pt x="697865" y="160147"/>
                  </a:lnTo>
                  <a:lnTo>
                    <a:pt x="699935" y="156210"/>
                  </a:lnTo>
                  <a:lnTo>
                    <a:pt x="701548" y="153162"/>
                  </a:lnTo>
                  <a:lnTo>
                    <a:pt x="707948" y="119380"/>
                  </a:lnTo>
                  <a:lnTo>
                    <a:pt x="708025" y="108458"/>
                  </a:lnTo>
                  <a:close/>
                </a:path>
                <a:path w="861695" h="184150">
                  <a:moveTo>
                    <a:pt x="861568" y="101854"/>
                  </a:moveTo>
                  <a:lnTo>
                    <a:pt x="860437" y="94361"/>
                  </a:lnTo>
                  <a:lnTo>
                    <a:pt x="859612" y="91948"/>
                  </a:lnTo>
                  <a:lnTo>
                    <a:pt x="858100" y="87630"/>
                  </a:lnTo>
                  <a:lnTo>
                    <a:pt x="855599" y="80391"/>
                  </a:lnTo>
                  <a:lnTo>
                    <a:pt x="853084" y="76327"/>
                  </a:lnTo>
                  <a:lnTo>
                    <a:pt x="851916" y="74422"/>
                  </a:lnTo>
                  <a:lnTo>
                    <a:pt x="846709" y="69342"/>
                  </a:lnTo>
                  <a:lnTo>
                    <a:pt x="841629" y="64262"/>
                  </a:lnTo>
                  <a:lnTo>
                    <a:pt x="835152" y="60198"/>
                  </a:lnTo>
                  <a:lnTo>
                    <a:pt x="827278" y="57404"/>
                  </a:lnTo>
                  <a:lnTo>
                    <a:pt x="825373" y="56832"/>
                  </a:lnTo>
                  <a:lnTo>
                    <a:pt x="825373" y="96647"/>
                  </a:lnTo>
                  <a:lnTo>
                    <a:pt x="825334" y="97917"/>
                  </a:lnTo>
                  <a:lnTo>
                    <a:pt x="825220" y="101854"/>
                  </a:lnTo>
                  <a:lnTo>
                    <a:pt x="825119" y="105791"/>
                  </a:lnTo>
                  <a:lnTo>
                    <a:pt x="768731" y="105791"/>
                  </a:lnTo>
                  <a:lnTo>
                    <a:pt x="768972" y="101854"/>
                  </a:lnTo>
                  <a:lnTo>
                    <a:pt x="769543" y="98361"/>
                  </a:lnTo>
                  <a:lnTo>
                    <a:pt x="769620" y="97917"/>
                  </a:lnTo>
                  <a:lnTo>
                    <a:pt x="770890" y="94361"/>
                  </a:lnTo>
                  <a:lnTo>
                    <a:pt x="772160" y="90678"/>
                  </a:lnTo>
                  <a:lnTo>
                    <a:pt x="773938" y="87630"/>
                  </a:lnTo>
                  <a:lnTo>
                    <a:pt x="776351" y="84963"/>
                  </a:lnTo>
                  <a:lnTo>
                    <a:pt x="778637" y="82296"/>
                  </a:lnTo>
                  <a:lnTo>
                    <a:pt x="781558" y="80137"/>
                  </a:lnTo>
                  <a:lnTo>
                    <a:pt x="788670" y="77089"/>
                  </a:lnTo>
                  <a:lnTo>
                    <a:pt x="792861" y="76327"/>
                  </a:lnTo>
                  <a:lnTo>
                    <a:pt x="807085" y="76327"/>
                  </a:lnTo>
                  <a:lnTo>
                    <a:pt x="814197" y="78867"/>
                  </a:lnTo>
                  <a:lnTo>
                    <a:pt x="818642" y="84201"/>
                  </a:lnTo>
                  <a:lnTo>
                    <a:pt x="823214" y="89408"/>
                  </a:lnTo>
                  <a:lnTo>
                    <a:pt x="825373" y="96647"/>
                  </a:lnTo>
                  <a:lnTo>
                    <a:pt x="825373" y="56832"/>
                  </a:lnTo>
                  <a:lnTo>
                    <a:pt x="820978" y="55499"/>
                  </a:lnTo>
                  <a:lnTo>
                    <a:pt x="814514" y="54229"/>
                  </a:lnTo>
                  <a:lnTo>
                    <a:pt x="814857" y="54229"/>
                  </a:lnTo>
                  <a:lnTo>
                    <a:pt x="806843" y="53378"/>
                  </a:lnTo>
                  <a:lnTo>
                    <a:pt x="807313" y="53378"/>
                  </a:lnTo>
                  <a:lnTo>
                    <a:pt x="798576" y="53086"/>
                  </a:lnTo>
                  <a:lnTo>
                    <a:pt x="754380" y="65151"/>
                  </a:lnTo>
                  <a:lnTo>
                    <a:pt x="732993" y="98361"/>
                  </a:lnTo>
                  <a:lnTo>
                    <a:pt x="730453" y="122174"/>
                  </a:lnTo>
                  <a:lnTo>
                    <a:pt x="730592" y="125984"/>
                  </a:lnTo>
                  <a:lnTo>
                    <a:pt x="730656" y="127800"/>
                  </a:lnTo>
                  <a:lnTo>
                    <a:pt x="754253" y="173609"/>
                  </a:lnTo>
                  <a:lnTo>
                    <a:pt x="793203" y="183896"/>
                  </a:lnTo>
                  <a:lnTo>
                    <a:pt x="801878" y="184150"/>
                  </a:lnTo>
                  <a:lnTo>
                    <a:pt x="808482" y="184150"/>
                  </a:lnTo>
                  <a:lnTo>
                    <a:pt x="812596" y="183896"/>
                  </a:lnTo>
                  <a:lnTo>
                    <a:pt x="813625" y="183896"/>
                  </a:lnTo>
                  <a:lnTo>
                    <a:pt x="851535" y="175514"/>
                  </a:lnTo>
                  <a:lnTo>
                    <a:pt x="854964" y="169545"/>
                  </a:lnTo>
                  <a:lnTo>
                    <a:pt x="854964" y="159385"/>
                  </a:lnTo>
                  <a:lnTo>
                    <a:pt x="854964" y="155321"/>
                  </a:lnTo>
                  <a:lnTo>
                    <a:pt x="854735" y="154432"/>
                  </a:lnTo>
                  <a:lnTo>
                    <a:pt x="854202" y="153543"/>
                  </a:lnTo>
                  <a:lnTo>
                    <a:pt x="853821" y="152654"/>
                  </a:lnTo>
                  <a:lnTo>
                    <a:pt x="853313" y="152146"/>
                  </a:lnTo>
                  <a:lnTo>
                    <a:pt x="852805" y="151892"/>
                  </a:lnTo>
                  <a:lnTo>
                    <a:pt x="852170" y="151511"/>
                  </a:lnTo>
                  <a:lnTo>
                    <a:pt x="848360" y="151511"/>
                  </a:lnTo>
                  <a:lnTo>
                    <a:pt x="846455" y="151892"/>
                  </a:lnTo>
                  <a:lnTo>
                    <a:pt x="846734" y="151892"/>
                  </a:lnTo>
                  <a:lnTo>
                    <a:pt x="844677" y="152654"/>
                  </a:lnTo>
                  <a:lnTo>
                    <a:pt x="841883" y="153543"/>
                  </a:lnTo>
                  <a:lnTo>
                    <a:pt x="839216" y="154432"/>
                  </a:lnTo>
                  <a:lnTo>
                    <a:pt x="835660" y="155321"/>
                  </a:lnTo>
                  <a:lnTo>
                    <a:pt x="831977" y="156337"/>
                  </a:lnTo>
                  <a:lnTo>
                    <a:pt x="827659" y="157353"/>
                  </a:lnTo>
                  <a:lnTo>
                    <a:pt x="822706" y="158115"/>
                  </a:lnTo>
                  <a:lnTo>
                    <a:pt x="817626" y="159004"/>
                  </a:lnTo>
                  <a:lnTo>
                    <a:pt x="811911" y="159385"/>
                  </a:lnTo>
                  <a:lnTo>
                    <a:pt x="798830" y="159385"/>
                  </a:lnTo>
                  <a:lnTo>
                    <a:pt x="793242" y="158623"/>
                  </a:lnTo>
                  <a:lnTo>
                    <a:pt x="788543" y="157099"/>
                  </a:lnTo>
                  <a:lnTo>
                    <a:pt x="783971" y="155702"/>
                  </a:lnTo>
                  <a:lnTo>
                    <a:pt x="768731" y="131826"/>
                  </a:lnTo>
                  <a:lnTo>
                    <a:pt x="768731" y="126873"/>
                  </a:lnTo>
                  <a:lnTo>
                    <a:pt x="853694" y="126873"/>
                  </a:lnTo>
                  <a:lnTo>
                    <a:pt x="856488" y="125984"/>
                  </a:lnTo>
                  <a:lnTo>
                    <a:pt x="860552" y="122174"/>
                  </a:lnTo>
                  <a:lnTo>
                    <a:pt x="861568" y="119253"/>
                  </a:lnTo>
                  <a:lnTo>
                    <a:pt x="861568" y="105791"/>
                  </a:lnTo>
                  <a:lnTo>
                    <a:pt x="861568" y="101854"/>
                  </a:lnTo>
                  <a:close/>
                </a:path>
              </a:pathLst>
            </a:custGeom>
            <a:solidFill>
              <a:srgbClr val="41B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52466" y="7813547"/>
              <a:ext cx="1050163" cy="22402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6246" y="8241791"/>
              <a:ext cx="867079" cy="7899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6411" y="8393810"/>
              <a:ext cx="3539883" cy="23177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214208" y="9958818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30" h="341629">
                  <a:moveTo>
                    <a:pt x="170472" y="0"/>
                  </a:moveTo>
                  <a:lnTo>
                    <a:pt x="125168" y="6091"/>
                  </a:lnTo>
                  <a:lnTo>
                    <a:pt x="84450" y="23282"/>
                  </a:lnTo>
                  <a:lnTo>
                    <a:pt x="49945" y="49947"/>
                  </a:lnTo>
                  <a:lnTo>
                    <a:pt x="23283" y="84459"/>
                  </a:lnTo>
                  <a:lnTo>
                    <a:pt x="6092" y="125193"/>
                  </a:lnTo>
                  <a:lnTo>
                    <a:pt x="0" y="170522"/>
                  </a:lnTo>
                  <a:lnTo>
                    <a:pt x="6092" y="215856"/>
                  </a:lnTo>
                  <a:lnTo>
                    <a:pt x="23283" y="256591"/>
                  </a:lnTo>
                  <a:lnTo>
                    <a:pt x="49945" y="291103"/>
                  </a:lnTo>
                  <a:lnTo>
                    <a:pt x="84450" y="317765"/>
                  </a:lnTo>
                  <a:lnTo>
                    <a:pt x="125168" y="334954"/>
                  </a:lnTo>
                  <a:lnTo>
                    <a:pt x="170472" y="341045"/>
                  </a:lnTo>
                  <a:lnTo>
                    <a:pt x="215826" y="334954"/>
                  </a:lnTo>
                  <a:lnTo>
                    <a:pt x="256573" y="317765"/>
                  </a:lnTo>
                  <a:lnTo>
                    <a:pt x="291090" y="291103"/>
                  </a:lnTo>
                  <a:lnTo>
                    <a:pt x="317754" y="256591"/>
                  </a:lnTo>
                  <a:lnTo>
                    <a:pt x="334942" y="215856"/>
                  </a:lnTo>
                  <a:lnTo>
                    <a:pt x="341033" y="170522"/>
                  </a:lnTo>
                  <a:lnTo>
                    <a:pt x="334942" y="125193"/>
                  </a:lnTo>
                  <a:lnTo>
                    <a:pt x="317754" y="84459"/>
                  </a:lnTo>
                  <a:lnTo>
                    <a:pt x="291090" y="49947"/>
                  </a:lnTo>
                  <a:lnTo>
                    <a:pt x="256573" y="23282"/>
                  </a:lnTo>
                  <a:lnTo>
                    <a:pt x="215826" y="6091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9085" y="10125455"/>
            <a:ext cx="8064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85"/>
              </a:lnSpc>
            </a:pPr>
            <a:r>
              <a:rPr sz="1250" spc="-60" dirty="0">
                <a:solidFill>
                  <a:srgbClr val="005EB8"/>
                </a:solidFill>
                <a:latin typeface="Calibri"/>
                <a:cs typeface="Calibri"/>
              </a:rPr>
              <a:t>9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94411"/>
            <a:ext cx="7559675" cy="9996447"/>
            <a:chOff x="0" y="694411"/>
            <a:chExt cx="7559675" cy="999644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941694"/>
              <a:ext cx="7559675" cy="47491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61739" y="694411"/>
              <a:ext cx="5904230" cy="6120130"/>
            </a:xfrm>
            <a:custGeom>
              <a:avLst/>
              <a:gdLst/>
              <a:ahLst/>
              <a:cxnLst/>
              <a:rect l="l" t="t" r="r" b="b"/>
              <a:pathLst>
                <a:path w="5904230" h="6120130">
                  <a:moveTo>
                    <a:pt x="5903798" y="0"/>
                  </a:moveTo>
                  <a:lnTo>
                    <a:pt x="0" y="0"/>
                  </a:lnTo>
                  <a:lnTo>
                    <a:pt x="0" y="6119621"/>
                  </a:lnTo>
                  <a:lnTo>
                    <a:pt x="5903798" y="6119621"/>
                  </a:lnTo>
                  <a:lnTo>
                    <a:pt x="5903798" y="0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8392" y="1018285"/>
              <a:ext cx="2738996" cy="120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17" y="1328927"/>
              <a:ext cx="72288" cy="6426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23" y="1305686"/>
              <a:ext cx="373875" cy="961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5273" y="1311909"/>
              <a:ext cx="655447" cy="899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4696" y="1304670"/>
              <a:ext cx="5468480" cy="475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17" y="2005583"/>
              <a:ext cx="72288" cy="642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2144" y="1981453"/>
              <a:ext cx="5359662" cy="4771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117" y="2683763"/>
              <a:ext cx="72288" cy="642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2144" y="2659633"/>
              <a:ext cx="5411597" cy="4754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52144" y="3125723"/>
              <a:ext cx="2059305" cy="9525"/>
            </a:xfrm>
            <a:custGeom>
              <a:avLst/>
              <a:gdLst/>
              <a:ahLst/>
              <a:cxnLst/>
              <a:rect l="l" t="t" r="r" b="b"/>
              <a:pathLst>
                <a:path w="2059305" h="9525">
                  <a:moveTo>
                    <a:pt x="2058924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2058924" y="9144"/>
                  </a:lnTo>
                  <a:lnTo>
                    <a:pt x="2058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9627" y="3043173"/>
              <a:ext cx="102997" cy="916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3117" y="3360419"/>
              <a:ext cx="72288" cy="642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28209" y="3336670"/>
              <a:ext cx="833362" cy="966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4988" y="3336670"/>
              <a:ext cx="5413451" cy="4770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17" y="4038599"/>
              <a:ext cx="72288" cy="642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5214" y="4029734"/>
              <a:ext cx="5379974" cy="83235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385186" y="3957954"/>
            <a:ext cx="952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83443" y="5010911"/>
            <a:ext cx="5527890" cy="1475487"/>
            <a:chOff x="1013117" y="5047614"/>
            <a:chExt cx="5527890" cy="1475487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117" y="5071871"/>
              <a:ext cx="72288" cy="642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50869" y="5052694"/>
              <a:ext cx="769873" cy="9207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476749" y="5104256"/>
              <a:ext cx="38735" cy="9525"/>
            </a:xfrm>
            <a:custGeom>
              <a:avLst/>
              <a:gdLst/>
              <a:ahLst/>
              <a:cxnLst/>
              <a:rect l="l" t="t" r="r" b="b"/>
              <a:pathLst>
                <a:path w="38735" h="9525">
                  <a:moveTo>
                    <a:pt x="35940" y="0"/>
                  </a:moveTo>
                  <a:lnTo>
                    <a:pt x="1904" y="0"/>
                  </a:lnTo>
                  <a:lnTo>
                    <a:pt x="1270" y="380"/>
                  </a:lnTo>
                  <a:lnTo>
                    <a:pt x="253" y="1777"/>
                  </a:lnTo>
                  <a:lnTo>
                    <a:pt x="0" y="2921"/>
                  </a:lnTo>
                  <a:lnTo>
                    <a:pt x="0" y="6350"/>
                  </a:lnTo>
                  <a:lnTo>
                    <a:pt x="253" y="7619"/>
                  </a:lnTo>
                  <a:lnTo>
                    <a:pt x="1270" y="9016"/>
                  </a:lnTo>
                  <a:lnTo>
                    <a:pt x="1904" y="9398"/>
                  </a:lnTo>
                  <a:lnTo>
                    <a:pt x="36322" y="9398"/>
                  </a:lnTo>
                  <a:lnTo>
                    <a:pt x="37084" y="9016"/>
                  </a:lnTo>
                  <a:lnTo>
                    <a:pt x="37973" y="7619"/>
                  </a:lnTo>
                  <a:lnTo>
                    <a:pt x="38226" y="6476"/>
                  </a:lnTo>
                  <a:lnTo>
                    <a:pt x="38226" y="4699"/>
                  </a:lnTo>
                  <a:lnTo>
                    <a:pt x="38226" y="3810"/>
                  </a:lnTo>
                  <a:lnTo>
                    <a:pt x="37719" y="1397"/>
                  </a:lnTo>
                  <a:lnTo>
                    <a:pt x="37211" y="635"/>
                  </a:lnTo>
                  <a:lnTo>
                    <a:pt x="36957" y="380"/>
                  </a:lnTo>
                  <a:lnTo>
                    <a:pt x="35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67300" y="5054726"/>
              <a:ext cx="87058" cy="890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11954" y="5048376"/>
              <a:ext cx="1095129" cy="9639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71717" y="5052694"/>
              <a:ext cx="595257" cy="920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4722" y="5240400"/>
              <a:ext cx="127977" cy="8267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49444" y="5226938"/>
              <a:ext cx="637539" cy="119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2144" y="5047614"/>
              <a:ext cx="5388863" cy="8322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641" y="6105143"/>
              <a:ext cx="72288" cy="642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65174" y="6081013"/>
              <a:ext cx="2933496" cy="1207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57980" y="6081775"/>
              <a:ext cx="540012" cy="1200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62118" y="6081013"/>
              <a:ext cx="985265" cy="12052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843528" y="6513576"/>
              <a:ext cx="2113915" cy="9525"/>
            </a:xfrm>
            <a:custGeom>
              <a:avLst/>
              <a:gdLst/>
              <a:ahLst/>
              <a:cxnLst/>
              <a:rect l="l" t="t" r="r" b="b"/>
              <a:pathLst>
                <a:path w="2113915" h="9525">
                  <a:moveTo>
                    <a:pt x="2113788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2113788" y="9143"/>
                  </a:lnTo>
                  <a:lnTo>
                    <a:pt x="21137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6024879" y="9951110"/>
            <a:ext cx="355600" cy="355600"/>
            <a:chOff x="6024879" y="9951110"/>
            <a:chExt cx="355600" cy="355600"/>
          </a:xfrm>
        </p:grpSpPr>
        <p:sp>
          <p:nvSpPr>
            <p:cNvPr id="48" name="object 48"/>
            <p:cNvSpPr/>
            <p:nvPr/>
          </p:nvSpPr>
          <p:spPr>
            <a:xfrm>
              <a:off x="6031991" y="9958222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29">
                  <a:moveTo>
                    <a:pt x="170561" y="0"/>
                  </a:moveTo>
                  <a:lnTo>
                    <a:pt x="125206" y="6090"/>
                  </a:lnTo>
                  <a:lnTo>
                    <a:pt x="84459" y="23279"/>
                  </a:lnTo>
                  <a:lnTo>
                    <a:pt x="49942" y="49941"/>
                  </a:lnTo>
                  <a:lnTo>
                    <a:pt x="23278" y="84450"/>
                  </a:lnTo>
                  <a:lnTo>
                    <a:pt x="6090" y="125181"/>
                  </a:lnTo>
                  <a:lnTo>
                    <a:pt x="0" y="170510"/>
                  </a:lnTo>
                  <a:lnTo>
                    <a:pt x="6090" y="215838"/>
                  </a:lnTo>
                  <a:lnTo>
                    <a:pt x="23278" y="256570"/>
                  </a:lnTo>
                  <a:lnTo>
                    <a:pt x="49942" y="291079"/>
                  </a:lnTo>
                  <a:lnTo>
                    <a:pt x="84459" y="317740"/>
                  </a:lnTo>
                  <a:lnTo>
                    <a:pt x="125206" y="334929"/>
                  </a:lnTo>
                  <a:lnTo>
                    <a:pt x="170561" y="341020"/>
                  </a:lnTo>
                  <a:lnTo>
                    <a:pt x="215915" y="334929"/>
                  </a:lnTo>
                  <a:lnTo>
                    <a:pt x="256662" y="317740"/>
                  </a:lnTo>
                  <a:lnTo>
                    <a:pt x="291179" y="291079"/>
                  </a:lnTo>
                  <a:lnTo>
                    <a:pt x="317843" y="256570"/>
                  </a:lnTo>
                  <a:lnTo>
                    <a:pt x="335031" y="215838"/>
                  </a:lnTo>
                  <a:lnTo>
                    <a:pt x="341122" y="170510"/>
                  </a:lnTo>
                  <a:lnTo>
                    <a:pt x="335031" y="125181"/>
                  </a:lnTo>
                  <a:lnTo>
                    <a:pt x="317843" y="84450"/>
                  </a:lnTo>
                  <a:lnTo>
                    <a:pt x="291179" y="49941"/>
                  </a:lnTo>
                  <a:lnTo>
                    <a:pt x="256662" y="23279"/>
                  </a:lnTo>
                  <a:lnTo>
                    <a:pt x="215915" y="6090"/>
                  </a:lnTo>
                  <a:lnTo>
                    <a:pt x="1705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31991" y="9958222"/>
              <a:ext cx="341630" cy="341630"/>
            </a:xfrm>
            <a:custGeom>
              <a:avLst/>
              <a:gdLst/>
              <a:ahLst/>
              <a:cxnLst/>
              <a:rect l="l" t="t" r="r" b="b"/>
              <a:pathLst>
                <a:path w="341629" h="341629">
                  <a:moveTo>
                    <a:pt x="170561" y="0"/>
                  </a:moveTo>
                  <a:lnTo>
                    <a:pt x="125206" y="6090"/>
                  </a:lnTo>
                  <a:lnTo>
                    <a:pt x="84459" y="23279"/>
                  </a:lnTo>
                  <a:lnTo>
                    <a:pt x="49942" y="49941"/>
                  </a:lnTo>
                  <a:lnTo>
                    <a:pt x="23278" y="84450"/>
                  </a:lnTo>
                  <a:lnTo>
                    <a:pt x="6090" y="125181"/>
                  </a:lnTo>
                  <a:lnTo>
                    <a:pt x="0" y="170510"/>
                  </a:lnTo>
                  <a:lnTo>
                    <a:pt x="6090" y="215838"/>
                  </a:lnTo>
                  <a:lnTo>
                    <a:pt x="23278" y="256570"/>
                  </a:lnTo>
                  <a:lnTo>
                    <a:pt x="49942" y="291079"/>
                  </a:lnTo>
                  <a:lnTo>
                    <a:pt x="84459" y="317740"/>
                  </a:lnTo>
                  <a:lnTo>
                    <a:pt x="125206" y="334929"/>
                  </a:lnTo>
                  <a:lnTo>
                    <a:pt x="170561" y="341020"/>
                  </a:lnTo>
                  <a:lnTo>
                    <a:pt x="215915" y="334929"/>
                  </a:lnTo>
                  <a:lnTo>
                    <a:pt x="256662" y="317740"/>
                  </a:lnTo>
                  <a:lnTo>
                    <a:pt x="291179" y="291079"/>
                  </a:lnTo>
                  <a:lnTo>
                    <a:pt x="317843" y="256570"/>
                  </a:lnTo>
                  <a:lnTo>
                    <a:pt x="335031" y="215838"/>
                  </a:lnTo>
                  <a:lnTo>
                    <a:pt x="341122" y="170510"/>
                  </a:lnTo>
                  <a:lnTo>
                    <a:pt x="335031" y="125181"/>
                  </a:lnTo>
                  <a:lnTo>
                    <a:pt x="317843" y="84450"/>
                  </a:lnTo>
                  <a:lnTo>
                    <a:pt x="291179" y="49941"/>
                  </a:lnTo>
                  <a:lnTo>
                    <a:pt x="256662" y="23279"/>
                  </a:lnTo>
                  <a:lnTo>
                    <a:pt x="215915" y="6090"/>
                  </a:lnTo>
                  <a:lnTo>
                    <a:pt x="170561" y="0"/>
                  </a:lnTo>
                  <a:close/>
                </a:path>
              </a:pathLst>
            </a:custGeom>
            <a:ln w="14224">
              <a:solidFill>
                <a:srgbClr val="005E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</TotalTime>
  <Words>3597</Words>
  <Application>Microsoft Office PowerPoint</Application>
  <PresentationFormat>Custom</PresentationFormat>
  <Paragraphs>263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Times New Roman</vt:lpstr>
      <vt:lpstr>Office Theme</vt:lpstr>
      <vt:lpstr>NHS Career Management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your LinkedIn Profile</vt:lpstr>
      <vt:lpstr>PowerPoint Presentation</vt:lpstr>
      <vt:lpstr>Top tips from LinkedIn/ NHS Jobs/Trac</vt:lpstr>
      <vt:lpstr>PowerPoint Presentation</vt:lpstr>
      <vt:lpstr>PowerPoint Presentation</vt:lpstr>
      <vt:lpstr>PowerPoint Presentation</vt:lpstr>
      <vt:lpstr>PowerPoint Presentation</vt:lpstr>
      <vt:lpstr>Interview and Presentation</vt:lpstr>
      <vt:lpstr>PowerPoint Presentation</vt:lpstr>
      <vt:lpstr>Interviews and Leadership Competencies</vt:lpstr>
      <vt:lpstr>PowerPoint Presentation</vt:lpstr>
      <vt:lpstr>PowerPoint Presentation</vt:lpstr>
      <vt:lpstr>Executive Interviews and Inclusive Leadership</vt:lpstr>
      <vt:lpstr>PowerPoint Presentation</vt:lpstr>
      <vt:lpstr>PowerPoint Presentation</vt:lpstr>
      <vt:lpstr>PowerPoint Presentation</vt:lpstr>
      <vt:lpstr>PowerPoint Presentation</vt:lpstr>
      <vt:lpstr>Contact details For further guidance regarding Talent Management and details of support offers available in your region please contact your regional talent team using the email documented below: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Hannah Morris</dc:creator>
  <cp:lastModifiedBy>MORRIS, Hannah (NHS ENGLAND - X24)</cp:lastModifiedBy>
  <cp:revision>2</cp:revision>
  <dcterms:created xsi:type="dcterms:W3CDTF">2025-03-18T09:47:59Z</dcterms:created>
  <dcterms:modified xsi:type="dcterms:W3CDTF">2025-03-19T13:27:13Z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2023-03-06T00:00:00Z</vt:filetime>
  </property>
  <property fmtid="{D5CDD505-2E9C-101B-9397-08002B2CF9AE}" pid="3" name="Creator">
    <vt:lpwstr>Microsoft® Word for Microsoft 365</vt:lpwstr>
  </property>
  <property fmtid="{D5CDD505-2E9C-101B-9397-08002B2CF9AE}" pid="4" name="LastSaved">
    <vt:filetime>2025-03-18T00:00:00Z</vt:filetime>
  </property>
  <property fmtid="{D5CDD505-2E9C-101B-9397-08002B2CF9AE}" pid="5" name="Producer">
    <vt:lpwstr>Microsoft® Word for Microsoft 365</vt:lpwstr>
  </property>
</Properties>
</file>