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4"/>
    <p:sldMasterId id="2147483656" r:id="rId5"/>
  </p:sldMasterIdLst>
  <p:notesMasterIdLst>
    <p:notesMasterId r:id="rId37"/>
  </p:notesMasterIdLst>
  <p:handoutMasterIdLst>
    <p:handoutMasterId r:id="rId38"/>
  </p:handoutMasterIdLst>
  <p:sldIdLst>
    <p:sldId id="303" r:id="rId6"/>
    <p:sldId id="267" r:id="rId7"/>
    <p:sldId id="269" r:id="rId8"/>
    <p:sldId id="260" r:id="rId9"/>
    <p:sldId id="262" r:id="rId10"/>
    <p:sldId id="263" r:id="rId11"/>
    <p:sldId id="292" r:id="rId12"/>
    <p:sldId id="291" r:id="rId13"/>
    <p:sldId id="302" r:id="rId14"/>
    <p:sldId id="301" r:id="rId15"/>
    <p:sldId id="299" r:id="rId16"/>
    <p:sldId id="298" r:id="rId17"/>
    <p:sldId id="296" r:id="rId18"/>
    <p:sldId id="287" r:id="rId19"/>
    <p:sldId id="288" r:id="rId20"/>
    <p:sldId id="289" r:id="rId21"/>
    <p:sldId id="300" r:id="rId22"/>
    <p:sldId id="266" r:id="rId23"/>
    <p:sldId id="272" r:id="rId24"/>
    <p:sldId id="268" r:id="rId25"/>
    <p:sldId id="273" r:id="rId26"/>
    <p:sldId id="278" r:id="rId27"/>
    <p:sldId id="264" r:id="rId28"/>
    <p:sldId id="271" r:id="rId29"/>
    <p:sldId id="290" r:id="rId30"/>
    <p:sldId id="279" r:id="rId31"/>
    <p:sldId id="283" r:id="rId32"/>
    <p:sldId id="284" r:id="rId33"/>
    <p:sldId id="285" r:id="rId34"/>
    <p:sldId id="293" r:id="rId35"/>
    <p:sldId id="294" r:id="rId36"/>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5075351-A02A-4952-93B6-2B7593C31AD6}">
          <p14:sldIdLst>
            <p14:sldId id="303"/>
            <p14:sldId id="267"/>
            <p14:sldId id="269"/>
            <p14:sldId id="260"/>
            <p14:sldId id="262"/>
            <p14:sldId id="263"/>
            <p14:sldId id="292"/>
            <p14:sldId id="291"/>
            <p14:sldId id="302"/>
            <p14:sldId id="301"/>
            <p14:sldId id="299"/>
            <p14:sldId id="298"/>
            <p14:sldId id="296"/>
            <p14:sldId id="287"/>
            <p14:sldId id="288"/>
            <p14:sldId id="289"/>
            <p14:sldId id="300"/>
            <p14:sldId id="266"/>
            <p14:sldId id="272"/>
            <p14:sldId id="268"/>
            <p14:sldId id="273"/>
            <p14:sldId id="278"/>
            <p14:sldId id="264"/>
            <p14:sldId id="271"/>
            <p14:sldId id="290"/>
            <p14:sldId id="279"/>
            <p14:sldId id="283"/>
            <p14:sldId id="284"/>
            <p14:sldId id="285"/>
            <p14:sldId id="293"/>
            <p14:sldId id="294"/>
          </p14:sldIdLst>
        </p14:section>
      </p14:sectionLst>
    </p:ext>
    <p:ext uri="{EFAFB233-063F-42B5-8137-9DF3F51BA10A}">
      <p15:sldGuideLst xmlns:p15="http://schemas.microsoft.com/office/powerpoint/2012/main">
        <p15:guide id="1" orient="horz" pos="2160" userDrawn="1">
          <p15:clr>
            <a:srgbClr val="A4A3A4"/>
          </p15:clr>
        </p15:guide>
        <p15:guide id="2" orient="horz" pos="981" userDrawn="1">
          <p15:clr>
            <a:srgbClr val="A4A3A4"/>
          </p15:clr>
        </p15:guide>
        <p15:guide id="3" orient="horz" pos="4156" userDrawn="1">
          <p15:clr>
            <a:srgbClr val="A4A3A4"/>
          </p15:clr>
        </p15:guide>
        <p15:guide id="4" orient="horz" pos="300" userDrawn="1">
          <p15:clr>
            <a:srgbClr val="A4A3A4"/>
          </p15:clr>
        </p15:guide>
        <p15:guide id="5" pos="3120" userDrawn="1">
          <p15:clr>
            <a:srgbClr val="A4A3A4"/>
          </p15:clr>
        </p15:guide>
        <p15:guide id="6" pos="262" userDrawn="1">
          <p15:clr>
            <a:srgbClr val="A4A3A4"/>
          </p15:clr>
        </p15:guide>
        <p15:guide id="7" pos="5705"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AFD5810-A564-F512-00BE-A157471B078A}" name="Emma Klapsia" initials="EK" userId="S::emma@consultants-collective.com::6f76ce79-f669-4941-90a1-7b3da61047fd" providerId="AD"/>
  <p188:author id="{8EF48311-108D-CF7A-C880-4B8F8FF631E4}" name="Sharon Rouse" initials="SR" userId="0ea6bebef0f6030e" providerId="Windows Live"/>
  <p188:author id="{511EED85-3364-EFE6-CCB4-C3CE2B5F4495}" name="ENH-TR, Adds (EAST AND NORTH HERTFORDSHIRE NHS TRUST)" initials="ETA(ANHNT" userId="S::adds.enh-tr@nhs.net::1a7a82c4-8acb-4846-b903-c9678c1c2c97" providerId="AD"/>
  <p188:author id="{38E44498-E479-7FDA-0057-1174BE873E05}" name="WORLEY, Beverley (NHS HERTFORDSHIRE AND WEST ESSEX ICB - 06N)" initials="WB(HAWEI0" userId="S::beverley.worley@nhs.net::4929de99-2f6d-4639-a392-22e7fce6aef2" providerId="AD"/>
  <p188:author id="{CC0CFACB-80B4-0812-9F13-B0CF17164379}" name="Em Klapsia" initials="EK" userId="515cc9c923c5721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8233"/>
    <a:srgbClr val="007266"/>
    <a:srgbClr val="4FB6DA"/>
    <a:srgbClr val="595959"/>
    <a:srgbClr val="C3C3C3"/>
    <a:srgbClr val="FCEE90"/>
    <a:srgbClr val="D0B1A4"/>
    <a:srgbClr val="ABCCCD"/>
    <a:srgbClr val="B3BC9E"/>
    <a:srgbClr val="FCEA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EBCB43-E22F-4484-8EB4-89BE09411202}" v="398" dt="2024-09-23T09:49:37.859"/>
  </p1510:revLst>
</p1510:revInfo>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17" autoAdjust="0"/>
    <p:restoredTop sz="94660"/>
  </p:normalViewPr>
  <p:slideViewPr>
    <p:cSldViewPr showGuides="1">
      <p:cViewPr varScale="1">
        <p:scale>
          <a:sx n="109" d="100"/>
          <a:sy n="109" d="100"/>
        </p:scale>
        <p:origin x="1554" y="18"/>
      </p:cViewPr>
      <p:guideLst>
        <p:guide orient="horz" pos="2160"/>
        <p:guide orient="horz" pos="981"/>
        <p:guide orient="horz" pos="4156"/>
        <p:guide orient="horz" pos="300"/>
        <p:guide pos="3120"/>
        <p:guide pos="262"/>
        <p:guide pos="5705"/>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45"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6/11/relationships/changesInfo" Target="changesInfos/changesInfo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0" Type="http://schemas.openxmlformats.org/officeDocument/2006/relationships/slide" Target="slides/slide15.xml"/><Relationship Id="rId4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ORLEY, Beverley (NHS HERTFORDSHIRE AND WEST ESSEX ICB - 06N)" userId="4929de99-2f6d-4639-a392-22e7fce6aef2" providerId="ADAL" clId="{46455C3C-7B6B-4A83-8EC6-367D50B75985}"/>
    <pc:docChg chg="undo redo custSel modSld sldOrd modMainMaster addSection modNotesMaster modHandout">
      <pc:chgData name="WORLEY, Beverley (NHS HERTFORDSHIRE AND WEST ESSEX ICB - 06N)" userId="4929de99-2f6d-4639-a392-22e7fce6aef2" providerId="ADAL" clId="{46455C3C-7B6B-4A83-8EC6-367D50B75985}" dt="2024-08-21T08:29:42.417" v="1932" actId="20577"/>
      <pc:docMkLst>
        <pc:docMk/>
      </pc:docMkLst>
      <pc:sldChg chg="modSp mod">
        <pc:chgData name="WORLEY, Beverley (NHS HERTFORDSHIRE AND WEST ESSEX ICB - 06N)" userId="4929de99-2f6d-4639-a392-22e7fce6aef2" providerId="ADAL" clId="{46455C3C-7B6B-4A83-8EC6-367D50B75985}" dt="2024-08-19T09:10:26.447" v="1617" actId="20577"/>
        <pc:sldMkLst>
          <pc:docMk/>
          <pc:sldMk cId="1013628451" sldId="258"/>
        </pc:sldMkLst>
        <pc:spChg chg="mod">
          <ac:chgData name="WORLEY, Beverley (NHS HERTFORDSHIRE AND WEST ESSEX ICB - 06N)" userId="4929de99-2f6d-4639-a392-22e7fce6aef2" providerId="ADAL" clId="{46455C3C-7B6B-4A83-8EC6-367D50B75985}" dt="2024-08-13T13:23:37.431" v="238" actId="14100"/>
          <ac:spMkLst>
            <pc:docMk/>
            <pc:sldMk cId="1013628451" sldId="258"/>
            <ac:spMk id="2" creationId="{5024796C-0322-C943-965A-A622671E6AC8}"/>
          </ac:spMkLst>
        </pc:spChg>
        <pc:spChg chg="mod">
          <ac:chgData name="WORLEY, Beverley (NHS HERTFORDSHIRE AND WEST ESSEX ICB - 06N)" userId="4929de99-2f6d-4639-a392-22e7fce6aef2" providerId="ADAL" clId="{46455C3C-7B6B-4A83-8EC6-367D50B75985}" dt="2024-08-19T09:10:26.447" v="1617" actId="20577"/>
          <ac:spMkLst>
            <pc:docMk/>
            <pc:sldMk cId="1013628451" sldId="258"/>
            <ac:spMk id="3" creationId="{C3F4CCC7-0B46-7B46-86A9-1182576AC7E7}"/>
          </ac:spMkLst>
        </pc:spChg>
      </pc:sldChg>
      <pc:sldChg chg="modSp mod">
        <pc:chgData name="WORLEY, Beverley (NHS HERTFORDSHIRE AND WEST ESSEX ICB - 06N)" userId="4929de99-2f6d-4639-a392-22e7fce6aef2" providerId="ADAL" clId="{46455C3C-7B6B-4A83-8EC6-367D50B75985}" dt="2024-08-19T08:12:20.146" v="1035" actId="20577"/>
        <pc:sldMkLst>
          <pc:docMk/>
          <pc:sldMk cId="1409781641" sldId="260"/>
        </pc:sldMkLst>
        <pc:spChg chg="mod">
          <ac:chgData name="WORLEY, Beverley (NHS HERTFORDSHIRE AND WEST ESSEX ICB - 06N)" userId="4929de99-2f6d-4639-a392-22e7fce6aef2" providerId="ADAL" clId="{46455C3C-7B6B-4A83-8EC6-367D50B75985}" dt="2024-08-13T13:05:23.623" v="14" actId="1076"/>
          <ac:spMkLst>
            <pc:docMk/>
            <pc:sldMk cId="1409781641" sldId="260"/>
            <ac:spMk id="3" creationId="{1A6913C7-08F4-D24F-BA85-491B8A178088}"/>
          </ac:spMkLst>
        </pc:spChg>
        <pc:spChg chg="mod">
          <ac:chgData name="WORLEY, Beverley (NHS HERTFORDSHIRE AND WEST ESSEX ICB - 06N)" userId="4929de99-2f6d-4639-a392-22e7fce6aef2" providerId="ADAL" clId="{46455C3C-7B6B-4A83-8EC6-367D50B75985}" dt="2024-08-19T08:12:20.146" v="1035" actId="20577"/>
          <ac:spMkLst>
            <pc:docMk/>
            <pc:sldMk cId="1409781641" sldId="260"/>
            <ac:spMk id="7" creationId="{15E7413E-D99E-6D9C-8E00-9C6B78C93BF0}"/>
          </ac:spMkLst>
        </pc:spChg>
      </pc:sldChg>
      <pc:sldChg chg="addSp delSp modSp mod">
        <pc:chgData name="WORLEY, Beverley (NHS HERTFORDSHIRE AND WEST ESSEX ICB - 06N)" userId="4929de99-2f6d-4639-a392-22e7fce6aef2" providerId="ADAL" clId="{46455C3C-7B6B-4A83-8EC6-367D50B75985}" dt="2024-08-14T08:10:03.651" v="959" actId="20577"/>
        <pc:sldMkLst>
          <pc:docMk/>
          <pc:sldMk cId="1659644929" sldId="262"/>
        </pc:sldMkLst>
        <pc:spChg chg="mod topLvl">
          <ac:chgData name="WORLEY, Beverley (NHS HERTFORDSHIRE AND WEST ESSEX ICB - 06N)" userId="4929de99-2f6d-4639-a392-22e7fce6aef2" providerId="ADAL" clId="{46455C3C-7B6B-4A83-8EC6-367D50B75985}" dt="2024-08-13T13:10:11.686" v="121" actId="164"/>
          <ac:spMkLst>
            <pc:docMk/>
            <pc:sldMk cId="1659644929" sldId="262"/>
            <ac:spMk id="2" creationId="{9FF116A3-B31C-75FA-572B-B37472647D28}"/>
          </ac:spMkLst>
        </pc:spChg>
        <pc:spChg chg="mod topLvl">
          <ac:chgData name="WORLEY, Beverley (NHS HERTFORDSHIRE AND WEST ESSEX ICB - 06N)" userId="4929de99-2f6d-4639-a392-22e7fce6aef2" providerId="ADAL" clId="{46455C3C-7B6B-4A83-8EC6-367D50B75985}" dt="2024-08-13T13:10:11.686" v="121" actId="164"/>
          <ac:spMkLst>
            <pc:docMk/>
            <pc:sldMk cId="1659644929" sldId="262"/>
            <ac:spMk id="4" creationId="{0DBACDE9-5025-5F2C-8410-1010A8B00F45}"/>
          </ac:spMkLst>
        </pc:spChg>
        <pc:spChg chg="mod topLvl">
          <ac:chgData name="WORLEY, Beverley (NHS HERTFORDSHIRE AND WEST ESSEX ICB - 06N)" userId="4929de99-2f6d-4639-a392-22e7fce6aef2" providerId="ADAL" clId="{46455C3C-7B6B-4A83-8EC6-367D50B75985}" dt="2024-08-13T13:10:11.686" v="121" actId="164"/>
          <ac:spMkLst>
            <pc:docMk/>
            <pc:sldMk cId="1659644929" sldId="262"/>
            <ac:spMk id="5" creationId="{F5D8014A-F4EA-3F18-93DC-99F94794DE91}"/>
          </ac:spMkLst>
        </pc:spChg>
        <pc:spChg chg="mod topLvl">
          <ac:chgData name="WORLEY, Beverley (NHS HERTFORDSHIRE AND WEST ESSEX ICB - 06N)" userId="4929de99-2f6d-4639-a392-22e7fce6aef2" providerId="ADAL" clId="{46455C3C-7B6B-4A83-8EC6-367D50B75985}" dt="2024-08-14T08:06:10.433" v="714" actId="20577"/>
          <ac:spMkLst>
            <pc:docMk/>
            <pc:sldMk cId="1659644929" sldId="262"/>
            <ac:spMk id="6" creationId="{45E25874-2CA1-CAAA-DA22-B58FAE0958D9}"/>
          </ac:spMkLst>
        </pc:spChg>
        <pc:spChg chg="mod topLvl">
          <ac:chgData name="WORLEY, Beverley (NHS HERTFORDSHIRE AND WEST ESSEX ICB - 06N)" userId="4929de99-2f6d-4639-a392-22e7fce6aef2" providerId="ADAL" clId="{46455C3C-7B6B-4A83-8EC6-367D50B75985}" dt="2024-08-14T08:08:55.160" v="907" actId="6549"/>
          <ac:spMkLst>
            <pc:docMk/>
            <pc:sldMk cId="1659644929" sldId="262"/>
            <ac:spMk id="7" creationId="{87EC2DBE-5757-0711-5D57-000A1A8ABFB7}"/>
          </ac:spMkLst>
        </pc:spChg>
        <pc:spChg chg="mod topLvl">
          <ac:chgData name="WORLEY, Beverley (NHS HERTFORDSHIRE AND WEST ESSEX ICB - 06N)" userId="4929de99-2f6d-4639-a392-22e7fce6aef2" providerId="ADAL" clId="{46455C3C-7B6B-4A83-8EC6-367D50B75985}" dt="2024-08-14T08:08:06.800" v="874" actId="20577"/>
          <ac:spMkLst>
            <pc:docMk/>
            <pc:sldMk cId="1659644929" sldId="262"/>
            <ac:spMk id="8" creationId="{4F096198-5AF0-5856-F96E-15401A651F79}"/>
          </ac:spMkLst>
        </pc:spChg>
        <pc:spChg chg="mod topLvl">
          <ac:chgData name="WORLEY, Beverley (NHS HERTFORDSHIRE AND WEST ESSEX ICB - 06N)" userId="4929de99-2f6d-4639-a392-22e7fce6aef2" providerId="ADAL" clId="{46455C3C-7B6B-4A83-8EC6-367D50B75985}" dt="2024-08-14T08:06:22.956" v="737" actId="20577"/>
          <ac:spMkLst>
            <pc:docMk/>
            <pc:sldMk cId="1659644929" sldId="262"/>
            <ac:spMk id="9" creationId="{9B91D5C4-61A6-B6E4-B371-73E85B434B86}"/>
          </ac:spMkLst>
        </pc:spChg>
        <pc:spChg chg="mod topLvl">
          <ac:chgData name="WORLEY, Beverley (NHS HERTFORDSHIRE AND WEST ESSEX ICB - 06N)" userId="4929de99-2f6d-4639-a392-22e7fce6aef2" providerId="ADAL" clId="{46455C3C-7B6B-4A83-8EC6-367D50B75985}" dt="2024-08-14T08:06:34.171" v="758" actId="20577"/>
          <ac:spMkLst>
            <pc:docMk/>
            <pc:sldMk cId="1659644929" sldId="262"/>
            <ac:spMk id="10" creationId="{03A5D64E-6E88-CB9B-B290-DCB21C6CAC16}"/>
          </ac:spMkLst>
        </pc:spChg>
        <pc:spChg chg="mod topLvl">
          <ac:chgData name="WORLEY, Beverley (NHS HERTFORDSHIRE AND WEST ESSEX ICB - 06N)" userId="4929de99-2f6d-4639-a392-22e7fce6aef2" providerId="ADAL" clId="{46455C3C-7B6B-4A83-8EC6-367D50B75985}" dt="2024-08-14T08:06:57.343" v="797" actId="20577"/>
          <ac:spMkLst>
            <pc:docMk/>
            <pc:sldMk cId="1659644929" sldId="262"/>
            <ac:spMk id="11" creationId="{EF141171-A907-4306-EE28-6784AAF5FFF7}"/>
          </ac:spMkLst>
        </pc:spChg>
        <pc:spChg chg="mod topLvl">
          <ac:chgData name="WORLEY, Beverley (NHS HERTFORDSHIRE AND WEST ESSEX ICB - 06N)" userId="4929de99-2f6d-4639-a392-22e7fce6aef2" providerId="ADAL" clId="{46455C3C-7B6B-4A83-8EC6-367D50B75985}" dt="2024-08-14T08:09:06.835" v="926" actId="6549"/>
          <ac:spMkLst>
            <pc:docMk/>
            <pc:sldMk cId="1659644929" sldId="262"/>
            <ac:spMk id="12" creationId="{F9D613EC-2594-A446-EF68-2A1B4C9C2C8A}"/>
          </ac:spMkLst>
        </pc:spChg>
        <pc:spChg chg="mod topLvl">
          <ac:chgData name="WORLEY, Beverley (NHS HERTFORDSHIRE AND WEST ESSEX ICB - 06N)" userId="4929de99-2f6d-4639-a392-22e7fce6aef2" providerId="ADAL" clId="{46455C3C-7B6B-4A83-8EC6-367D50B75985}" dt="2024-08-13T13:10:11.686" v="121" actId="164"/>
          <ac:spMkLst>
            <pc:docMk/>
            <pc:sldMk cId="1659644929" sldId="262"/>
            <ac:spMk id="13" creationId="{1AE6CCC2-869E-89CD-1EC3-BD3D3225CDC6}"/>
          </ac:spMkLst>
        </pc:spChg>
        <pc:spChg chg="mod topLvl">
          <ac:chgData name="WORLEY, Beverley (NHS HERTFORDSHIRE AND WEST ESSEX ICB - 06N)" userId="4929de99-2f6d-4639-a392-22e7fce6aef2" providerId="ADAL" clId="{46455C3C-7B6B-4A83-8EC6-367D50B75985}" dt="2024-08-14T08:10:03.651" v="959" actId="20577"/>
          <ac:spMkLst>
            <pc:docMk/>
            <pc:sldMk cId="1659644929" sldId="262"/>
            <ac:spMk id="14" creationId="{276D57F9-196D-9B83-77A2-67A519593772}"/>
          </ac:spMkLst>
        </pc:spChg>
        <pc:spChg chg="mod topLvl">
          <ac:chgData name="WORLEY, Beverley (NHS HERTFORDSHIRE AND WEST ESSEX ICB - 06N)" userId="4929de99-2f6d-4639-a392-22e7fce6aef2" providerId="ADAL" clId="{46455C3C-7B6B-4A83-8EC6-367D50B75985}" dt="2024-08-13T13:10:11.686" v="121" actId="164"/>
          <ac:spMkLst>
            <pc:docMk/>
            <pc:sldMk cId="1659644929" sldId="262"/>
            <ac:spMk id="15" creationId="{08456E90-C284-EF16-E5D2-DC0328D163BE}"/>
          </ac:spMkLst>
        </pc:spChg>
        <pc:spChg chg="mod">
          <ac:chgData name="WORLEY, Beverley (NHS HERTFORDSHIRE AND WEST ESSEX ICB - 06N)" userId="4929de99-2f6d-4639-a392-22e7fce6aef2" providerId="ADAL" clId="{46455C3C-7B6B-4A83-8EC6-367D50B75985}" dt="2024-08-14T08:07:56.242" v="863" actId="6549"/>
          <ac:spMkLst>
            <pc:docMk/>
            <pc:sldMk cId="1659644929" sldId="262"/>
            <ac:spMk id="16" creationId="{D11E9806-8746-1F09-766D-9A955A41AD01}"/>
          </ac:spMkLst>
        </pc:spChg>
        <pc:spChg chg="mod topLvl">
          <ac:chgData name="WORLEY, Beverley (NHS HERTFORDSHIRE AND WEST ESSEX ICB - 06N)" userId="4929de99-2f6d-4639-a392-22e7fce6aef2" providerId="ADAL" clId="{46455C3C-7B6B-4A83-8EC6-367D50B75985}" dt="2024-08-14T08:09:18.621" v="929" actId="6549"/>
          <ac:spMkLst>
            <pc:docMk/>
            <pc:sldMk cId="1659644929" sldId="262"/>
            <ac:spMk id="18" creationId="{65667697-9D41-0C63-F71E-D1E549CD3A34}"/>
          </ac:spMkLst>
        </pc:spChg>
        <pc:spChg chg="mod topLvl">
          <ac:chgData name="WORLEY, Beverley (NHS HERTFORDSHIRE AND WEST ESSEX ICB - 06N)" userId="4929de99-2f6d-4639-a392-22e7fce6aef2" providerId="ADAL" clId="{46455C3C-7B6B-4A83-8EC6-367D50B75985}" dt="2024-08-14T08:09:14.716" v="928" actId="6549"/>
          <ac:spMkLst>
            <pc:docMk/>
            <pc:sldMk cId="1659644929" sldId="262"/>
            <ac:spMk id="19" creationId="{5C9BFFF5-D78E-82ED-76EE-D3411E0A5296}"/>
          </ac:spMkLst>
        </pc:spChg>
        <pc:spChg chg="mod topLvl">
          <ac:chgData name="WORLEY, Beverley (NHS HERTFORDSHIRE AND WEST ESSEX ICB - 06N)" userId="4929de99-2f6d-4639-a392-22e7fce6aef2" providerId="ADAL" clId="{46455C3C-7B6B-4A83-8EC6-367D50B75985}" dt="2024-08-14T08:09:34.042" v="939" actId="113"/>
          <ac:spMkLst>
            <pc:docMk/>
            <pc:sldMk cId="1659644929" sldId="262"/>
            <ac:spMk id="20" creationId="{64AB5963-DD13-9AA3-09A9-0565ADD5D11A}"/>
          </ac:spMkLst>
        </pc:spChg>
        <pc:spChg chg="mod topLvl">
          <ac:chgData name="WORLEY, Beverley (NHS HERTFORDSHIRE AND WEST ESSEX ICB - 06N)" userId="4929de99-2f6d-4639-a392-22e7fce6aef2" providerId="ADAL" clId="{46455C3C-7B6B-4A83-8EC6-367D50B75985}" dt="2024-08-14T08:07:35.841" v="846" actId="20577"/>
          <ac:spMkLst>
            <pc:docMk/>
            <pc:sldMk cId="1659644929" sldId="262"/>
            <ac:spMk id="21" creationId="{83A6A786-3302-BD2E-C9A9-808990EEB10D}"/>
          </ac:spMkLst>
        </pc:spChg>
        <pc:spChg chg="mod">
          <ac:chgData name="WORLEY, Beverley (NHS HERTFORDSHIRE AND WEST ESSEX ICB - 06N)" userId="4929de99-2f6d-4639-a392-22e7fce6aef2" providerId="ADAL" clId="{46455C3C-7B6B-4A83-8EC6-367D50B75985}" dt="2024-08-13T13:06:59.434" v="61" actId="1076"/>
          <ac:spMkLst>
            <pc:docMk/>
            <pc:sldMk cId="1659644929" sldId="262"/>
            <ac:spMk id="40" creationId="{2903F7C6-7A26-65AA-CB35-CA0530427F82}"/>
          </ac:spMkLst>
        </pc:spChg>
        <pc:grpChg chg="del mod">
          <ac:chgData name="WORLEY, Beverley (NHS HERTFORDSHIRE AND WEST ESSEX ICB - 06N)" userId="4929de99-2f6d-4639-a392-22e7fce6aef2" providerId="ADAL" clId="{46455C3C-7B6B-4A83-8EC6-367D50B75985}" dt="2024-08-13T13:07:49.495" v="71" actId="165"/>
          <ac:grpSpMkLst>
            <pc:docMk/>
            <pc:sldMk cId="1659644929" sldId="262"/>
            <ac:grpSpMk id="3" creationId="{C7CB1B93-9CDF-C548-62A7-9C012ED867DF}"/>
          </ac:grpSpMkLst>
        </pc:grpChg>
        <pc:grpChg chg="add mod">
          <ac:chgData name="WORLEY, Beverley (NHS HERTFORDSHIRE AND WEST ESSEX ICB - 06N)" userId="4929de99-2f6d-4639-a392-22e7fce6aef2" providerId="ADAL" clId="{46455C3C-7B6B-4A83-8EC6-367D50B75985}" dt="2024-08-13T13:10:11.686" v="121" actId="164"/>
          <ac:grpSpMkLst>
            <pc:docMk/>
            <pc:sldMk cId="1659644929" sldId="262"/>
            <ac:grpSpMk id="17" creationId="{DFC14E43-881B-5F62-BEE4-07B4751A8D60}"/>
          </ac:grpSpMkLst>
        </pc:grpChg>
      </pc:sldChg>
      <pc:sldChg chg="addSp delSp modSp mod">
        <pc:chgData name="WORLEY, Beverley (NHS HERTFORDSHIRE AND WEST ESSEX ICB - 06N)" userId="4929de99-2f6d-4639-a392-22e7fce6aef2" providerId="ADAL" clId="{46455C3C-7B6B-4A83-8EC6-367D50B75985}" dt="2024-08-19T08:39:02.842" v="1297" actId="1076"/>
        <pc:sldMkLst>
          <pc:docMk/>
          <pc:sldMk cId="1029394516" sldId="263"/>
        </pc:sldMkLst>
        <pc:spChg chg="del mod">
          <ac:chgData name="WORLEY, Beverley (NHS HERTFORDSHIRE AND WEST ESSEX ICB - 06N)" userId="4929de99-2f6d-4639-a392-22e7fce6aef2" providerId="ADAL" clId="{46455C3C-7B6B-4A83-8EC6-367D50B75985}" dt="2024-08-19T08:23:47.550" v="1172" actId="478"/>
          <ac:spMkLst>
            <pc:docMk/>
            <pc:sldMk cId="1029394516" sldId="263"/>
            <ac:spMk id="4" creationId="{AB61DDE2-43BD-6800-E43D-7BF75C3CF35A}"/>
          </ac:spMkLst>
        </pc:spChg>
        <pc:spChg chg="del">
          <ac:chgData name="WORLEY, Beverley (NHS HERTFORDSHIRE AND WEST ESSEX ICB - 06N)" userId="4929de99-2f6d-4639-a392-22e7fce6aef2" providerId="ADAL" clId="{46455C3C-7B6B-4A83-8EC6-367D50B75985}" dt="2024-08-19T08:16:07.492" v="1036" actId="478"/>
          <ac:spMkLst>
            <pc:docMk/>
            <pc:sldMk cId="1029394516" sldId="263"/>
            <ac:spMk id="5" creationId="{FCE74CDE-DBC2-FD96-2768-C34080DFCF41}"/>
          </ac:spMkLst>
        </pc:spChg>
        <pc:spChg chg="del">
          <ac:chgData name="WORLEY, Beverley (NHS HERTFORDSHIRE AND WEST ESSEX ICB - 06N)" userId="4929de99-2f6d-4639-a392-22e7fce6aef2" providerId="ADAL" clId="{46455C3C-7B6B-4A83-8EC6-367D50B75985}" dt="2024-08-19T08:16:13.525" v="1039" actId="478"/>
          <ac:spMkLst>
            <pc:docMk/>
            <pc:sldMk cId="1029394516" sldId="263"/>
            <ac:spMk id="6" creationId="{F4F432D3-0463-3817-9250-32D6A0F3DB75}"/>
          </ac:spMkLst>
        </pc:spChg>
        <pc:spChg chg="del mod">
          <ac:chgData name="WORLEY, Beverley (NHS HERTFORDSHIRE AND WEST ESSEX ICB - 06N)" userId="4929de99-2f6d-4639-a392-22e7fce6aef2" providerId="ADAL" clId="{46455C3C-7B6B-4A83-8EC6-367D50B75985}" dt="2024-08-19T08:23:58.479" v="1176" actId="478"/>
          <ac:spMkLst>
            <pc:docMk/>
            <pc:sldMk cId="1029394516" sldId="263"/>
            <ac:spMk id="7" creationId="{541D58DA-F753-945B-6EDA-F23CEC8702E3}"/>
          </ac:spMkLst>
        </pc:spChg>
        <pc:spChg chg="del mod">
          <ac:chgData name="WORLEY, Beverley (NHS HERTFORDSHIRE AND WEST ESSEX ICB - 06N)" userId="4929de99-2f6d-4639-a392-22e7fce6aef2" providerId="ADAL" clId="{46455C3C-7B6B-4A83-8EC6-367D50B75985}" dt="2024-08-19T08:23:54.130" v="1175" actId="478"/>
          <ac:spMkLst>
            <pc:docMk/>
            <pc:sldMk cId="1029394516" sldId="263"/>
            <ac:spMk id="10" creationId="{D9918FD5-4F20-0984-3C12-F4B2F820B9D3}"/>
          </ac:spMkLst>
        </pc:spChg>
        <pc:spChg chg="del">
          <ac:chgData name="WORLEY, Beverley (NHS HERTFORDSHIRE AND WEST ESSEX ICB - 06N)" userId="4929de99-2f6d-4639-a392-22e7fce6aef2" providerId="ADAL" clId="{46455C3C-7B6B-4A83-8EC6-367D50B75985}" dt="2024-08-19T08:17:51.558" v="1096" actId="478"/>
          <ac:spMkLst>
            <pc:docMk/>
            <pc:sldMk cId="1029394516" sldId="263"/>
            <ac:spMk id="11" creationId="{F3515888-566A-3535-AE83-2F946C1AF250}"/>
          </ac:spMkLst>
        </pc:spChg>
        <pc:spChg chg="del">
          <ac:chgData name="WORLEY, Beverley (NHS HERTFORDSHIRE AND WEST ESSEX ICB - 06N)" userId="4929de99-2f6d-4639-a392-22e7fce6aef2" providerId="ADAL" clId="{46455C3C-7B6B-4A83-8EC6-367D50B75985}" dt="2024-08-19T08:17:57.553" v="1099" actId="478"/>
          <ac:spMkLst>
            <pc:docMk/>
            <pc:sldMk cId="1029394516" sldId="263"/>
            <ac:spMk id="12" creationId="{F885A0D2-CBA4-4E53-2AF3-6D34ABB8E853}"/>
          </ac:spMkLst>
        </pc:spChg>
        <pc:spChg chg="mod">
          <ac:chgData name="WORLEY, Beverley (NHS HERTFORDSHIRE AND WEST ESSEX ICB - 06N)" userId="4929de99-2f6d-4639-a392-22e7fce6aef2" providerId="ADAL" clId="{46455C3C-7B6B-4A83-8EC6-367D50B75985}" dt="2024-08-19T08:39:02.842" v="1297" actId="1076"/>
          <ac:spMkLst>
            <pc:docMk/>
            <pc:sldMk cId="1029394516" sldId="263"/>
            <ac:spMk id="13" creationId="{E170E247-B9B8-D1B0-40AD-324600033109}"/>
          </ac:spMkLst>
        </pc:spChg>
        <pc:spChg chg="add mod">
          <ac:chgData name="WORLEY, Beverley (NHS HERTFORDSHIRE AND WEST ESSEX ICB - 06N)" userId="4929de99-2f6d-4639-a392-22e7fce6aef2" providerId="ADAL" clId="{46455C3C-7B6B-4A83-8EC6-367D50B75985}" dt="2024-08-19T08:20:56.527" v="1110"/>
          <ac:spMkLst>
            <pc:docMk/>
            <pc:sldMk cId="1029394516" sldId="263"/>
            <ac:spMk id="14" creationId="{A9BC7E36-B833-24A4-D37A-217E79161BC5}"/>
          </ac:spMkLst>
        </pc:spChg>
        <pc:spChg chg="add mod">
          <ac:chgData name="WORLEY, Beverley (NHS HERTFORDSHIRE AND WEST ESSEX ICB - 06N)" userId="4929de99-2f6d-4639-a392-22e7fce6aef2" providerId="ADAL" clId="{46455C3C-7B6B-4A83-8EC6-367D50B75985}" dt="2024-08-19T08:21:03.255" v="1111"/>
          <ac:spMkLst>
            <pc:docMk/>
            <pc:sldMk cId="1029394516" sldId="263"/>
            <ac:spMk id="15" creationId="{BBBDB0F7-9C3F-BBCC-78DB-F1F9F93D4E3D}"/>
          </ac:spMkLst>
        </pc:spChg>
        <pc:spChg chg="add mod">
          <ac:chgData name="WORLEY, Beverley (NHS HERTFORDSHIRE AND WEST ESSEX ICB - 06N)" userId="4929de99-2f6d-4639-a392-22e7fce6aef2" providerId="ADAL" clId="{46455C3C-7B6B-4A83-8EC6-367D50B75985}" dt="2024-08-19T08:21:14.980" v="1112"/>
          <ac:spMkLst>
            <pc:docMk/>
            <pc:sldMk cId="1029394516" sldId="263"/>
            <ac:spMk id="16" creationId="{BB5A19F8-ACF5-8EBB-7686-719981B21735}"/>
          </ac:spMkLst>
        </pc:spChg>
        <pc:spChg chg="add mod">
          <ac:chgData name="WORLEY, Beverley (NHS HERTFORDSHIRE AND WEST ESSEX ICB - 06N)" userId="4929de99-2f6d-4639-a392-22e7fce6aef2" providerId="ADAL" clId="{46455C3C-7B6B-4A83-8EC6-367D50B75985}" dt="2024-08-19T08:38:57.207" v="1296" actId="14100"/>
          <ac:spMkLst>
            <pc:docMk/>
            <pc:sldMk cId="1029394516" sldId="263"/>
            <ac:spMk id="17" creationId="{0D7E17AD-DF4D-5D24-BC02-5A8672D23795}"/>
          </ac:spMkLst>
        </pc:spChg>
        <pc:grpChg chg="add del">
          <ac:chgData name="WORLEY, Beverley (NHS HERTFORDSHIRE AND WEST ESSEX ICB - 06N)" userId="4929de99-2f6d-4639-a392-22e7fce6aef2" providerId="ADAL" clId="{46455C3C-7B6B-4A83-8EC6-367D50B75985}" dt="2024-08-19T08:25:01.306" v="1181" actId="478"/>
          <ac:grpSpMkLst>
            <pc:docMk/>
            <pc:sldMk cId="1029394516" sldId="263"/>
            <ac:grpSpMk id="2" creationId="{1E90EA0E-022C-9FA1-7DF3-CC4EB005CBE7}"/>
          </ac:grpSpMkLst>
        </pc:grpChg>
        <pc:graphicFrameChg chg="add mod modGraphic">
          <ac:chgData name="WORLEY, Beverley (NHS HERTFORDSHIRE AND WEST ESSEX ICB - 06N)" userId="4929de99-2f6d-4639-a392-22e7fce6aef2" providerId="ADAL" clId="{46455C3C-7B6B-4A83-8EC6-367D50B75985}" dt="2024-08-19T08:38:43.422" v="1292" actId="1076"/>
          <ac:graphicFrameMkLst>
            <pc:docMk/>
            <pc:sldMk cId="1029394516" sldId="263"/>
            <ac:graphicFrameMk id="3" creationId="{9CEC7EF5-EA76-5C20-A73E-220BB47EA5B3}"/>
          </ac:graphicFrameMkLst>
        </pc:graphicFrameChg>
      </pc:sldChg>
      <pc:sldChg chg="modSp mod">
        <pc:chgData name="WORLEY, Beverley (NHS HERTFORDSHIRE AND WEST ESSEX ICB - 06N)" userId="4929de99-2f6d-4639-a392-22e7fce6aef2" providerId="ADAL" clId="{46455C3C-7B6B-4A83-8EC6-367D50B75985}" dt="2024-08-13T13:20:46.292" v="213" actId="1076"/>
        <pc:sldMkLst>
          <pc:docMk/>
          <pc:sldMk cId="2334452871" sldId="264"/>
        </pc:sldMkLst>
        <pc:spChg chg="mod">
          <ac:chgData name="WORLEY, Beverley (NHS HERTFORDSHIRE AND WEST ESSEX ICB - 06N)" userId="4929de99-2f6d-4639-a392-22e7fce6aef2" providerId="ADAL" clId="{46455C3C-7B6B-4A83-8EC6-367D50B75985}" dt="2024-08-13T13:19:02.860" v="199" actId="1076"/>
          <ac:spMkLst>
            <pc:docMk/>
            <pc:sldMk cId="2334452871" sldId="264"/>
            <ac:spMk id="2" creationId="{F67AEC25-83BC-924A-9706-68C8D5B04D41}"/>
          </ac:spMkLst>
        </pc:spChg>
        <pc:spChg chg="mod">
          <ac:chgData name="WORLEY, Beverley (NHS HERTFORDSHIRE AND WEST ESSEX ICB - 06N)" userId="4929de99-2f6d-4639-a392-22e7fce6aef2" providerId="ADAL" clId="{46455C3C-7B6B-4A83-8EC6-367D50B75985}" dt="2024-08-13T13:20:46.292" v="213" actId="1076"/>
          <ac:spMkLst>
            <pc:docMk/>
            <pc:sldMk cId="2334452871" sldId="264"/>
            <ac:spMk id="10" creationId="{A12C2597-C3A2-4B83-998D-AD11A44AB95F}"/>
          </ac:spMkLst>
        </pc:spChg>
        <pc:spChg chg="mod">
          <ac:chgData name="WORLEY, Beverley (NHS HERTFORDSHIRE AND WEST ESSEX ICB - 06N)" userId="4929de99-2f6d-4639-a392-22e7fce6aef2" providerId="ADAL" clId="{46455C3C-7B6B-4A83-8EC6-367D50B75985}" dt="2024-08-13T13:20:46.292" v="213" actId="1076"/>
          <ac:spMkLst>
            <pc:docMk/>
            <pc:sldMk cId="2334452871" sldId="264"/>
            <ac:spMk id="12" creationId="{F6130E69-C336-4382-9949-A30728BBD376}"/>
          </ac:spMkLst>
        </pc:spChg>
        <pc:spChg chg="mod">
          <ac:chgData name="WORLEY, Beverley (NHS HERTFORDSHIRE AND WEST ESSEX ICB - 06N)" userId="4929de99-2f6d-4639-a392-22e7fce6aef2" providerId="ADAL" clId="{46455C3C-7B6B-4A83-8EC6-367D50B75985}" dt="2024-08-13T13:20:46.292" v="213" actId="1076"/>
          <ac:spMkLst>
            <pc:docMk/>
            <pc:sldMk cId="2334452871" sldId="264"/>
            <ac:spMk id="13" creationId="{953B9D35-887D-4B82-8130-240C4079AF7A}"/>
          </ac:spMkLst>
        </pc:spChg>
        <pc:spChg chg="mod">
          <ac:chgData name="WORLEY, Beverley (NHS HERTFORDSHIRE AND WEST ESSEX ICB - 06N)" userId="4929de99-2f6d-4639-a392-22e7fce6aef2" providerId="ADAL" clId="{46455C3C-7B6B-4A83-8EC6-367D50B75985}" dt="2024-08-13T13:20:46.292" v="213" actId="1076"/>
          <ac:spMkLst>
            <pc:docMk/>
            <pc:sldMk cId="2334452871" sldId="264"/>
            <ac:spMk id="14" creationId="{ECD61D5F-BA20-4BD4-B673-71A72E35088A}"/>
          </ac:spMkLst>
        </pc:spChg>
        <pc:spChg chg="mod">
          <ac:chgData name="WORLEY, Beverley (NHS HERTFORDSHIRE AND WEST ESSEX ICB - 06N)" userId="4929de99-2f6d-4639-a392-22e7fce6aef2" providerId="ADAL" clId="{46455C3C-7B6B-4A83-8EC6-367D50B75985}" dt="2024-08-13T13:20:46.292" v="213" actId="1076"/>
          <ac:spMkLst>
            <pc:docMk/>
            <pc:sldMk cId="2334452871" sldId="264"/>
            <ac:spMk id="15" creationId="{BA827802-EE33-4871-9C08-B2D7AFC89C01}"/>
          </ac:spMkLst>
        </pc:spChg>
        <pc:spChg chg="mod">
          <ac:chgData name="WORLEY, Beverley (NHS HERTFORDSHIRE AND WEST ESSEX ICB - 06N)" userId="4929de99-2f6d-4639-a392-22e7fce6aef2" providerId="ADAL" clId="{46455C3C-7B6B-4A83-8EC6-367D50B75985}" dt="2024-08-13T13:20:46.292" v="213" actId="1076"/>
          <ac:spMkLst>
            <pc:docMk/>
            <pc:sldMk cId="2334452871" sldId="264"/>
            <ac:spMk id="16" creationId="{D24EEFCE-2DF9-4671-96C7-6D3959BB3311}"/>
          </ac:spMkLst>
        </pc:spChg>
        <pc:spChg chg="mod">
          <ac:chgData name="WORLEY, Beverley (NHS HERTFORDSHIRE AND WEST ESSEX ICB - 06N)" userId="4929de99-2f6d-4639-a392-22e7fce6aef2" providerId="ADAL" clId="{46455C3C-7B6B-4A83-8EC6-367D50B75985}" dt="2024-08-13T13:20:46.292" v="213" actId="1076"/>
          <ac:spMkLst>
            <pc:docMk/>
            <pc:sldMk cId="2334452871" sldId="264"/>
            <ac:spMk id="17" creationId="{3FB76F45-5FB9-4CA8-A3E8-4EBE364FBE94}"/>
          </ac:spMkLst>
        </pc:spChg>
        <pc:spChg chg="mod">
          <ac:chgData name="WORLEY, Beverley (NHS HERTFORDSHIRE AND WEST ESSEX ICB - 06N)" userId="4929de99-2f6d-4639-a392-22e7fce6aef2" providerId="ADAL" clId="{46455C3C-7B6B-4A83-8EC6-367D50B75985}" dt="2024-08-13T13:20:46.292" v="213" actId="1076"/>
          <ac:spMkLst>
            <pc:docMk/>
            <pc:sldMk cId="2334452871" sldId="264"/>
            <ac:spMk id="19" creationId="{733806F5-0A20-4AC4-9855-EADDF6B9E6CB}"/>
          </ac:spMkLst>
        </pc:spChg>
        <pc:spChg chg="mod">
          <ac:chgData name="WORLEY, Beverley (NHS HERTFORDSHIRE AND WEST ESSEX ICB - 06N)" userId="4929de99-2f6d-4639-a392-22e7fce6aef2" providerId="ADAL" clId="{46455C3C-7B6B-4A83-8EC6-367D50B75985}" dt="2024-08-13T13:20:46.292" v="213" actId="1076"/>
          <ac:spMkLst>
            <pc:docMk/>
            <pc:sldMk cId="2334452871" sldId="264"/>
            <ac:spMk id="20" creationId="{8AC8567B-2DD9-4D7C-9DBE-29D1BF0EC0B4}"/>
          </ac:spMkLst>
        </pc:spChg>
        <pc:grpChg chg="mod">
          <ac:chgData name="WORLEY, Beverley (NHS HERTFORDSHIRE AND WEST ESSEX ICB - 06N)" userId="4929de99-2f6d-4639-a392-22e7fce6aef2" providerId="ADAL" clId="{46455C3C-7B6B-4A83-8EC6-367D50B75985}" dt="2024-08-13T13:20:46.292" v="213" actId="1076"/>
          <ac:grpSpMkLst>
            <pc:docMk/>
            <pc:sldMk cId="2334452871" sldId="264"/>
            <ac:grpSpMk id="4" creationId="{FFF67E50-C97B-49DC-A5D7-1EDE743486E6}"/>
          </ac:grpSpMkLst>
        </pc:grpChg>
        <pc:grpChg chg="mod">
          <ac:chgData name="WORLEY, Beverley (NHS HERTFORDSHIRE AND WEST ESSEX ICB - 06N)" userId="4929de99-2f6d-4639-a392-22e7fce6aef2" providerId="ADAL" clId="{46455C3C-7B6B-4A83-8EC6-367D50B75985}" dt="2024-08-13T13:20:46.292" v="213" actId="1076"/>
          <ac:grpSpMkLst>
            <pc:docMk/>
            <pc:sldMk cId="2334452871" sldId="264"/>
            <ac:grpSpMk id="9" creationId="{05BEBE67-60CC-4933-8AF9-908074D80422}"/>
          </ac:grpSpMkLst>
        </pc:grpChg>
        <pc:cxnChg chg="mod">
          <ac:chgData name="WORLEY, Beverley (NHS HERTFORDSHIRE AND WEST ESSEX ICB - 06N)" userId="4929de99-2f6d-4639-a392-22e7fce6aef2" providerId="ADAL" clId="{46455C3C-7B6B-4A83-8EC6-367D50B75985}" dt="2024-08-13T13:20:46.292" v="213" actId="1076"/>
          <ac:cxnSpMkLst>
            <pc:docMk/>
            <pc:sldMk cId="2334452871" sldId="264"/>
            <ac:cxnSpMk id="11" creationId="{A2390FD1-D046-4A76-84D4-64F0ED8BA84C}"/>
          </ac:cxnSpMkLst>
        </pc:cxnChg>
      </pc:sldChg>
      <pc:sldChg chg="addSp modSp mod">
        <pc:chgData name="WORLEY, Beverley (NHS HERTFORDSHIRE AND WEST ESSEX ICB - 06N)" userId="4929de99-2f6d-4639-a392-22e7fce6aef2" providerId="ADAL" clId="{46455C3C-7B6B-4A83-8EC6-367D50B75985}" dt="2024-08-21T08:01:23.794" v="1691" actId="14100"/>
        <pc:sldMkLst>
          <pc:docMk/>
          <pc:sldMk cId="3282899815" sldId="266"/>
        </pc:sldMkLst>
        <pc:spChg chg="mod">
          <ac:chgData name="WORLEY, Beverley (NHS HERTFORDSHIRE AND WEST ESSEX ICB - 06N)" userId="4929de99-2f6d-4639-a392-22e7fce6aef2" providerId="ADAL" clId="{46455C3C-7B6B-4A83-8EC6-367D50B75985}" dt="2024-08-13T13:17:50.815" v="188" actId="404"/>
          <ac:spMkLst>
            <pc:docMk/>
            <pc:sldMk cId="3282899815" sldId="266"/>
            <ac:spMk id="3" creationId="{1A6913C7-08F4-D24F-BA85-491B8A178088}"/>
          </ac:spMkLst>
        </pc:spChg>
        <pc:spChg chg="mod">
          <ac:chgData name="WORLEY, Beverley (NHS HERTFORDSHIRE AND WEST ESSEX ICB - 06N)" userId="4929de99-2f6d-4639-a392-22e7fce6aef2" providerId="ADAL" clId="{46455C3C-7B6B-4A83-8EC6-367D50B75985}" dt="2024-08-21T07:57:42.402" v="1656" actId="403"/>
          <ac:spMkLst>
            <pc:docMk/>
            <pc:sldMk cId="3282899815" sldId="266"/>
            <ac:spMk id="6" creationId="{1DD9F3B0-7000-5038-4B07-D6127BC639AC}"/>
          </ac:spMkLst>
        </pc:spChg>
        <pc:spChg chg="mod">
          <ac:chgData name="WORLEY, Beverley (NHS HERTFORDSHIRE AND WEST ESSEX ICB - 06N)" userId="4929de99-2f6d-4639-a392-22e7fce6aef2" providerId="ADAL" clId="{46455C3C-7B6B-4A83-8EC6-367D50B75985}" dt="2024-08-21T08:00:55.826" v="1687" actId="14100"/>
          <ac:spMkLst>
            <pc:docMk/>
            <pc:sldMk cId="3282899815" sldId="266"/>
            <ac:spMk id="7" creationId="{BAD79D1A-5E32-03A3-3CF4-DA78A8AFF2DB}"/>
          </ac:spMkLst>
        </pc:spChg>
        <pc:spChg chg="mod">
          <ac:chgData name="WORLEY, Beverley (NHS HERTFORDSHIRE AND WEST ESSEX ICB - 06N)" userId="4929de99-2f6d-4639-a392-22e7fce6aef2" providerId="ADAL" clId="{46455C3C-7B6B-4A83-8EC6-367D50B75985}" dt="2024-08-21T08:01:00.065" v="1689" actId="14100"/>
          <ac:spMkLst>
            <pc:docMk/>
            <pc:sldMk cId="3282899815" sldId="266"/>
            <ac:spMk id="8" creationId="{F85FAE05-12A5-D636-8156-0DC25EE4B681}"/>
          </ac:spMkLst>
        </pc:spChg>
        <pc:spChg chg="mod">
          <ac:chgData name="WORLEY, Beverley (NHS HERTFORDSHIRE AND WEST ESSEX ICB - 06N)" userId="4929de99-2f6d-4639-a392-22e7fce6aef2" providerId="ADAL" clId="{46455C3C-7B6B-4A83-8EC6-367D50B75985}" dt="2024-08-21T08:00:50.068" v="1685" actId="14100"/>
          <ac:spMkLst>
            <pc:docMk/>
            <pc:sldMk cId="3282899815" sldId="266"/>
            <ac:spMk id="9" creationId="{EB5DCAE7-47EC-A82C-60D1-7C21ED9C6008}"/>
          </ac:spMkLst>
        </pc:spChg>
        <pc:spChg chg="mod">
          <ac:chgData name="WORLEY, Beverley (NHS HERTFORDSHIRE AND WEST ESSEX ICB - 06N)" userId="4929de99-2f6d-4639-a392-22e7fce6aef2" providerId="ADAL" clId="{46455C3C-7B6B-4A83-8EC6-367D50B75985}" dt="2024-08-21T08:01:09.564" v="1690" actId="14100"/>
          <ac:spMkLst>
            <pc:docMk/>
            <pc:sldMk cId="3282899815" sldId="266"/>
            <ac:spMk id="10" creationId="{390E0346-2B25-FDA6-91C3-31C44D355562}"/>
          </ac:spMkLst>
        </pc:spChg>
        <pc:spChg chg="mod">
          <ac:chgData name="WORLEY, Beverley (NHS HERTFORDSHIRE AND WEST ESSEX ICB - 06N)" userId="4929de99-2f6d-4639-a392-22e7fce6aef2" providerId="ADAL" clId="{46455C3C-7B6B-4A83-8EC6-367D50B75985}" dt="2024-08-21T08:01:23.794" v="1691" actId="14100"/>
          <ac:spMkLst>
            <pc:docMk/>
            <pc:sldMk cId="3282899815" sldId="266"/>
            <ac:spMk id="11" creationId="{AD862136-A72D-CD33-6719-B276BB3E0F62}"/>
          </ac:spMkLst>
        </pc:spChg>
        <pc:grpChg chg="add mod">
          <ac:chgData name="WORLEY, Beverley (NHS HERTFORDSHIRE AND WEST ESSEX ICB - 06N)" userId="4929de99-2f6d-4639-a392-22e7fce6aef2" providerId="ADAL" clId="{46455C3C-7B6B-4A83-8EC6-367D50B75985}" dt="2024-08-21T07:57:57.093" v="1657" actId="1076"/>
          <ac:grpSpMkLst>
            <pc:docMk/>
            <pc:sldMk cId="3282899815" sldId="266"/>
            <ac:grpSpMk id="2" creationId="{77D81992-D353-52B3-D1BB-23AB01A67D1D}"/>
          </ac:grpSpMkLst>
        </pc:grpChg>
      </pc:sldChg>
      <pc:sldChg chg="modSp mod">
        <pc:chgData name="WORLEY, Beverley (NHS HERTFORDSHIRE AND WEST ESSEX ICB - 06N)" userId="4929de99-2f6d-4639-a392-22e7fce6aef2" providerId="ADAL" clId="{46455C3C-7B6B-4A83-8EC6-367D50B75985}" dt="2024-08-19T08:04:35.965" v="973" actId="20577"/>
        <pc:sldMkLst>
          <pc:docMk/>
          <pc:sldMk cId="712161228" sldId="267"/>
        </pc:sldMkLst>
        <pc:spChg chg="mod">
          <ac:chgData name="WORLEY, Beverley (NHS HERTFORDSHIRE AND WEST ESSEX ICB - 06N)" userId="4929de99-2f6d-4639-a392-22e7fce6aef2" providerId="ADAL" clId="{46455C3C-7B6B-4A83-8EC6-367D50B75985}" dt="2024-08-19T08:04:35.965" v="973" actId="20577"/>
          <ac:spMkLst>
            <pc:docMk/>
            <pc:sldMk cId="712161228" sldId="267"/>
            <ac:spMk id="4" creationId="{0BD66E9F-8840-F01E-7739-DE6113172907}"/>
          </ac:spMkLst>
        </pc:spChg>
        <pc:spChg chg="mod">
          <ac:chgData name="WORLEY, Beverley (NHS HERTFORDSHIRE AND WEST ESSEX ICB - 06N)" userId="4929de99-2f6d-4639-a392-22e7fce6aef2" providerId="ADAL" clId="{46455C3C-7B6B-4A83-8EC6-367D50B75985}" dt="2024-08-19T08:04:05.321" v="964" actId="1076"/>
          <ac:spMkLst>
            <pc:docMk/>
            <pc:sldMk cId="712161228" sldId="267"/>
            <ac:spMk id="11" creationId="{0FA6479F-18C1-4BC4-9C39-D596716C386B}"/>
          </ac:spMkLst>
        </pc:spChg>
      </pc:sldChg>
      <pc:sldChg chg="addSp delSp modSp mod">
        <pc:chgData name="WORLEY, Beverley (NHS HERTFORDSHIRE AND WEST ESSEX ICB - 06N)" userId="4929de99-2f6d-4639-a392-22e7fce6aef2" providerId="ADAL" clId="{46455C3C-7B6B-4A83-8EC6-367D50B75985}" dt="2024-08-21T08:10:56.731" v="1727" actId="1076"/>
        <pc:sldMkLst>
          <pc:docMk/>
          <pc:sldMk cId="4038636567" sldId="268"/>
        </pc:sldMkLst>
        <pc:spChg chg="mod">
          <ac:chgData name="WORLEY, Beverley (NHS HERTFORDSHIRE AND WEST ESSEX ICB - 06N)" userId="4929de99-2f6d-4639-a392-22e7fce6aef2" providerId="ADAL" clId="{46455C3C-7B6B-4A83-8EC6-367D50B75985}" dt="2024-08-13T13:18:03.337" v="190" actId="404"/>
          <ac:spMkLst>
            <pc:docMk/>
            <pc:sldMk cId="4038636567" sldId="268"/>
            <ac:spMk id="3" creationId="{1A6913C7-08F4-D24F-BA85-491B8A178088}"/>
          </ac:spMkLst>
        </pc:spChg>
        <pc:spChg chg="del mod">
          <ac:chgData name="WORLEY, Beverley (NHS HERTFORDSHIRE AND WEST ESSEX ICB - 06N)" userId="4929de99-2f6d-4639-a392-22e7fce6aef2" providerId="ADAL" clId="{46455C3C-7B6B-4A83-8EC6-367D50B75985}" dt="2024-08-21T07:59:34.378" v="1678" actId="478"/>
          <ac:spMkLst>
            <pc:docMk/>
            <pc:sldMk cId="4038636567" sldId="268"/>
            <ac:spMk id="4" creationId="{7D86C2A1-CD50-77AD-C26F-61A5AA5935BC}"/>
          </ac:spMkLst>
        </pc:spChg>
        <pc:spChg chg="del">
          <ac:chgData name="WORLEY, Beverley (NHS HERTFORDSHIRE AND WEST ESSEX ICB - 06N)" userId="4929de99-2f6d-4639-a392-22e7fce6aef2" providerId="ADAL" clId="{46455C3C-7B6B-4A83-8EC6-367D50B75985}" dt="2024-08-21T07:59:37.222" v="1679" actId="478"/>
          <ac:spMkLst>
            <pc:docMk/>
            <pc:sldMk cId="4038636567" sldId="268"/>
            <ac:spMk id="5" creationId="{45888C6D-18F4-3E1E-7897-008730C7FBDF}"/>
          </ac:spMkLst>
        </pc:spChg>
        <pc:spChg chg="mod">
          <ac:chgData name="WORLEY, Beverley (NHS HERTFORDSHIRE AND WEST ESSEX ICB - 06N)" userId="4929de99-2f6d-4639-a392-22e7fce6aef2" providerId="ADAL" clId="{46455C3C-7B6B-4A83-8EC6-367D50B75985}" dt="2024-08-21T07:59:30.732" v="1677" actId="14100"/>
          <ac:spMkLst>
            <pc:docMk/>
            <pc:sldMk cId="4038636567" sldId="268"/>
            <ac:spMk id="6" creationId="{D21C9D83-4682-13AD-9AE7-2FAED5092DDA}"/>
          </ac:spMkLst>
        </pc:spChg>
        <pc:graphicFrameChg chg="add del mod">
          <ac:chgData name="WORLEY, Beverley (NHS HERTFORDSHIRE AND WEST ESSEX ICB - 06N)" userId="4929de99-2f6d-4639-a392-22e7fce6aef2" providerId="ADAL" clId="{46455C3C-7B6B-4A83-8EC6-367D50B75985}" dt="2024-08-21T08:10:41.972" v="1724" actId="478"/>
          <ac:graphicFrameMkLst>
            <pc:docMk/>
            <pc:sldMk cId="4038636567" sldId="268"/>
            <ac:graphicFrameMk id="2" creationId="{C613630C-B2CF-AB83-8FFA-E5FFE3DC1F78}"/>
          </ac:graphicFrameMkLst>
        </pc:graphicFrameChg>
        <pc:picChg chg="add mod">
          <ac:chgData name="WORLEY, Beverley (NHS HERTFORDSHIRE AND WEST ESSEX ICB - 06N)" userId="4929de99-2f6d-4639-a392-22e7fce6aef2" providerId="ADAL" clId="{46455C3C-7B6B-4A83-8EC6-367D50B75985}" dt="2024-08-21T08:10:56.731" v="1727" actId="1076"/>
          <ac:picMkLst>
            <pc:docMk/>
            <pc:sldMk cId="4038636567" sldId="268"/>
            <ac:picMk id="7" creationId="{03FF26E0-AE95-0346-3E50-1E7743E8687A}"/>
          </ac:picMkLst>
        </pc:picChg>
      </pc:sldChg>
      <pc:sldChg chg="modSp mod">
        <pc:chgData name="WORLEY, Beverley (NHS HERTFORDSHIRE AND WEST ESSEX ICB - 06N)" userId="4929de99-2f6d-4639-a392-22e7fce6aef2" providerId="ADAL" clId="{46455C3C-7B6B-4A83-8EC6-367D50B75985}" dt="2024-08-19T08:05:07.871" v="975" actId="20577"/>
        <pc:sldMkLst>
          <pc:docMk/>
          <pc:sldMk cId="2987492478" sldId="269"/>
        </pc:sldMkLst>
        <pc:spChg chg="mod">
          <ac:chgData name="WORLEY, Beverley (NHS HERTFORDSHIRE AND WEST ESSEX ICB - 06N)" userId="4929de99-2f6d-4639-a392-22e7fce6aef2" providerId="ADAL" clId="{46455C3C-7B6B-4A83-8EC6-367D50B75985}" dt="2024-08-13T13:05:07.444" v="11" actId="1076"/>
          <ac:spMkLst>
            <pc:docMk/>
            <pc:sldMk cId="2987492478" sldId="269"/>
            <ac:spMk id="3" creationId="{1A6913C7-08F4-D24F-BA85-491B8A178088}"/>
          </ac:spMkLst>
        </pc:spChg>
        <pc:spChg chg="mod">
          <ac:chgData name="WORLEY, Beverley (NHS HERTFORDSHIRE AND WEST ESSEX ICB - 06N)" userId="4929de99-2f6d-4639-a392-22e7fce6aef2" providerId="ADAL" clId="{46455C3C-7B6B-4A83-8EC6-367D50B75985}" dt="2024-08-19T08:05:07.871" v="975" actId="20577"/>
          <ac:spMkLst>
            <pc:docMk/>
            <pc:sldMk cId="2987492478" sldId="269"/>
            <ac:spMk id="5" creationId="{7D1DCF47-59A2-F746-1BAF-12C630817816}"/>
          </ac:spMkLst>
        </pc:spChg>
      </pc:sldChg>
      <pc:sldChg chg="modSp mod">
        <pc:chgData name="WORLEY, Beverley (NHS HERTFORDSHIRE AND WEST ESSEX ICB - 06N)" userId="4929de99-2f6d-4639-a392-22e7fce6aef2" providerId="ADAL" clId="{46455C3C-7B6B-4A83-8EC6-367D50B75985}" dt="2024-08-19T09:05:18.461" v="1538" actId="20577"/>
        <pc:sldMkLst>
          <pc:docMk/>
          <pc:sldMk cId="3036651299" sldId="271"/>
        </pc:sldMkLst>
        <pc:spChg chg="mod">
          <ac:chgData name="WORLEY, Beverley (NHS HERTFORDSHIRE AND WEST ESSEX ICB - 06N)" userId="4929de99-2f6d-4639-a392-22e7fce6aef2" providerId="ADAL" clId="{46455C3C-7B6B-4A83-8EC6-367D50B75985}" dt="2024-08-19T09:05:18.461" v="1538" actId="20577"/>
          <ac:spMkLst>
            <pc:docMk/>
            <pc:sldMk cId="3036651299" sldId="271"/>
            <ac:spMk id="2" creationId="{E4E53A42-BD30-0946-9491-2EE69A1F13EE}"/>
          </ac:spMkLst>
        </pc:spChg>
        <pc:spChg chg="mod">
          <ac:chgData name="WORLEY, Beverley (NHS HERTFORDSHIRE AND WEST ESSEX ICB - 06N)" userId="4929de99-2f6d-4639-a392-22e7fce6aef2" providerId="ADAL" clId="{46455C3C-7B6B-4A83-8EC6-367D50B75985}" dt="2024-08-13T13:21:09.483" v="215" actId="1076"/>
          <ac:spMkLst>
            <pc:docMk/>
            <pc:sldMk cId="3036651299" sldId="271"/>
            <ac:spMk id="3" creationId="{1A6913C7-08F4-D24F-BA85-491B8A178088}"/>
          </ac:spMkLst>
        </pc:spChg>
      </pc:sldChg>
      <pc:sldChg chg="addSp delSp modSp mod">
        <pc:chgData name="WORLEY, Beverley (NHS HERTFORDSHIRE AND WEST ESSEX ICB - 06N)" userId="4929de99-2f6d-4639-a392-22e7fce6aef2" providerId="ADAL" clId="{46455C3C-7B6B-4A83-8EC6-367D50B75985}" dt="2024-08-21T08:12:22.622" v="1734" actId="14100"/>
        <pc:sldMkLst>
          <pc:docMk/>
          <pc:sldMk cId="1233243176" sldId="272"/>
        </pc:sldMkLst>
        <pc:spChg chg="mod">
          <ac:chgData name="WORLEY, Beverley (NHS HERTFORDSHIRE AND WEST ESSEX ICB - 06N)" userId="4929de99-2f6d-4639-a392-22e7fce6aef2" providerId="ADAL" clId="{46455C3C-7B6B-4A83-8EC6-367D50B75985}" dt="2024-08-13T13:18:31.331" v="195" actId="1076"/>
          <ac:spMkLst>
            <pc:docMk/>
            <pc:sldMk cId="1233243176" sldId="272"/>
            <ac:spMk id="3" creationId="{1A6913C7-08F4-D24F-BA85-491B8A178088}"/>
          </ac:spMkLst>
        </pc:spChg>
        <pc:spChg chg="del mod">
          <ac:chgData name="WORLEY, Beverley (NHS HERTFORDSHIRE AND WEST ESSEX ICB - 06N)" userId="4929de99-2f6d-4639-a392-22e7fce6aef2" providerId="ADAL" clId="{46455C3C-7B6B-4A83-8EC6-367D50B75985}" dt="2024-08-21T07:58:24.269" v="1659" actId="478"/>
          <ac:spMkLst>
            <pc:docMk/>
            <pc:sldMk cId="1233243176" sldId="272"/>
            <ac:spMk id="4" creationId="{7D86C2A1-CD50-77AD-C26F-61A5AA5935BC}"/>
          </ac:spMkLst>
        </pc:spChg>
        <pc:spChg chg="del mod">
          <ac:chgData name="WORLEY, Beverley (NHS HERTFORDSHIRE AND WEST ESSEX ICB - 06N)" userId="4929de99-2f6d-4639-a392-22e7fce6aef2" providerId="ADAL" clId="{46455C3C-7B6B-4A83-8EC6-367D50B75985}" dt="2024-08-21T07:58:26.361" v="1660" actId="478"/>
          <ac:spMkLst>
            <pc:docMk/>
            <pc:sldMk cId="1233243176" sldId="272"/>
            <ac:spMk id="5" creationId="{45888C6D-18F4-3E1E-7897-008730C7FBDF}"/>
          </ac:spMkLst>
        </pc:spChg>
        <pc:spChg chg="mod">
          <ac:chgData name="WORLEY, Beverley (NHS HERTFORDSHIRE AND WEST ESSEX ICB - 06N)" userId="4929de99-2f6d-4639-a392-22e7fce6aef2" providerId="ADAL" clId="{46455C3C-7B6B-4A83-8EC6-367D50B75985}" dt="2024-08-21T07:59:21.216" v="1674" actId="1076"/>
          <ac:spMkLst>
            <pc:docMk/>
            <pc:sldMk cId="1233243176" sldId="272"/>
            <ac:spMk id="6" creationId="{D21C9D83-4682-13AD-9AE7-2FAED5092DDA}"/>
          </ac:spMkLst>
        </pc:spChg>
        <pc:graphicFrameChg chg="add del mod">
          <ac:chgData name="WORLEY, Beverley (NHS HERTFORDSHIRE AND WEST ESSEX ICB - 06N)" userId="4929de99-2f6d-4639-a392-22e7fce6aef2" providerId="ADAL" clId="{46455C3C-7B6B-4A83-8EC6-367D50B75985}" dt="2024-08-21T08:11:31.958" v="1728" actId="478"/>
          <ac:graphicFrameMkLst>
            <pc:docMk/>
            <pc:sldMk cId="1233243176" sldId="272"/>
            <ac:graphicFrameMk id="9" creationId="{A213AA77-2B12-4ED9-3AA4-E065EB82059B}"/>
          </ac:graphicFrameMkLst>
        </pc:graphicFrameChg>
        <pc:picChg chg="add del mod">
          <ac:chgData name="WORLEY, Beverley (NHS HERTFORDSHIRE AND WEST ESSEX ICB - 06N)" userId="4929de99-2f6d-4639-a392-22e7fce6aef2" providerId="ADAL" clId="{46455C3C-7B6B-4A83-8EC6-367D50B75985}" dt="2024-08-21T08:02:33.155" v="1697" actId="478"/>
          <ac:picMkLst>
            <pc:docMk/>
            <pc:sldMk cId="1233243176" sldId="272"/>
            <ac:picMk id="2" creationId="{96688089-AD44-0D2E-D134-41F86C3BB200}"/>
          </ac:picMkLst>
        </pc:picChg>
        <pc:picChg chg="add del mod">
          <ac:chgData name="WORLEY, Beverley (NHS HERTFORDSHIRE AND WEST ESSEX ICB - 06N)" userId="4929de99-2f6d-4639-a392-22e7fce6aef2" providerId="ADAL" clId="{46455C3C-7B6B-4A83-8EC6-367D50B75985}" dt="2024-08-21T08:05:17.592" v="1704" actId="478"/>
          <ac:picMkLst>
            <pc:docMk/>
            <pc:sldMk cId="1233243176" sldId="272"/>
            <ac:picMk id="7" creationId="{01FDAA3B-7044-BFC4-DCDE-8D7E178C30CF}"/>
          </ac:picMkLst>
        </pc:picChg>
        <pc:picChg chg="add del mod">
          <ac:chgData name="WORLEY, Beverley (NHS HERTFORDSHIRE AND WEST ESSEX ICB - 06N)" userId="4929de99-2f6d-4639-a392-22e7fce6aef2" providerId="ADAL" clId="{46455C3C-7B6B-4A83-8EC6-367D50B75985}" dt="2024-08-21T08:08:00.938" v="1713" actId="478"/>
          <ac:picMkLst>
            <pc:docMk/>
            <pc:sldMk cId="1233243176" sldId="272"/>
            <ac:picMk id="8" creationId="{FD426988-E766-5BBB-DD11-FE40C7C580A2}"/>
          </ac:picMkLst>
        </pc:picChg>
        <pc:picChg chg="add mod">
          <ac:chgData name="WORLEY, Beverley (NHS HERTFORDSHIRE AND WEST ESSEX ICB - 06N)" userId="4929de99-2f6d-4639-a392-22e7fce6aef2" providerId="ADAL" clId="{46455C3C-7B6B-4A83-8EC6-367D50B75985}" dt="2024-08-21T08:12:22.622" v="1734" actId="14100"/>
          <ac:picMkLst>
            <pc:docMk/>
            <pc:sldMk cId="1233243176" sldId="272"/>
            <ac:picMk id="10" creationId="{45615CAF-375C-BA7F-89C9-1E8EBC517442}"/>
          </ac:picMkLst>
        </pc:picChg>
      </pc:sldChg>
      <pc:sldChg chg="modSp mod addCm delCm modCm">
        <pc:chgData name="WORLEY, Beverley (NHS HERTFORDSHIRE AND WEST ESSEX ICB - 06N)" userId="4929de99-2f6d-4639-a392-22e7fce6aef2" providerId="ADAL" clId="{46455C3C-7B6B-4A83-8EC6-367D50B75985}" dt="2024-08-21T08:14:14.351" v="1749" actId="12"/>
        <pc:sldMkLst>
          <pc:docMk/>
          <pc:sldMk cId="2794270992" sldId="273"/>
        </pc:sldMkLst>
        <pc:spChg chg="mod">
          <ac:chgData name="WORLEY, Beverley (NHS HERTFORDSHIRE AND WEST ESSEX ICB - 06N)" userId="4929de99-2f6d-4639-a392-22e7fce6aef2" providerId="ADAL" clId="{46455C3C-7B6B-4A83-8EC6-367D50B75985}" dt="2024-08-13T13:18:16.209" v="193" actId="1076"/>
          <ac:spMkLst>
            <pc:docMk/>
            <pc:sldMk cId="2794270992" sldId="273"/>
            <ac:spMk id="3" creationId="{1A6913C7-08F4-D24F-BA85-491B8A178088}"/>
          </ac:spMkLst>
        </pc:spChg>
        <pc:spChg chg="mod">
          <ac:chgData name="WORLEY, Beverley (NHS HERTFORDSHIRE AND WEST ESSEX ICB - 06N)" userId="4929de99-2f6d-4639-a392-22e7fce6aef2" providerId="ADAL" clId="{46455C3C-7B6B-4A83-8EC6-367D50B75985}" dt="2024-08-21T08:14:14.351" v="1749" actId="12"/>
          <ac:spMkLst>
            <pc:docMk/>
            <pc:sldMk cId="2794270992" sldId="273"/>
            <ac:spMk id="4" creationId="{7D86C2A1-CD50-77AD-C26F-61A5AA5935BC}"/>
          </ac:spMkLst>
        </pc:spChg>
        <pc:spChg chg="mod">
          <ac:chgData name="WORLEY, Beverley (NHS HERTFORDSHIRE AND WEST ESSEX ICB - 06N)" userId="4929de99-2f6d-4639-a392-22e7fce6aef2" providerId="ADAL" clId="{46455C3C-7B6B-4A83-8EC6-367D50B75985}" dt="2024-08-21T08:13:53.891" v="1747" actId="1076"/>
          <ac:spMkLst>
            <pc:docMk/>
            <pc:sldMk cId="2794270992" sldId="273"/>
            <ac:spMk id="6" creationId="{D21C9D83-4682-13AD-9AE7-2FAED5092DDA}"/>
          </ac:spMkLst>
        </pc:spChg>
        <pc:extLst>
          <p:ext xmlns:p="http://schemas.openxmlformats.org/presentationml/2006/main" uri="{D6D511B9-2390-475A-947B-AFAB55BFBCF1}">
            <pc226:cmChg xmlns:pc226="http://schemas.microsoft.com/office/powerpoint/2022/06/main/command" chg="add del mod">
              <pc226:chgData name="WORLEY, Beverley (NHS HERTFORDSHIRE AND WEST ESSEX ICB - 06N)" userId="4929de99-2f6d-4639-a392-22e7fce6aef2" providerId="ADAL" clId="{46455C3C-7B6B-4A83-8EC6-367D50B75985}" dt="2024-08-21T07:59:54.307" v="1681"/>
              <pc2:cmMkLst xmlns:pc2="http://schemas.microsoft.com/office/powerpoint/2019/9/main/command">
                <pc:docMk/>
                <pc:sldMk cId="2794270992" sldId="273"/>
                <pc2:cmMk id="{6B0AC8F0-56A3-4ACD-8BBE-2907D6628858}"/>
              </pc2:cmMkLst>
            </pc226:cmChg>
          </p:ext>
        </pc:extLst>
      </pc:sldChg>
      <pc:sldChg chg="modSp mod">
        <pc:chgData name="WORLEY, Beverley (NHS HERTFORDSHIRE AND WEST ESSEX ICB - 06N)" userId="4929de99-2f6d-4639-a392-22e7fce6aef2" providerId="ADAL" clId="{46455C3C-7B6B-4A83-8EC6-367D50B75985}" dt="2024-08-13T13:22:08.567" v="220" actId="113"/>
        <pc:sldMkLst>
          <pc:docMk/>
          <pc:sldMk cId="3575895721" sldId="278"/>
        </pc:sldMkLst>
        <pc:spChg chg="mod">
          <ac:chgData name="WORLEY, Beverley (NHS HERTFORDSHIRE AND WEST ESSEX ICB - 06N)" userId="4929de99-2f6d-4639-a392-22e7fce6aef2" providerId="ADAL" clId="{46455C3C-7B6B-4A83-8EC6-367D50B75985}" dt="2024-08-13T13:22:08.567" v="220" actId="113"/>
          <ac:spMkLst>
            <pc:docMk/>
            <pc:sldMk cId="3575895721" sldId="278"/>
            <ac:spMk id="4" creationId="{9C6BEC4D-6353-45B7-9045-0D3814DB8ADA}"/>
          </ac:spMkLst>
        </pc:spChg>
      </pc:sldChg>
      <pc:sldChg chg="modSp mod">
        <pc:chgData name="WORLEY, Beverley (NHS HERTFORDSHIRE AND WEST ESSEX ICB - 06N)" userId="4929de99-2f6d-4639-a392-22e7fce6aef2" providerId="ADAL" clId="{46455C3C-7B6B-4A83-8EC6-367D50B75985}" dt="2024-08-13T13:22:18.595" v="221" actId="108"/>
        <pc:sldMkLst>
          <pc:docMk/>
          <pc:sldMk cId="3679657882" sldId="279"/>
        </pc:sldMkLst>
        <pc:spChg chg="mod">
          <ac:chgData name="WORLEY, Beverley (NHS HERTFORDSHIRE AND WEST ESSEX ICB - 06N)" userId="4929de99-2f6d-4639-a392-22e7fce6aef2" providerId="ADAL" clId="{46455C3C-7B6B-4A83-8EC6-367D50B75985}" dt="2024-08-13T13:22:18.595" v="221" actId="108"/>
          <ac:spMkLst>
            <pc:docMk/>
            <pc:sldMk cId="3679657882" sldId="279"/>
            <ac:spMk id="4" creationId="{E6786B24-B502-42BE-B132-B3F0872CE07B}"/>
          </ac:spMkLst>
        </pc:spChg>
      </pc:sldChg>
      <pc:sldChg chg="modSp mod">
        <pc:chgData name="WORLEY, Beverley (NHS HERTFORDSHIRE AND WEST ESSEX ICB - 06N)" userId="4929de99-2f6d-4639-a392-22e7fce6aef2" providerId="ADAL" clId="{46455C3C-7B6B-4A83-8EC6-367D50B75985}" dt="2024-08-13T13:48:10.510" v="671" actId="6549"/>
        <pc:sldMkLst>
          <pc:docMk/>
          <pc:sldMk cId="1712193664" sldId="283"/>
        </pc:sldMkLst>
        <pc:spChg chg="mod">
          <ac:chgData name="WORLEY, Beverley (NHS HERTFORDSHIRE AND WEST ESSEX ICB - 06N)" userId="4929de99-2f6d-4639-a392-22e7fce6aef2" providerId="ADAL" clId="{46455C3C-7B6B-4A83-8EC6-367D50B75985}" dt="2024-08-13T13:48:10.510" v="671" actId="6549"/>
          <ac:spMkLst>
            <pc:docMk/>
            <pc:sldMk cId="1712193664" sldId="283"/>
            <ac:spMk id="2" creationId="{E4E53A42-BD30-0946-9491-2EE69A1F13EE}"/>
          </ac:spMkLst>
        </pc:spChg>
        <pc:spChg chg="mod">
          <ac:chgData name="WORLEY, Beverley (NHS HERTFORDSHIRE AND WEST ESSEX ICB - 06N)" userId="4929de99-2f6d-4639-a392-22e7fce6aef2" providerId="ADAL" clId="{46455C3C-7B6B-4A83-8EC6-367D50B75985}" dt="2024-08-13T13:24:00.474" v="240" actId="1076"/>
          <ac:spMkLst>
            <pc:docMk/>
            <pc:sldMk cId="1712193664" sldId="283"/>
            <ac:spMk id="3" creationId="{1A6913C7-08F4-D24F-BA85-491B8A178088}"/>
          </ac:spMkLst>
        </pc:spChg>
      </pc:sldChg>
      <pc:sldChg chg="modSp mod">
        <pc:chgData name="WORLEY, Beverley (NHS HERTFORDSHIRE AND WEST ESSEX ICB - 06N)" userId="4929de99-2f6d-4639-a392-22e7fce6aef2" providerId="ADAL" clId="{46455C3C-7B6B-4A83-8EC6-367D50B75985}" dt="2024-08-13T13:24:12.048" v="241" actId="108"/>
        <pc:sldMkLst>
          <pc:docMk/>
          <pc:sldMk cId="2586253352" sldId="284"/>
        </pc:sldMkLst>
        <pc:spChg chg="mod">
          <ac:chgData name="WORLEY, Beverley (NHS HERTFORDSHIRE AND WEST ESSEX ICB - 06N)" userId="4929de99-2f6d-4639-a392-22e7fce6aef2" providerId="ADAL" clId="{46455C3C-7B6B-4A83-8EC6-367D50B75985}" dt="2024-08-13T13:24:12.048" v="241" actId="108"/>
          <ac:spMkLst>
            <pc:docMk/>
            <pc:sldMk cId="2586253352" sldId="284"/>
            <ac:spMk id="4" creationId="{E6786B24-B502-42BE-B132-B3F0872CE07B}"/>
          </ac:spMkLst>
        </pc:spChg>
      </pc:sldChg>
      <pc:sldChg chg="modSp mod">
        <pc:chgData name="WORLEY, Beverley (NHS HERTFORDSHIRE AND WEST ESSEX ICB - 06N)" userId="4929de99-2f6d-4639-a392-22e7fce6aef2" providerId="ADAL" clId="{46455C3C-7B6B-4A83-8EC6-367D50B75985}" dt="2024-08-21T08:17:06.466" v="1800" actId="20577"/>
        <pc:sldMkLst>
          <pc:docMk/>
          <pc:sldMk cId="3785476282" sldId="285"/>
        </pc:sldMkLst>
        <pc:spChg chg="mod">
          <ac:chgData name="WORLEY, Beverley (NHS HERTFORDSHIRE AND WEST ESSEX ICB - 06N)" userId="4929de99-2f6d-4639-a392-22e7fce6aef2" providerId="ADAL" clId="{46455C3C-7B6B-4A83-8EC6-367D50B75985}" dt="2024-08-21T08:17:06.466" v="1800" actId="20577"/>
          <ac:spMkLst>
            <pc:docMk/>
            <pc:sldMk cId="3785476282" sldId="285"/>
            <ac:spMk id="2" creationId="{E4E53A42-BD30-0946-9491-2EE69A1F13EE}"/>
          </ac:spMkLst>
        </pc:spChg>
        <pc:spChg chg="mod">
          <ac:chgData name="WORLEY, Beverley (NHS HERTFORDSHIRE AND WEST ESSEX ICB - 06N)" userId="4929de99-2f6d-4639-a392-22e7fce6aef2" providerId="ADAL" clId="{46455C3C-7B6B-4A83-8EC6-367D50B75985}" dt="2024-08-13T13:25:37.173" v="244" actId="14100"/>
          <ac:spMkLst>
            <pc:docMk/>
            <pc:sldMk cId="3785476282" sldId="285"/>
            <ac:spMk id="3" creationId="{1A6913C7-08F4-D24F-BA85-491B8A178088}"/>
          </ac:spMkLst>
        </pc:spChg>
      </pc:sldChg>
      <pc:sldChg chg="modSp mod">
        <pc:chgData name="WORLEY, Beverley (NHS HERTFORDSHIRE AND WEST ESSEX ICB - 06N)" userId="4929de99-2f6d-4639-a392-22e7fce6aef2" providerId="ADAL" clId="{46455C3C-7B6B-4A83-8EC6-367D50B75985}" dt="2024-08-21T08:19:03.834" v="1821" actId="13926"/>
        <pc:sldMkLst>
          <pc:docMk/>
          <pc:sldMk cId="3654431544" sldId="287"/>
        </pc:sldMkLst>
        <pc:spChg chg="mod">
          <ac:chgData name="WORLEY, Beverley (NHS HERTFORDSHIRE AND WEST ESSEX ICB - 06N)" userId="4929de99-2f6d-4639-a392-22e7fce6aef2" providerId="ADAL" clId="{46455C3C-7B6B-4A83-8EC6-367D50B75985}" dt="2024-08-21T08:19:03.834" v="1821" actId="13926"/>
          <ac:spMkLst>
            <pc:docMk/>
            <pc:sldMk cId="3654431544" sldId="287"/>
            <ac:spMk id="2" creationId="{E4E53A42-BD30-0946-9491-2EE69A1F13EE}"/>
          </ac:spMkLst>
        </pc:spChg>
        <pc:spChg chg="mod">
          <ac:chgData name="WORLEY, Beverley (NHS HERTFORDSHIRE AND WEST ESSEX ICB - 06N)" userId="4929de99-2f6d-4639-a392-22e7fce6aef2" providerId="ADAL" clId="{46455C3C-7B6B-4A83-8EC6-367D50B75985}" dt="2024-08-13T13:14:59.214" v="156" actId="108"/>
          <ac:spMkLst>
            <pc:docMk/>
            <pc:sldMk cId="3654431544" sldId="287"/>
            <ac:spMk id="3" creationId="{1A6913C7-08F4-D24F-BA85-491B8A178088}"/>
          </ac:spMkLst>
        </pc:spChg>
      </pc:sldChg>
      <pc:sldChg chg="modSp mod">
        <pc:chgData name="WORLEY, Beverley (NHS HERTFORDSHIRE AND WEST ESSEX ICB - 06N)" userId="4929de99-2f6d-4639-a392-22e7fce6aef2" providerId="ADAL" clId="{46455C3C-7B6B-4A83-8EC6-367D50B75985}" dt="2024-08-19T08:58:38.374" v="1487" actId="20577"/>
        <pc:sldMkLst>
          <pc:docMk/>
          <pc:sldMk cId="1513295527" sldId="288"/>
        </pc:sldMkLst>
        <pc:spChg chg="mod">
          <ac:chgData name="WORLEY, Beverley (NHS HERTFORDSHIRE AND WEST ESSEX ICB - 06N)" userId="4929de99-2f6d-4639-a392-22e7fce6aef2" providerId="ADAL" clId="{46455C3C-7B6B-4A83-8EC6-367D50B75985}" dt="2024-08-19T08:58:38.374" v="1487" actId="20577"/>
          <ac:spMkLst>
            <pc:docMk/>
            <pc:sldMk cId="1513295527" sldId="288"/>
            <ac:spMk id="2" creationId="{E4E53A42-BD30-0946-9491-2EE69A1F13EE}"/>
          </ac:spMkLst>
        </pc:spChg>
        <pc:spChg chg="mod">
          <ac:chgData name="WORLEY, Beverley (NHS HERTFORDSHIRE AND WEST ESSEX ICB - 06N)" userId="4929de99-2f6d-4639-a392-22e7fce6aef2" providerId="ADAL" clId="{46455C3C-7B6B-4A83-8EC6-367D50B75985}" dt="2024-08-13T13:15:43.831" v="159" actId="1076"/>
          <ac:spMkLst>
            <pc:docMk/>
            <pc:sldMk cId="1513295527" sldId="288"/>
            <ac:spMk id="3" creationId="{1A6913C7-08F4-D24F-BA85-491B8A178088}"/>
          </ac:spMkLst>
        </pc:spChg>
      </pc:sldChg>
      <pc:sldChg chg="modSp mod">
        <pc:chgData name="WORLEY, Beverley (NHS HERTFORDSHIRE AND WEST ESSEX ICB - 06N)" userId="4929de99-2f6d-4639-a392-22e7fce6aef2" providerId="ADAL" clId="{46455C3C-7B6B-4A83-8EC6-367D50B75985}" dt="2024-08-21T08:19:56.782" v="1834" actId="2710"/>
        <pc:sldMkLst>
          <pc:docMk/>
          <pc:sldMk cId="743595665" sldId="289"/>
        </pc:sldMkLst>
        <pc:spChg chg="mod">
          <ac:chgData name="WORLEY, Beverley (NHS HERTFORDSHIRE AND WEST ESSEX ICB - 06N)" userId="4929de99-2f6d-4639-a392-22e7fce6aef2" providerId="ADAL" clId="{46455C3C-7B6B-4A83-8EC6-367D50B75985}" dt="2024-08-21T08:19:56.782" v="1834" actId="2710"/>
          <ac:spMkLst>
            <pc:docMk/>
            <pc:sldMk cId="743595665" sldId="289"/>
            <ac:spMk id="2" creationId="{E4E53A42-BD30-0946-9491-2EE69A1F13EE}"/>
          </ac:spMkLst>
        </pc:spChg>
        <pc:spChg chg="mod">
          <ac:chgData name="WORLEY, Beverley (NHS HERTFORDSHIRE AND WEST ESSEX ICB - 06N)" userId="4929de99-2f6d-4639-a392-22e7fce6aef2" providerId="ADAL" clId="{46455C3C-7B6B-4A83-8EC6-367D50B75985}" dt="2024-08-13T13:16:08.285" v="162" actId="1076"/>
          <ac:spMkLst>
            <pc:docMk/>
            <pc:sldMk cId="743595665" sldId="289"/>
            <ac:spMk id="3" creationId="{1A6913C7-08F4-D24F-BA85-491B8A178088}"/>
          </ac:spMkLst>
        </pc:spChg>
      </pc:sldChg>
      <pc:sldChg chg="modSp mod">
        <pc:chgData name="WORLEY, Beverley (NHS HERTFORDSHIRE AND WEST ESSEX ICB - 06N)" userId="4929de99-2f6d-4639-a392-22e7fce6aef2" providerId="ADAL" clId="{46455C3C-7B6B-4A83-8EC6-367D50B75985}" dt="2024-08-21T08:22:26.546" v="1858" actId="20577"/>
        <pc:sldMkLst>
          <pc:docMk/>
          <pc:sldMk cId="2460761763" sldId="290"/>
        </pc:sldMkLst>
        <pc:spChg chg="mod">
          <ac:chgData name="WORLEY, Beverley (NHS HERTFORDSHIRE AND WEST ESSEX ICB - 06N)" userId="4929de99-2f6d-4639-a392-22e7fce6aef2" providerId="ADAL" clId="{46455C3C-7B6B-4A83-8EC6-367D50B75985}" dt="2024-08-21T08:22:26.546" v="1858" actId="20577"/>
          <ac:spMkLst>
            <pc:docMk/>
            <pc:sldMk cId="2460761763" sldId="290"/>
            <ac:spMk id="2" creationId="{E4E53A42-BD30-0946-9491-2EE69A1F13EE}"/>
          </ac:spMkLst>
        </pc:spChg>
        <pc:spChg chg="mod">
          <ac:chgData name="WORLEY, Beverley (NHS HERTFORDSHIRE AND WEST ESSEX ICB - 06N)" userId="4929de99-2f6d-4639-a392-22e7fce6aef2" providerId="ADAL" clId="{46455C3C-7B6B-4A83-8EC6-367D50B75985}" dt="2024-08-13T13:21:30.592" v="217" actId="1076"/>
          <ac:spMkLst>
            <pc:docMk/>
            <pc:sldMk cId="2460761763" sldId="290"/>
            <ac:spMk id="3" creationId="{1A6913C7-08F4-D24F-BA85-491B8A178088}"/>
          </ac:spMkLst>
        </pc:spChg>
      </pc:sldChg>
      <pc:sldChg chg="modSp mod ord">
        <pc:chgData name="WORLEY, Beverley (NHS HERTFORDSHIRE AND WEST ESSEX ICB - 06N)" userId="4929de99-2f6d-4639-a392-22e7fce6aef2" providerId="ADAL" clId="{46455C3C-7B6B-4A83-8EC6-367D50B75985}" dt="2024-08-19T08:36:43.818" v="1284" actId="14100"/>
        <pc:sldMkLst>
          <pc:docMk/>
          <pc:sldMk cId="1808745139" sldId="291"/>
        </pc:sldMkLst>
        <pc:spChg chg="mod">
          <ac:chgData name="WORLEY, Beverley (NHS HERTFORDSHIRE AND WEST ESSEX ICB - 06N)" userId="4929de99-2f6d-4639-a392-22e7fce6aef2" providerId="ADAL" clId="{46455C3C-7B6B-4A83-8EC6-367D50B75985}" dt="2024-08-19T08:36:43.818" v="1284" actId="14100"/>
          <ac:spMkLst>
            <pc:docMk/>
            <pc:sldMk cId="1808745139" sldId="291"/>
            <ac:spMk id="2" creationId="{E4E53A42-BD30-0946-9491-2EE69A1F13EE}"/>
          </ac:spMkLst>
        </pc:spChg>
        <pc:spChg chg="mod">
          <ac:chgData name="WORLEY, Beverley (NHS HERTFORDSHIRE AND WEST ESSEX ICB - 06N)" userId="4929de99-2f6d-4639-a392-22e7fce6aef2" providerId="ADAL" clId="{46455C3C-7B6B-4A83-8EC6-367D50B75985}" dt="2024-08-19T08:35:17.655" v="1277" actId="1076"/>
          <ac:spMkLst>
            <pc:docMk/>
            <pc:sldMk cId="1808745139" sldId="291"/>
            <ac:spMk id="3" creationId="{1A6913C7-08F4-D24F-BA85-491B8A178088}"/>
          </ac:spMkLst>
        </pc:spChg>
      </pc:sldChg>
      <pc:sldChg chg="modSp mod">
        <pc:chgData name="WORLEY, Beverley (NHS HERTFORDSHIRE AND WEST ESSEX ICB - 06N)" userId="4929de99-2f6d-4639-a392-22e7fce6aef2" providerId="ADAL" clId="{46455C3C-7B6B-4A83-8EC6-367D50B75985}" dt="2024-08-19T08:32:53.142" v="1276" actId="20577"/>
        <pc:sldMkLst>
          <pc:docMk/>
          <pc:sldMk cId="4478907" sldId="292"/>
        </pc:sldMkLst>
        <pc:spChg chg="mod">
          <ac:chgData name="WORLEY, Beverley (NHS HERTFORDSHIRE AND WEST ESSEX ICB - 06N)" userId="4929de99-2f6d-4639-a392-22e7fce6aef2" providerId="ADAL" clId="{46455C3C-7B6B-4A83-8EC6-367D50B75985}" dt="2024-08-13T13:10:39.436" v="125" actId="1076"/>
          <ac:spMkLst>
            <pc:docMk/>
            <pc:sldMk cId="4478907" sldId="292"/>
            <ac:spMk id="3" creationId="{68F64774-792A-6462-3F0C-AE4ADC1A1245}"/>
          </ac:spMkLst>
        </pc:spChg>
        <pc:graphicFrameChg chg="modGraphic">
          <ac:chgData name="WORLEY, Beverley (NHS HERTFORDSHIRE AND WEST ESSEX ICB - 06N)" userId="4929de99-2f6d-4639-a392-22e7fce6aef2" providerId="ADAL" clId="{46455C3C-7B6B-4A83-8EC6-367D50B75985}" dt="2024-08-19T08:32:53.142" v="1276" actId="20577"/>
          <ac:graphicFrameMkLst>
            <pc:docMk/>
            <pc:sldMk cId="4478907" sldId="292"/>
            <ac:graphicFrameMk id="6" creationId="{A6447C4E-B249-0446-3B1C-DD13D3D056D5}"/>
          </ac:graphicFrameMkLst>
        </pc:graphicFrameChg>
      </pc:sldChg>
      <pc:sldChg chg="modSp mod">
        <pc:chgData name="WORLEY, Beverley (NHS HERTFORDSHIRE AND WEST ESSEX ICB - 06N)" userId="4929de99-2f6d-4639-a392-22e7fce6aef2" providerId="ADAL" clId="{46455C3C-7B6B-4A83-8EC6-367D50B75985}" dt="2024-08-13T13:26:45.559" v="258" actId="1076"/>
        <pc:sldMkLst>
          <pc:docMk/>
          <pc:sldMk cId="505261499" sldId="293"/>
        </pc:sldMkLst>
        <pc:spChg chg="mod">
          <ac:chgData name="WORLEY, Beverley (NHS HERTFORDSHIRE AND WEST ESSEX ICB - 06N)" userId="4929de99-2f6d-4639-a392-22e7fce6aef2" providerId="ADAL" clId="{46455C3C-7B6B-4A83-8EC6-367D50B75985}" dt="2024-08-13T13:26:45.559" v="258" actId="1076"/>
          <ac:spMkLst>
            <pc:docMk/>
            <pc:sldMk cId="505261499" sldId="293"/>
            <ac:spMk id="5" creationId="{747E1551-F960-D6F0-0564-A2C049C39389}"/>
          </ac:spMkLst>
        </pc:spChg>
      </pc:sldChg>
      <pc:sldChg chg="modSp mod">
        <pc:chgData name="WORLEY, Beverley (NHS HERTFORDSHIRE AND WEST ESSEX ICB - 06N)" userId="4929de99-2f6d-4639-a392-22e7fce6aef2" providerId="ADAL" clId="{46455C3C-7B6B-4A83-8EC6-367D50B75985}" dt="2024-08-21T08:27:23.446" v="1928" actId="1076"/>
        <pc:sldMkLst>
          <pc:docMk/>
          <pc:sldMk cId="723266322" sldId="294"/>
        </pc:sldMkLst>
        <pc:spChg chg="mod">
          <ac:chgData name="WORLEY, Beverley (NHS HERTFORDSHIRE AND WEST ESSEX ICB - 06N)" userId="4929de99-2f6d-4639-a392-22e7fce6aef2" providerId="ADAL" clId="{46455C3C-7B6B-4A83-8EC6-367D50B75985}" dt="2024-08-21T08:27:15.858" v="1927" actId="1076"/>
          <ac:spMkLst>
            <pc:docMk/>
            <pc:sldMk cId="723266322" sldId="294"/>
            <ac:spMk id="6" creationId="{DF02E4B2-7FD1-7F27-8417-73F47B96C56E}"/>
          </ac:spMkLst>
        </pc:spChg>
        <pc:graphicFrameChg chg="mod modGraphic">
          <ac:chgData name="WORLEY, Beverley (NHS HERTFORDSHIRE AND WEST ESSEX ICB - 06N)" userId="4929de99-2f6d-4639-a392-22e7fce6aef2" providerId="ADAL" clId="{46455C3C-7B6B-4A83-8EC6-367D50B75985}" dt="2024-08-21T08:27:23.446" v="1928" actId="1076"/>
          <ac:graphicFrameMkLst>
            <pc:docMk/>
            <pc:sldMk cId="723266322" sldId="294"/>
            <ac:graphicFrameMk id="4" creationId="{26A23B7B-05E9-457B-5204-784140D59F08}"/>
          </ac:graphicFrameMkLst>
        </pc:graphicFrameChg>
      </pc:sldChg>
      <pc:sldChg chg="modSp mod">
        <pc:chgData name="WORLEY, Beverley (NHS HERTFORDSHIRE AND WEST ESSEX ICB - 06N)" userId="4929de99-2f6d-4639-a392-22e7fce6aef2" providerId="ADAL" clId="{46455C3C-7B6B-4A83-8EC6-367D50B75985}" dt="2024-08-19T08:52:03.865" v="1439" actId="20577"/>
        <pc:sldMkLst>
          <pc:docMk/>
          <pc:sldMk cId="2917780021" sldId="296"/>
        </pc:sldMkLst>
        <pc:spChg chg="mod">
          <ac:chgData name="WORLEY, Beverley (NHS HERTFORDSHIRE AND WEST ESSEX ICB - 06N)" userId="4929de99-2f6d-4639-a392-22e7fce6aef2" providerId="ADAL" clId="{46455C3C-7B6B-4A83-8EC6-367D50B75985}" dt="2024-08-19T08:52:03.865" v="1439" actId="20577"/>
          <ac:spMkLst>
            <pc:docMk/>
            <pc:sldMk cId="2917780021" sldId="296"/>
            <ac:spMk id="3" creationId="{1A6913C7-08F4-D24F-BA85-491B8A178088}"/>
          </ac:spMkLst>
        </pc:spChg>
      </pc:sldChg>
      <pc:sldChg chg="addSp modSp mod">
        <pc:chgData name="WORLEY, Beverley (NHS HERTFORDSHIRE AND WEST ESSEX ICB - 06N)" userId="4929de99-2f6d-4639-a392-22e7fce6aef2" providerId="ADAL" clId="{46455C3C-7B6B-4A83-8EC6-367D50B75985}" dt="2024-08-21T08:18:45.344" v="1820" actId="6549"/>
        <pc:sldMkLst>
          <pc:docMk/>
          <pc:sldMk cId="1174615315" sldId="298"/>
        </pc:sldMkLst>
        <pc:spChg chg="add mod">
          <ac:chgData name="WORLEY, Beverley (NHS HERTFORDSHIRE AND WEST ESSEX ICB - 06N)" userId="4929de99-2f6d-4639-a392-22e7fce6aef2" providerId="ADAL" clId="{46455C3C-7B6B-4A83-8EC6-367D50B75985}" dt="2024-08-19T08:45:58.834" v="1340"/>
          <ac:spMkLst>
            <pc:docMk/>
            <pc:sldMk cId="1174615315" sldId="298"/>
            <ac:spMk id="2" creationId="{72A342C0-1C53-AC42-777F-92539434833A}"/>
          </ac:spMkLst>
        </pc:spChg>
        <pc:spChg chg="mod">
          <ac:chgData name="WORLEY, Beverley (NHS HERTFORDSHIRE AND WEST ESSEX ICB - 06N)" userId="4929de99-2f6d-4639-a392-22e7fce6aef2" providerId="ADAL" clId="{46455C3C-7B6B-4A83-8EC6-367D50B75985}" dt="2024-08-13T13:13:40.968" v="152" actId="1076"/>
          <ac:spMkLst>
            <pc:docMk/>
            <pc:sldMk cId="1174615315" sldId="298"/>
            <ac:spMk id="5" creationId="{2F024B2D-03CB-CC96-4BDF-1EF1BFD53B69}"/>
          </ac:spMkLst>
        </pc:spChg>
        <pc:spChg chg="mod">
          <ac:chgData name="WORLEY, Beverley (NHS HERTFORDSHIRE AND WEST ESSEX ICB - 06N)" userId="4929de99-2f6d-4639-a392-22e7fce6aef2" providerId="ADAL" clId="{46455C3C-7B6B-4A83-8EC6-367D50B75985}" dt="2024-08-21T08:18:45.344" v="1820" actId="6549"/>
          <ac:spMkLst>
            <pc:docMk/>
            <pc:sldMk cId="1174615315" sldId="298"/>
            <ac:spMk id="6" creationId="{E34EAE04-2810-AA87-0EEE-FCABE0F79F6C}"/>
          </ac:spMkLst>
        </pc:spChg>
        <pc:spChg chg="mod">
          <ac:chgData name="WORLEY, Beverley (NHS HERTFORDSHIRE AND WEST ESSEX ICB - 06N)" userId="4929de99-2f6d-4639-a392-22e7fce6aef2" providerId="ADAL" clId="{46455C3C-7B6B-4A83-8EC6-367D50B75985}" dt="2024-08-19T08:47:07.389" v="1364" actId="14100"/>
          <ac:spMkLst>
            <pc:docMk/>
            <pc:sldMk cId="1174615315" sldId="298"/>
            <ac:spMk id="9" creationId="{B605813F-6D7F-47AE-AC2D-A76A501CEB01}"/>
          </ac:spMkLst>
        </pc:spChg>
        <pc:spChg chg="mod">
          <ac:chgData name="WORLEY, Beverley (NHS HERTFORDSHIRE AND WEST ESSEX ICB - 06N)" userId="4929de99-2f6d-4639-a392-22e7fce6aef2" providerId="ADAL" clId="{46455C3C-7B6B-4A83-8EC6-367D50B75985}" dt="2024-08-19T08:50:43.854" v="1420" actId="20577"/>
          <ac:spMkLst>
            <pc:docMk/>
            <pc:sldMk cId="1174615315" sldId="298"/>
            <ac:spMk id="12" creationId="{0AC6CB16-4B5D-DD9C-B6D4-E40F23D63FC1}"/>
          </ac:spMkLst>
        </pc:spChg>
        <pc:spChg chg="mod">
          <ac:chgData name="WORLEY, Beverley (NHS HERTFORDSHIRE AND WEST ESSEX ICB - 06N)" userId="4929de99-2f6d-4639-a392-22e7fce6aef2" providerId="ADAL" clId="{46455C3C-7B6B-4A83-8EC6-367D50B75985}" dt="2024-08-19T09:08:35.888" v="1614" actId="14100"/>
          <ac:spMkLst>
            <pc:docMk/>
            <pc:sldMk cId="1174615315" sldId="298"/>
            <ac:spMk id="17" creationId="{985BAD79-712C-AA8E-9092-50DFCB607D5E}"/>
          </ac:spMkLst>
        </pc:spChg>
        <pc:grpChg chg="mod">
          <ac:chgData name="WORLEY, Beverley (NHS HERTFORDSHIRE AND WEST ESSEX ICB - 06N)" userId="4929de99-2f6d-4639-a392-22e7fce6aef2" providerId="ADAL" clId="{46455C3C-7B6B-4A83-8EC6-367D50B75985}" dt="2024-08-19T08:45:37.510" v="1339" actId="14100"/>
          <ac:grpSpMkLst>
            <pc:docMk/>
            <pc:sldMk cId="1174615315" sldId="298"/>
            <ac:grpSpMk id="19" creationId="{A72A9DD3-2A95-A641-447B-EC1E7AC034E3}"/>
          </ac:grpSpMkLst>
        </pc:grpChg>
      </pc:sldChg>
      <pc:sldChg chg="modSp mod">
        <pc:chgData name="WORLEY, Beverley (NHS HERTFORDSHIRE AND WEST ESSEX ICB - 06N)" userId="4929de99-2f6d-4639-a392-22e7fce6aef2" providerId="ADAL" clId="{46455C3C-7B6B-4A83-8EC6-367D50B75985}" dt="2024-08-21T08:29:42.417" v="1932" actId="20577"/>
        <pc:sldMkLst>
          <pc:docMk/>
          <pc:sldMk cId="264039000" sldId="299"/>
        </pc:sldMkLst>
        <pc:spChg chg="mod">
          <ac:chgData name="WORLEY, Beverley (NHS HERTFORDSHIRE AND WEST ESSEX ICB - 06N)" userId="4929de99-2f6d-4639-a392-22e7fce6aef2" providerId="ADAL" clId="{46455C3C-7B6B-4A83-8EC6-367D50B75985}" dt="2024-08-13T13:12:58.811" v="149" actId="1076"/>
          <ac:spMkLst>
            <pc:docMk/>
            <pc:sldMk cId="264039000" sldId="299"/>
            <ac:spMk id="3" creationId="{5AE13660-5098-B544-9AFC-B628713B27F3}"/>
          </ac:spMkLst>
        </pc:spChg>
        <pc:graphicFrameChg chg="mod">
          <ac:chgData name="WORLEY, Beverley (NHS HERTFORDSHIRE AND WEST ESSEX ICB - 06N)" userId="4929de99-2f6d-4639-a392-22e7fce6aef2" providerId="ADAL" clId="{46455C3C-7B6B-4A83-8EC6-367D50B75985}" dt="2024-08-21T08:29:42.417" v="1932" actId="20577"/>
          <ac:graphicFrameMkLst>
            <pc:docMk/>
            <pc:sldMk cId="264039000" sldId="299"/>
            <ac:graphicFrameMk id="2" creationId="{DC14EEDA-54D9-1E7F-5E43-81AAD20C357B}"/>
          </ac:graphicFrameMkLst>
        </pc:graphicFrameChg>
      </pc:sldChg>
      <pc:sldChg chg="modSp mod">
        <pc:chgData name="WORLEY, Beverley (NHS HERTFORDSHIRE AND WEST ESSEX ICB - 06N)" userId="4929de99-2f6d-4639-a392-22e7fce6aef2" providerId="ADAL" clId="{46455C3C-7B6B-4A83-8EC6-367D50B75985}" dt="2024-08-13T13:22:38.320" v="223" actId="14100"/>
        <pc:sldMkLst>
          <pc:docMk/>
          <pc:sldMk cId="1288784265" sldId="300"/>
        </pc:sldMkLst>
        <pc:spChg chg="mod">
          <ac:chgData name="WORLEY, Beverley (NHS HERTFORDSHIRE AND WEST ESSEX ICB - 06N)" userId="4929de99-2f6d-4639-a392-22e7fce6aef2" providerId="ADAL" clId="{46455C3C-7B6B-4A83-8EC6-367D50B75985}" dt="2024-08-13T13:22:38.320" v="223" actId="14100"/>
          <ac:spMkLst>
            <pc:docMk/>
            <pc:sldMk cId="1288784265" sldId="300"/>
            <ac:spMk id="5" creationId="{FDDA8B85-DCBA-11A1-775C-AE5DDA899B10}"/>
          </ac:spMkLst>
        </pc:spChg>
      </pc:sldChg>
      <pc:sldChg chg="modSp mod">
        <pc:chgData name="WORLEY, Beverley (NHS HERTFORDSHIRE AND WEST ESSEX ICB - 06N)" userId="4929de99-2f6d-4639-a392-22e7fce6aef2" providerId="ADAL" clId="{46455C3C-7B6B-4A83-8EC6-367D50B75985}" dt="2024-08-21T08:18:24.898" v="1811" actId="13926"/>
        <pc:sldMkLst>
          <pc:docMk/>
          <pc:sldMk cId="2465800022" sldId="301"/>
        </pc:sldMkLst>
        <pc:spChg chg="mod">
          <ac:chgData name="WORLEY, Beverley (NHS HERTFORDSHIRE AND WEST ESSEX ICB - 06N)" userId="4929de99-2f6d-4639-a392-22e7fce6aef2" providerId="ADAL" clId="{46455C3C-7B6B-4A83-8EC6-367D50B75985}" dt="2024-08-13T13:11:56.759" v="135" actId="1076"/>
          <ac:spMkLst>
            <pc:docMk/>
            <pc:sldMk cId="2465800022" sldId="301"/>
            <ac:spMk id="2" creationId="{67BB4E0D-A67D-57C0-7EB0-2BB36C39964E}"/>
          </ac:spMkLst>
        </pc:spChg>
        <pc:spChg chg="mod">
          <ac:chgData name="WORLEY, Beverley (NHS HERTFORDSHIRE AND WEST ESSEX ICB - 06N)" userId="4929de99-2f6d-4639-a392-22e7fce6aef2" providerId="ADAL" clId="{46455C3C-7B6B-4A83-8EC6-367D50B75985}" dt="2024-08-21T08:18:24.898" v="1811" actId="13926"/>
          <ac:spMkLst>
            <pc:docMk/>
            <pc:sldMk cId="2465800022" sldId="301"/>
            <ac:spMk id="3" creationId="{98B0EA24-5769-89CC-4601-D1C326BC8F09}"/>
          </ac:spMkLst>
        </pc:spChg>
      </pc:sldChg>
      <pc:sldChg chg="modSp mod ord">
        <pc:chgData name="WORLEY, Beverley (NHS HERTFORDSHIRE AND WEST ESSEX ICB - 06N)" userId="4929de99-2f6d-4639-a392-22e7fce6aef2" providerId="ADAL" clId="{46455C3C-7B6B-4A83-8EC6-367D50B75985}" dt="2024-08-19T08:35:53.859" v="1279"/>
        <pc:sldMkLst>
          <pc:docMk/>
          <pc:sldMk cId="4164630418" sldId="302"/>
        </pc:sldMkLst>
        <pc:spChg chg="mod">
          <ac:chgData name="WORLEY, Beverley (NHS HERTFORDSHIRE AND WEST ESSEX ICB - 06N)" userId="4929de99-2f6d-4639-a392-22e7fce6aef2" providerId="ADAL" clId="{46455C3C-7B6B-4A83-8EC6-367D50B75985}" dt="2024-08-19T08:11:36.261" v="1031" actId="20577"/>
          <ac:spMkLst>
            <pc:docMk/>
            <pc:sldMk cId="4164630418" sldId="302"/>
            <ac:spMk id="2" creationId="{ED9D8178-1ADC-D997-F5FB-D8DDD8FB2DE7}"/>
          </ac:spMkLst>
        </pc:spChg>
        <pc:spChg chg="mod">
          <ac:chgData name="WORLEY, Beverley (NHS HERTFORDSHIRE AND WEST ESSEX ICB - 06N)" userId="4929de99-2f6d-4639-a392-22e7fce6aef2" providerId="ADAL" clId="{46455C3C-7B6B-4A83-8EC6-367D50B75985}" dt="2024-08-13T13:05:46.994" v="16" actId="1076"/>
          <ac:spMkLst>
            <pc:docMk/>
            <pc:sldMk cId="4164630418" sldId="302"/>
            <ac:spMk id="3" creationId="{365229E4-246B-56F9-D6B6-FBCD01CC2C95}"/>
          </ac:spMkLst>
        </pc:spChg>
      </pc:sldChg>
      <pc:sldMasterChg chg="modSldLayout">
        <pc:chgData name="WORLEY, Beverley (NHS HERTFORDSHIRE AND WEST ESSEX ICB - 06N)" userId="4929de99-2f6d-4639-a392-22e7fce6aef2" providerId="ADAL" clId="{46455C3C-7B6B-4A83-8EC6-367D50B75985}" dt="2024-08-19T08:45:14.325" v="1338" actId="1076"/>
        <pc:sldMasterMkLst>
          <pc:docMk/>
          <pc:sldMasterMk cId="82918800" sldId="2147483696"/>
        </pc:sldMasterMkLst>
        <pc:sldLayoutChg chg="modSp mod">
          <pc:chgData name="WORLEY, Beverley (NHS HERTFORDSHIRE AND WEST ESSEX ICB - 06N)" userId="4929de99-2f6d-4639-a392-22e7fce6aef2" providerId="ADAL" clId="{46455C3C-7B6B-4A83-8EC6-367D50B75985}" dt="2024-08-19T08:45:14.325" v="1338" actId="1076"/>
          <pc:sldLayoutMkLst>
            <pc:docMk/>
            <pc:sldMasterMk cId="82918800" sldId="2147483696"/>
            <pc:sldLayoutMk cId="643894609" sldId="2147483712"/>
          </pc:sldLayoutMkLst>
          <pc:spChg chg="mod">
            <ac:chgData name="WORLEY, Beverley (NHS HERTFORDSHIRE AND WEST ESSEX ICB - 06N)" userId="4929de99-2f6d-4639-a392-22e7fce6aef2" providerId="ADAL" clId="{46455C3C-7B6B-4A83-8EC6-367D50B75985}" dt="2024-08-19T08:45:14.325" v="1338" actId="1076"/>
            <ac:spMkLst>
              <pc:docMk/>
              <pc:sldMasterMk cId="82918800" sldId="2147483696"/>
              <pc:sldLayoutMk cId="643894609" sldId="2147483712"/>
              <ac:spMk id="6" creationId="{00000000-0000-0000-0000-000000000000}"/>
            </ac:spMkLst>
          </pc:spChg>
        </pc:sldLayoutChg>
      </pc:sldMasterChg>
    </pc:docChg>
  </pc:docChgLst>
  <pc:docChgLst>
    <pc:chgData name="WORLEY, Beverley (NHS HERTFORDSHIRE AND WEST ESSEX ICB - 06N)" userId="4929de99-2f6d-4639-a392-22e7fce6aef2" providerId="ADAL" clId="{78EBCB43-E22F-4484-8EB4-89BE09411202}"/>
    <pc:docChg chg="undo custSel modSld delSection">
      <pc:chgData name="WORLEY, Beverley (NHS HERTFORDSHIRE AND WEST ESSEX ICB - 06N)" userId="4929de99-2f6d-4639-a392-22e7fce6aef2" providerId="ADAL" clId="{78EBCB43-E22F-4484-8EB4-89BE09411202}" dt="2024-09-23T09:49:37.859" v="430" actId="5736"/>
      <pc:docMkLst>
        <pc:docMk/>
      </pc:docMkLst>
      <pc:sldChg chg="modSp mod">
        <pc:chgData name="WORLEY, Beverley (NHS HERTFORDSHIRE AND WEST ESSEX ICB - 06N)" userId="4929de99-2f6d-4639-a392-22e7fce6aef2" providerId="ADAL" clId="{78EBCB43-E22F-4484-8EB4-89BE09411202}" dt="2024-09-23T08:50:51.456" v="51" actId="20577"/>
        <pc:sldMkLst>
          <pc:docMk/>
          <pc:sldMk cId="1409781641" sldId="260"/>
        </pc:sldMkLst>
        <pc:spChg chg="mod">
          <ac:chgData name="WORLEY, Beverley (NHS HERTFORDSHIRE AND WEST ESSEX ICB - 06N)" userId="4929de99-2f6d-4639-a392-22e7fce6aef2" providerId="ADAL" clId="{78EBCB43-E22F-4484-8EB4-89BE09411202}" dt="2024-09-23T08:50:51.456" v="51" actId="20577"/>
          <ac:spMkLst>
            <pc:docMk/>
            <pc:sldMk cId="1409781641" sldId="260"/>
            <ac:spMk id="7" creationId="{15E7413E-D99E-6D9C-8E00-9C6B78C93BF0}"/>
          </ac:spMkLst>
        </pc:spChg>
      </pc:sldChg>
      <pc:sldChg chg="addSp modSp mod">
        <pc:chgData name="WORLEY, Beverley (NHS HERTFORDSHIRE AND WEST ESSEX ICB - 06N)" userId="4929de99-2f6d-4639-a392-22e7fce6aef2" providerId="ADAL" clId="{78EBCB43-E22F-4484-8EB4-89BE09411202}" dt="2024-09-23T08:51:54.839" v="52"/>
        <pc:sldMkLst>
          <pc:docMk/>
          <pc:sldMk cId="1659644929" sldId="262"/>
        </pc:sldMkLst>
        <pc:spChg chg="mod">
          <ac:chgData name="WORLEY, Beverley (NHS HERTFORDSHIRE AND WEST ESSEX ICB - 06N)" userId="4929de99-2f6d-4639-a392-22e7fce6aef2" providerId="ADAL" clId="{78EBCB43-E22F-4484-8EB4-89BE09411202}" dt="2024-09-10T14:08:49.723" v="36" actId="20577"/>
          <ac:spMkLst>
            <pc:docMk/>
            <pc:sldMk cId="1659644929" sldId="262"/>
            <ac:spMk id="5" creationId="{F5D8014A-F4EA-3F18-93DC-99F94794DE91}"/>
          </ac:spMkLst>
        </pc:spChg>
        <pc:spChg chg="add mod">
          <ac:chgData name="WORLEY, Beverley (NHS HERTFORDSHIRE AND WEST ESSEX ICB - 06N)" userId="4929de99-2f6d-4639-a392-22e7fce6aef2" providerId="ADAL" clId="{78EBCB43-E22F-4484-8EB4-89BE09411202}" dt="2024-09-23T08:51:54.839" v="52"/>
          <ac:spMkLst>
            <pc:docMk/>
            <pc:sldMk cId="1659644929" sldId="262"/>
            <ac:spMk id="22" creationId="{2B5648CD-9E4A-9831-2652-09EB4A7C7F49}"/>
          </ac:spMkLst>
        </pc:spChg>
        <pc:spChg chg="mod">
          <ac:chgData name="WORLEY, Beverley (NHS HERTFORDSHIRE AND WEST ESSEX ICB - 06N)" userId="4929de99-2f6d-4639-a392-22e7fce6aef2" providerId="ADAL" clId="{78EBCB43-E22F-4484-8EB4-89BE09411202}" dt="2024-09-10T08:06:24.510" v="0" actId="164"/>
          <ac:spMkLst>
            <pc:docMk/>
            <pc:sldMk cId="1659644929" sldId="262"/>
            <ac:spMk id="41" creationId="{5B88AB6E-9AD0-11E1-FBD0-9E16F5FF5965}"/>
          </ac:spMkLst>
        </pc:spChg>
        <pc:grpChg chg="add mod">
          <ac:chgData name="WORLEY, Beverley (NHS HERTFORDSHIRE AND WEST ESSEX ICB - 06N)" userId="4929de99-2f6d-4639-a392-22e7fce6aef2" providerId="ADAL" clId="{78EBCB43-E22F-4484-8EB4-89BE09411202}" dt="2024-09-10T08:06:24.510" v="0" actId="164"/>
          <ac:grpSpMkLst>
            <pc:docMk/>
            <pc:sldMk cId="1659644929" sldId="262"/>
            <ac:grpSpMk id="3" creationId="{046902FD-5DD6-BFB7-F3CE-AB4DFF070BE8}"/>
          </ac:grpSpMkLst>
        </pc:grpChg>
        <pc:grpChg chg="mod">
          <ac:chgData name="WORLEY, Beverley (NHS HERTFORDSHIRE AND WEST ESSEX ICB - 06N)" userId="4929de99-2f6d-4639-a392-22e7fce6aef2" providerId="ADAL" clId="{78EBCB43-E22F-4484-8EB4-89BE09411202}" dt="2024-09-10T08:06:24.510" v="0" actId="164"/>
          <ac:grpSpMkLst>
            <pc:docMk/>
            <pc:sldMk cId="1659644929" sldId="262"/>
            <ac:grpSpMk id="17" creationId="{DFC14E43-881B-5F62-BEE4-07B4751A8D60}"/>
          </ac:grpSpMkLst>
        </pc:grpChg>
      </pc:sldChg>
      <pc:sldChg chg="addSp modSp mod">
        <pc:chgData name="WORLEY, Beverley (NHS HERTFORDSHIRE AND WEST ESSEX ICB - 06N)" userId="4929de99-2f6d-4639-a392-22e7fce6aef2" providerId="ADAL" clId="{78EBCB43-E22F-4484-8EB4-89BE09411202}" dt="2024-09-23T08:52:59.267" v="79" actId="20577"/>
        <pc:sldMkLst>
          <pc:docMk/>
          <pc:sldMk cId="1029394516" sldId="263"/>
        </pc:sldMkLst>
        <pc:spChg chg="add mod">
          <ac:chgData name="WORLEY, Beverley (NHS HERTFORDSHIRE AND WEST ESSEX ICB - 06N)" userId="4929de99-2f6d-4639-a392-22e7fce6aef2" providerId="ADAL" clId="{78EBCB43-E22F-4484-8EB4-89BE09411202}" dt="2024-09-23T08:52:14.095" v="53"/>
          <ac:spMkLst>
            <pc:docMk/>
            <pc:sldMk cId="1029394516" sldId="263"/>
            <ac:spMk id="4" creationId="{7E256444-9321-15B7-1F49-FE5E8EF2626C}"/>
          </ac:spMkLst>
        </pc:spChg>
        <pc:spChg chg="mod">
          <ac:chgData name="WORLEY, Beverley (NHS HERTFORDSHIRE AND WEST ESSEX ICB - 06N)" userId="4929de99-2f6d-4639-a392-22e7fce6aef2" providerId="ADAL" clId="{78EBCB43-E22F-4484-8EB4-89BE09411202}" dt="2024-09-23T08:52:59.267" v="79" actId="20577"/>
          <ac:spMkLst>
            <pc:docMk/>
            <pc:sldMk cId="1029394516" sldId="263"/>
            <ac:spMk id="17" creationId="{0D7E17AD-DF4D-5D24-BC02-5A8672D23795}"/>
          </ac:spMkLst>
        </pc:spChg>
        <pc:grpChg chg="add mod">
          <ac:chgData name="WORLEY, Beverley (NHS HERTFORDSHIRE AND WEST ESSEX ICB - 06N)" userId="4929de99-2f6d-4639-a392-22e7fce6aef2" providerId="ADAL" clId="{78EBCB43-E22F-4484-8EB4-89BE09411202}" dt="2024-09-10T08:07:38.888" v="1" actId="164"/>
          <ac:grpSpMkLst>
            <pc:docMk/>
            <pc:sldMk cId="1029394516" sldId="263"/>
            <ac:grpSpMk id="2" creationId="{CEB39DEC-7D31-1F97-003C-3B357CB338CB}"/>
          </ac:grpSpMkLst>
        </pc:grpChg>
        <pc:graphicFrameChg chg="mod">
          <ac:chgData name="WORLEY, Beverley (NHS HERTFORDSHIRE AND WEST ESSEX ICB - 06N)" userId="4929de99-2f6d-4639-a392-22e7fce6aef2" providerId="ADAL" clId="{78EBCB43-E22F-4484-8EB4-89BE09411202}" dt="2024-09-10T08:07:38.888" v="1" actId="164"/>
          <ac:graphicFrameMkLst>
            <pc:docMk/>
            <pc:sldMk cId="1029394516" sldId="263"/>
            <ac:graphicFrameMk id="3" creationId="{9CEC7EF5-EA76-5C20-A73E-220BB47EA5B3}"/>
          </ac:graphicFrameMkLst>
        </pc:graphicFrameChg>
      </pc:sldChg>
      <pc:sldChg chg="modSp mod">
        <pc:chgData name="WORLEY, Beverley (NHS HERTFORDSHIRE AND WEST ESSEX ICB - 06N)" userId="4929de99-2f6d-4639-a392-22e7fce6aef2" providerId="ADAL" clId="{78EBCB43-E22F-4484-8EB4-89BE09411202}" dt="2024-09-23T09:22:29.951" v="408" actId="20577"/>
        <pc:sldMkLst>
          <pc:docMk/>
          <pc:sldMk cId="3036651299" sldId="271"/>
        </pc:sldMkLst>
        <pc:spChg chg="mod">
          <ac:chgData name="WORLEY, Beverley (NHS HERTFORDSHIRE AND WEST ESSEX ICB - 06N)" userId="4929de99-2f6d-4639-a392-22e7fce6aef2" providerId="ADAL" clId="{78EBCB43-E22F-4484-8EB4-89BE09411202}" dt="2024-09-23T09:22:29.951" v="408" actId="20577"/>
          <ac:spMkLst>
            <pc:docMk/>
            <pc:sldMk cId="3036651299" sldId="271"/>
            <ac:spMk id="2" creationId="{E4E53A42-BD30-0946-9491-2EE69A1F13EE}"/>
          </ac:spMkLst>
        </pc:spChg>
      </pc:sldChg>
      <pc:sldChg chg="modSp mod">
        <pc:chgData name="WORLEY, Beverley (NHS HERTFORDSHIRE AND WEST ESSEX ICB - 06N)" userId="4929de99-2f6d-4639-a392-22e7fce6aef2" providerId="ADAL" clId="{78EBCB43-E22F-4484-8EB4-89BE09411202}" dt="2024-09-23T09:21:06.629" v="406" actId="14100"/>
        <pc:sldMkLst>
          <pc:docMk/>
          <pc:sldMk cId="2794270992" sldId="273"/>
        </pc:sldMkLst>
        <pc:spChg chg="mod">
          <ac:chgData name="WORLEY, Beverley (NHS HERTFORDSHIRE AND WEST ESSEX ICB - 06N)" userId="4929de99-2f6d-4639-a392-22e7fce6aef2" providerId="ADAL" clId="{78EBCB43-E22F-4484-8EB4-89BE09411202}" dt="2024-09-23T09:21:06.629" v="406" actId="14100"/>
          <ac:spMkLst>
            <pc:docMk/>
            <pc:sldMk cId="2794270992" sldId="273"/>
            <ac:spMk id="4" creationId="{7D86C2A1-CD50-77AD-C26F-61A5AA5935BC}"/>
          </ac:spMkLst>
        </pc:spChg>
      </pc:sldChg>
      <pc:sldChg chg="modSp mod">
        <pc:chgData name="WORLEY, Beverley (NHS HERTFORDSHIRE AND WEST ESSEX ICB - 06N)" userId="4929de99-2f6d-4639-a392-22e7fce6aef2" providerId="ADAL" clId="{78EBCB43-E22F-4484-8EB4-89BE09411202}" dt="2024-09-23T09:12:13.401" v="368" actId="20577"/>
        <pc:sldMkLst>
          <pc:docMk/>
          <pc:sldMk cId="3654431544" sldId="287"/>
        </pc:sldMkLst>
        <pc:spChg chg="mod">
          <ac:chgData name="WORLEY, Beverley (NHS HERTFORDSHIRE AND WEST ESSEX ICB - 06N)" userId="4929de99-2f6d-4639-a392-22e7fce6aef2" providerId="ADAL" clId="{78EBCB43-E22F-4484-8EB4-89BE09411202}" dt="2024-09-23T09:12:13.401" v="368" actId="20577"/>
          <ac:spMkLst>
            <pc:docMk/>
            <pc:sldMk cId="3654431544" sldId="287"/>
            <ac:spMk id="2" creationId="{E4E53A42-BD30-0946-9491-2EE69A1F13EE}"/>
          </ac:spMkLst>
        </pc:spChg>
      </pc:sldChg>
      <pc:sldChg chg="modSp mod">
        <pc:chgData name="WORLEY, Beverley (NHS HERTFORDSHIRE AND WEST ESSEX ICB - 06N)" userId="4929de99-2f6d-4639-a392-22e7fce6aef2" providerId="ADAL" clId="{78EBCB43-E22F-4484-8EB4-89BE09411202}" dt="2024-09-23T09:14:19.982" v="378" actId="20577"/>
        <pc:sldMkLst>
          <pc:docMk/>
          <pc:sldMk cId="1513295527" sldId="288"/>
        </pc:sldMkLst>
        <pc:spChg chg="mod">
          <ac:chgData name="WORLEY, Beverley (NHS HERTFORDSHIRE AND WEST ESSEX ICB - 06N)" userId="4929de99-2f6d-4639-a392-22e7fce6aef2" providerId="ADAL" clId="{78EBCB43-E22F-4484-8EB4-89BE09411202}" dt="2024-09-23T09:14:19.982" v="378" actId="20577"/>
          <ac:spMkLst>
            <pc:docMk/>
            <pc:sldMk cId="1513295527" sldId="288"/>
            <ac:spMk id="2" creationId="{E4E53A42-BD30-0946-9491-2EE69A1F13EE}"/>
          </ac:spMkLst>
        </pc:spChg>
      </pc:sldChg>
      <pc:sldChg chg="modSp mod">
        <pc:chgData name="WORLEY, Beverley (NHS HERTFORDSHIRE AND WEST ESSEX ICB - 06N)" userId="4929de99-2f6d-4639-a392-22e7fce6aef2" providerId="ADAL" clId="{78EBCB43-E22F-4484-8EB4-89BE09411202}" dt="2024-09-23T09:16:08.078" v="404" actId="20577"/>
        <pc:sldMkLst>
          <pc:docMk/>
          <pc:sldMk cId="743595665" sldId="289"/>
        </pc:sldMkLst>
        <pc:spChg chg="mod">
          <ac:chgData name="WORLEY, Beverley (NHS HERTFORDSHIRE AND WEST ESSEX ICB - 06N)" userId="4929de99-2f6d-4639-a392-22e7fce6aef2" providerId="ADAL" clId="{78EBCB43-E22F-4484-8EB4-89BE09411202}" dt="2024-09-23T09:16:08.078" v="404" actId="20577"/>
          <ac:spMkLst>
            <pc:docMk/>
            <pc:sldMk cId="743595665" sldId="289"/>
            <ac:spMk id="2" creationId="{E4E53A42-BD30-0946-9491-2EE69A1F13EE}"/>
          </ac:spMkLst>
        </pc:spChg>
        <pc:spChg chg="mod">
          <ac:chgData name="WORLEY, Beverley (NHS HERTFORDSHIRE AND WEST ESSEX ICB - 06N)" userId="4929de99-2f6d-4639-a392-22e7fce6aef2" providerId="ADAL" clId="{78EBCB43-E22F-4484-8EB4-89BE09411202}" dt="2024-09-23T09:15:44.460" v="396" actId="20577"/>
          <ac:spMkLst>
            <pc:docMk/>
            <pc:sldMk cId="743595665" sldId="289"/>
            <ac:spMk id="3" creationId="{1A6913C7-08F4-D24F-BA85-491B8A178088}"/>
          </ac:spMkLst>
        </pc:spChg>
      </pc:sldChg>
      <pc:sldChg chg="modSp mod">
        <pc:chgData name="WORLEY, Beverley (NHS HERTFORDSHIRE AND WEST ESSEX ICB - 06N)" userId="4929de99-2f6d-4639-a392-22e7fce6aef2" providerId="ADAL" clId="{78EBCB43-E22F-4484-8EB4-89BE09411202}" dt="2024-09-23T08:53:58.714" v="104" actId="20577"/>
        <pc:sldMkLst>
          <pc:docMk/>
          <pc:sldMk cId="1808745139" sldId="291"/>
        </pc:sldMkLst>
        <pc:spChg chg="mod">
          <ac:chgData name="WORLEY, Beverley (NHS HERTFORDSHIRE AND WEST ESSEX ICB - 06N)" userId="4929de99-2f6d-4639-a392-22e7fce6aef2" providerId="ADAL" clId="{78EBCB43-E22F-4484-8EB4-89BE09411202}" dt="2024-09-23T08:53:58.714" v="104" actId="20577"/>
          <ac:spMkLst>
            <pc:docMk/>
            <pc:sldMk cId="1808745139" sldId="291"/>
            <ac:spMk id="3" creationId="{1A6913C7-08F4-D24F-BA85-491B8A178088}"/>
          </ac:spMkLst>
        </pc:spChg>
      </pc:sldChg>
      <pc:sldChg chg="modSp mod">
        <pc:chgData name="WORLEY, Beverley (NHS HERTFORDSHIRE AND WEST ESSEX ICB - 06N)" userId="4929de99-2f6d-4639-a392-22e7fce6aef2" providerId="ADAL" clId="{78EBCB43-E22F-4484-8EB4-89BE09411202}" dt="2024-09-23T08:53:35.396" v="83" actId="20577"/>
        <pc:sldMkLst>
          <pc:docMk/>
          <pc:sldMk cId="4478907" sldId="292"/>
        </pc:sldMkLst>
        <pc:graphicFrameChg chg="mod modGraphic">
          <ac:chgData name="WORLEY, Beverley (NHS HERTFORDSHIRE AND WEST ESSEX ICB - 06N)" userId="4929de99-2f6d-4639-a392-22e7fce6aef2" providerId="ADAL" clId="{78EBCB43-E22F-4484-8EB4-89BE09411202}" dt="2024-09-23T08:53:35.396" v="83" actId="20577"/>
          <ac:graphicFrameMkLst>
            <pc:docMk/>
            <pc:sldMk cId="4478907" sldId="292"/>
            <ac:graphicFrameMk id="6" creationId="{A6447C4E-B249-0446-3B1C-DD13D3D056D5}"/>
          </ac:graphicFrameMkLst>
        </pc:graphicFrameChg>
      </pc:sldChg>
      <pc:sldChg chg="modSp mod">
        <pc:chgData name="WORLEY, Beverley (NHS HERTFORDSHIRE AND WEST ESSEX ICB - 06N)" userId="4929de99-2f6d-4639-a392-22e7fce6aef2" providerId="ADAL" clId="{78EBCB43-E22F-4484-8EB4-89BE09411202}" dt="2024-09-23T09:49:37.859" v="430" actId="5736"/>
        <pc:sldMkLst>
          <pc:docMk/>
          <pc:sldMk cId="264039000" sldId="299"/>
        </pc:sldMkLst>
        <pc:graphicFrameChg chg="mod modGraphic">
          <ac:chgData name="WORLEY, Beverley (NHS HERTFORDSHIRE AND WEST ESSEX ICB - 06N)" userId="4929de99-2f6d-4639-a392-22e7fce6aef2" providerId="ADAL" clId="{78EBCB43-E22F-4484-8EB4-89BE09411202}" dt="2024-09-23T09:49:37.859" v="430" actId="5736"/>
          <ac:graphicFrameMkLst>
            <pc:docMk/>
            <pc:sldMk cId="264039000" sldId="299"/>
            <ac:graphicFrameMk id="2" creationId="{DC14EEDA-54D9-1E7F-5E43-81AAD20C357B}"/>
          </ac:graphicFrameMkLst>
        </pc:graphicFrameChg>
      </pc:sldChg>
      <pc:sldChg chg="modSp mod">
        <pc:chgData name="WORLEY, Beverley (NHS HERTFORDSHIRE AND WEST ESSEX ICB - 06N)" userId="4929de99-2f6d-4639-a392-22e7fce6aef2" providerId="ADAL" clId="{78EBCB43-E22F-4484-8EB4-89BE09411202}" dt="2024-09-23T09:02:10.475" v="206" actId="6549"/>
        <pc:sldMkLst>
          <pc:docMk/>
          <pc:sldMk cId="2465800022" sldId="301"/>
        </pc:sldMkLst>
        <pc:spChg chg="mod">
          <ac:chgData name="WORLEY, Beverley (NHS HERTFORDSHIRE AND WEST ESSEX ICB - 06N)" userId="4929de99-2f6d-4639-a392-22e7fce6aef2" providerId="ADAL" clId="{78EBCB43-E22F-4484-8EB4-89BE09411202}" dt="2024-09-23T09:02:10.475" v="206" actId="6549"/>
          <ac:spMkLst>
            <pc:docMk/>
            <pc:sldMk cId="2465800022" sldId="301"/>
            <ac:spMk id="3" creationId="{98B0EA24-5769-89CC-4601-D1C326BC8F09}"/>
          </ac:spMkLst>
        </pc:spChg>
      </pc:sldChg>
      <pc:sldChg chg="modSp mod">
        <pc:chgData name="WORLEY, Beverley (NHS HERTFORDSHIRE AND WEST ESSEX ICB - 06N)" userId="4929de99-2f6d-4639-a392-22e7fce6aef2" providerId="ADAL" clId="{78EBCB43-E22F-4484-8EB4-89BE09411202}" dt="2024-09-23T08:54:38.641" v="133" actId="1076"/>
        <pc:sldMkLst>
          <pc:docMk/>
          <pc:sldMk cId="4164630418" sldId="302"/>
        </pc:sldMkLst>
        <pc:spChg chg="mod">
          <ac:chgData name="WORLEY, Beverley (NHS HERTFORDSHIRE AND WEST ESSEX ICB - 06N)" userId="4929de99-2f6d-4639-a392-22e7fce6aef2" providerId="ADAL" clId="{78EBCB43-E22F-4484-8EB4-89BE09411202}" dt="2024-09-23T08:54:38.641" v="133" actId="1076"/>
          <ac:spMkLst>
            <pc:docMk/>
            <pc:sldMk cId="4164630418" sldId="302"/>
            <ac:spMk id="2" creationId="{ED9D8178-1ADC-D997-F5FB-D8DDD8FB2DE7}"/>
          </ac:spMkLst>
        </pc:spChg>
        <pc:spChg chg="mod">
          <ac:chgData name="WORLEY, Beverley (NHS HERTFORDSHIRE AND WEST ESSEX ICB - 06N)" userId="4929de99-2f6d-4639-a392-22e7fce6aef2" providerId="ADAL" clId="{78EBCB43-E22F-4484-8EB4-89BE09411202}" dt="2024-09-23T08:54:17.888" v="129" actId="20577"/>
          <ac:spMkLst>
            <pc:docMk/>
            <pc:sldMk cId="4164630418" sldId="302"/>
            <ac:spMk id="3" creationId="{365229E4-246B-56F9-D6B6-FBCD01CC2C95}"/>
          </ac:spMkLst>
        </pc:spChg>
      </pc:sldChg>
    </pc:docChg>
  </pc:docChgLst>
  <pc:docChgLst>
    <pc:chgData name="ENH-TR, Adds (EAST AND NORTH HERTFORDSHIRE NHS TRUST)" userId="S::adds.enh-tr@nhs.net::1a7a82c4-8acb-4846-b903-c9678c1c2c97" providerId="AD" clId="Web-{FDD04A6A-8E5A-E6A7-AFA4-E55A2851247B}"/>
    <pc:docChg chg="addSld delSld modSection">
      <pc:chgData name="ENH-TR, Adds (EAST AND NORTH HERTFORDSHIRE NHS TRUST)" userId="S::adds.enh-tr@nhs.net::1a7a82c4-8acb-4846-b903-c9678c1c2c97" providerId="AD" clId="Web-{FDD04A6A-8E5A-E6A7-AFA4-E55A2851247B}" dt="2024-09-11T12:30:21.694" v="1"/>
      <pc:docMkLst>
        <pc:docMk/>
      </pc:docMkLst>
      <pc:sldChg chg="del">
        <pc:chgData name="ENH-TR, Adds (EAST AND NORTH HERTFORDSHIRE NHS TRUST)" userId="S::adds.enh-tr@nhs.net::1a7a82c4-8acb-4846-b903-c9678c1c2c97" providerId="AD" clId="Web-{FDD04A6A-8E5A-E6A7-AFA4-E55A2851247B}" dt="2024-09-11T12:30:21.694" v="1"/>
        <pc:sldMkLst>
          <pc:docMk/>
          <pc:sldMk cId="1013628451" sldId="258"/>
        </pc:sldMkLst>
      </pc:sldChg>
      <pc:sldChg chg="add replId">
        <pc:chgData name="ENH-TR, Adds (EAST AND NORTH HERTFORDSHIRE NHS TRUST)" userId="S::adds.enh-tr@nhs.net::1a7a82c4-8acb-4846-b903-c9678c1c2c97" providerId="AD" clId="Web-{FDD04A6A-8E5A-E6A7-AFA4-E55A2851247B}" dt="2024-09-11T12:30:06.068" v="0"/>
        <pc:sldMkLst>
          <pc:docMk/>
          <pc:sldMk cId="3332817705" sldId="303"/>
        </pc:sldMkLst>
      </pc:sldChg>
    </pc:docChg>
  </pc:docChgLst>
  <pc:docChgLst>
    <pc:chgData name="CHAMBERS, Connie (NHS HERTFORDSHIRE AND WEST ESSEX ICB - 06K)" userId="S::connie.chambers@nhs.net::e8e644d5-05c5-4ed9-abfe-dd82e5000ebb" providerId="AD" clId="Web-{A592ACA1-AEFB-39D7-068B-E91146580AB9}"/>
    <pc:docChg chg="modSld">
      <pc:chgData name="CHAMBERS, Connie (NHS HERTFORDSHIRE AND WEST ESSEX ICB - 06K)" userId="S::connie.chambers@nhs.net::e8e644d5-05c5-4ed9-abfe-dd82e5000ebb" providerId="AD" clId="Web-{A592ACA1-AEFB-39D7-068B-E91146580AB9}" dt="2024-08-13T15:21:30.985" v="3" actId="20577"/>
      <pc:docMkLst>
        <pc:docMk/>
      </pc:docMkLst>
      <pc:sldChg chg="modSp">
        <pc:chgData name="CHAMBERS, Connie (NHS HERTFORDSHIRE AND WEST ESSEX ICB - 06K)" userId="S::connie.chambers@nhs.net::e8e644d5-05c5-4ed9-abfe-dd82e5000ebb" providerId="AD" clId="Web-{A592ACA1-AEFB-39D7-068B-E91146580AB9}" dt="2024-08-13T15:20:54.906" v="0" actId="1076"/>
        <pc:sldMkLst>
          <pc:docMk/>
          <pc:sldMk cId="1409781641" sldId="260"/>
        </pc:sldMkLst>
        <pc:graphicFrameChg chg="mod">
          <ac:chgData name="CHAMBERS, Connie (NHS HERTFORDSHIRE AND WEST ESSEX ICB - 06K)" userId="S::connie.chambers@nhs.net::e8e644d5-05c5-4ed9-abfe-dd82e5000ebb" providerId="AD" clId="Web-{A592ACA1-AEFB-39D7-068B-E91146580AB9}" dt="2024-08-13T15:20:54.906" v="0" actId="1076"/>
          <ac:graphicFrameMkLst>
            <pc:docMk/>
            <pc:sldMk cId="1409781641" sldId="260"/>
            <ac:graphicFrameMk id="8" creationId="{E1177829-ED4A-33DD-0760-DCCC32A4580D}"/>
          </ac:graphicFrameMkLst>
        </pc:graphicFrameChg>
      </pc:sldChg>
      <pc:sldChg chg="modSp">
        <pc:chgData name="CHAMBERS, Connie (NHS HERTFORDSHIRE AND WEST ESSEX ICB - 06K)" userId="S::connie.chambers@nhs.net::e8e644d5-05c5-4ed9-abfe-dd82e5000ebb" providerId="AD" clId="Web-{A592ACA1-AEFB-39D7-068B-E91146580AB9}" dt="2024-08-13T15:21:30.985" v="3" actId="20577"/>
        <pc:sldMkLst>
          <pc:docMk/>
          <pc:sldMk cId="4164630418" sldId="302"/>
        </pc:sldMkLst>
        <pc:spChg chg="mod">
          <ac:chgData name="CHAMBERS, Connie (NHS HERTFORDSHIRE AND WEST ESSEX ICB - 06K)" userId="S::connie.chambers@nhs.net::e8e644d5-05c5-4ed9-abfe-dd82e5000ebb" providerId="AD" clId="Web-{A592ACA1-AEFB-39D7-068B-E91146580AB9}" dt="2024-08-13T15:21:30.985" v="3" actId="20577"/>
          <ac:spMkLst>
            <pc:docMk/>
            <pc:sldMk cId="4164630418" sldId="302"/>
            <ac:spMk id="2" creationId="{ED9D8178-1ADC-D997-F5FB-D8DDD8FB2DE7}"/>
          </ac:spMkLst>
        </pc:spChg>
      </pc:sldChg>
    </pc:docChg>
  </pc:docChgLst>
  <pc:docChgLst>
    <pc:chgData name="ENH-TR, Adds (EAST AND NORTH HERTFORDSHIRE NHS TRUST)" userId="S::adds.enh-tr@nhs.net::1a7a82c4-8acb-4846-b903-c9678c1c2c97" providerId="AD" clId="Web-{89A28C0F-4A5B-E71D-42C6-00E64CA75CF8}"/>
    <pc:docChg chg="modSld">
      <pc:chgData name="ENH-TR, Adds (EAST AND NORTH HERTFORDSHIRE NHS TRUST)" userId="S::adds.enh-tr@nhs.net::1a7a82c4-8acb-4846-b903-c9678c1c2c97" providerId="AD" clId="Web-{89A28C0F-4A5B-E71D-42C6-00E64CA75CF8}" dt="2024-09-11T12:25:18.394" v="0" actId="20577"/>
      <pc:docMkLst>
        <pc:docMk/>
      </pc:docMkLst>
      <pc:sldChg chg="modSp">
        <pc:chgData name="ENH-TR, Adds (EAST AND NORTH HERTFORDSHIRE NHS TRUST)" userId="S::adds.enh-tr@nhs.net::1a7a82c4-8acb-4846-b903-c9678c1c2c97" providerId="AD" clId="Web-{89A28C0F-4A5B-E71D-42C6-00E64CA75CF8}" dt="2024-09-11T12:25:18.394" v="0" actId="20577"/>
        <pc:sldMkLst>
          <pc:docMk/>
          <pc:sldMk cId="1659644929" sldId="262"/>
        </pc:sldMkLst>
        <pc:spChg chg="mod">
          <ac:chgData name="ENH-TR, Adds (EAST AND NORTH HERTFORDSHIRE NHS TRUST)" userId="S::adds.enh-tr@nhs.net::1a7a82c4-8acb-4846-b903-c9678c1c2c97" providerId="AD" clId="Web-{89A28C0F-4A5B-E71D-42C6-00E64CA75CF8}" dt="2024-09-11T12:25:18.394" v="0" actId="20577"/>
          <ac:spMkLst>
            <pc:docMk/>
            <pc:sldMk cId="1659644929" sldId="262"/>
            <ac:spMk id="5" creationId="{F5D8014A-F4EA-3F18-93DC-99F94794DE91}"/>
          </ac:spMkLst>
        </pc:spChg>
      </pc:sldChg>
    </pc:docChg>
  </pc:docChgLst>
  <pc:docChgLst>
    <pc:chgData name="ENH-TR, Adds (EAST AND NORTH HERTFORDSHIRE NHS TRUST)" userId="S::adds.enh-tr@nhs.net::1a7a82c4-8acb-4846-b903-c9678c1c2c97" providerId="AD" clId="Web-{2E6984AC-A566-0921-90A2-A5F53690E449}"/>
    <pc:docChg chg="modSld">
      <pc:chgData name="ENH-TR, Adds (EAST AND NORTH HERTFORDSHIRE NHS TRUST)" userId="S::adds.enh-tr@nhs.net::1a7a82c4-8acb-4846-b903-c9678c1c2c97" providerId="AD" clId="Web-{2E6984AC-A566-0921-90A2-A5F53690E449}" dt="2024-09-10T07:15:10.607" v="0"/>
      <pc:docMkLst>
        <pc:docMk/>
      </pc:docMkLst>
      <pc:sldChg chg="addSp">
        <pc:chgData name="ENH-TR, Adds (EAST AND NORTH HERTFORDSHIRE NHS TRUST)" userId="S::adds.enh-tr@nhs.net::1a7a82c4-8acb-4846-b903-c9678c1c2c97" providerId="AD" clId="Web-{2E6984AC-A566-0921-90A2-A5F53690E449}" dt="2024-09-10T07:15:10.607" v="0"/>
        <pc:sldMkLst>
          <pc:docMk/>
          <pc:sldMk cId="1409781641" sldId="260"/>
        </pc:sldMkLst>
        <pc:grpChg chg="add">
          <ac:chgData name="ENH-TR, Adds (EAST AND NORTH HERTFORDSHIRE NHS TRUST)" userId="S::adds.enh-tr@nhs.net::1a7a82c4-8acb-4846-b903-c9678c1c2c97" providerId="AD" clId="Web-{2E6984AC-A566-0921-90A2-A5F53690E449}" dt="2024-09-10T07:15:10.607" v="0"/>
          <ac:grpSpMkLst>
            <pc:docMk/>
            <pc:sldMk cId="1409781641" sldId="260"/>
            <ac:grpSpMk id="33" creationId="{57F7A3A1-154E-5816-E5AC-86F263CE184F}"/>
          </ac:grpSpMkLst>
        </pc:gr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1D2767-6933-48A7-B65D-720EF0C3668A}" type="doc">
      <dgm:prSet loTypeId="urn:microsoft.com/office/officeart/2011/layout/HexagonRadial" loCatId="cycle" qsTypeId="urn:microsoft.com/office/officeart/2005/8/quickstyle/simple1" qsCatId="simple" csTypeId="urn:microsoft.com/office/officeart/2005/8/colors/accent6_1" csCatId="accent6" phldr="1"/>
      <dgm:spPr/>
      <dgm:t>
        <a:bodyPr/>
        <a:lstStyle/>
        <a:p>
          <a:endParaRPr lang="en-GB"/>
        </a:p>
      </dgm:t>
    </dgm:pt>
    <dgm:pt modelId="{6B53E1FA-3D06-4044-B039-23F226B98B23}">
      <dgm:prSet phldrT="[Text]" custT="1"/>
      <dgm:spPr>
        <a:ln>
          <a:solidFill>
            <a:srgbClr val="EF8233"/>
          </a:solidFill>
        </a:ln>
      </dgm:spPr>
      <dgm:t>
        <a:bodyPr/>
        <a:lstStyle/>
        <a:p>
          <a:r>
            <a:rPr lang="en-GB" sz="900" b="1" dirty="0"/>
            <a:t>Optional Activities</a:t>
          </a:r>
        </a:p>
      </dgm:t>
    </dgm:pt>
    <dgm:pt modelId="{0B5D136F-6D76-48EC-B847-08800F306AA3}" type="sibTrans" cxnId="{811B4EC7-71E0-484B-8950-F4130D1DE842}">
      <dgm:prSet/>
      <dgm:spPr/>
      <dgm:t>
        <a:bodyPr/>
        <a:lstStyle/>
        <a:p>
          <a:endParaRPr lang="en-GB" sz="900"/>
        </a:p>
      </dgm:t>
    </dgm:pt>
    <dgm:pt modelId="{9C7784E2-3D86-4F1C-856E-716BC8348539}" type="parTrans" cxnId="{811B4EC7-71E0-484B-8950-F4130D1DE842}">
      <dgm:prSet/>
      <dgm:spPr/>
      <dgm:t>
        <a:bodyPr/>
        <a:lstStyle/>
        <a:p>
          <a:endParaRPr lang="en-GB" sz="900"/>
        </a:p>
      </dgm:t>
    </dgm:pt>
    <dgm:pt modelId="{B245765D-4555-4A62-BBF3-B6749D8D7A8D}">
      <dgm:prSet custT="1"/>
      <dgm:spPr>
        <a:ln>
          <a:solidFill>
            <a:srgbClr val="EF8233"/>
          </a:solidFill>
        </a:ln>
      </dgm:spPr>
      <dgm:t>
        <a:bodyPr/>
        <a:lstStyle/>
        <a:p>
          <a:r>
            <a:rPr lang="en-GB" sz="900" dirty="0"/>
            <a:t>Leadership Webinars </a:t>
          </a:r>
        </a:p>
      </dgm:t>
    </dgm:pt>
    <dgm:pt modelId="{4DAC5811-C36B-4F74-ABFE-4B531ABF04E3}" type="sibTrans" cxnId="{33F4993C-B934-4969-8536-47E375CF695B}">
      <dgm:prSet/>
      <dgm:spPr/>
      <dgm:t>
        <a:bodyPr/>
        <a:lstStyle/>
        <a:p>
          <a:endParaRPr lang="en-GB" sz="900"/>
        </a:p>
      </dgm:t>
    </dgm:pt>
    <dgm:pt modelId="{3662281F-0CAD-4DAD-B569-52AF1816FEFE}" type="parTrans" cxnId="{33F4993C-B934-4969-8536-47E375CF695B}">
      <dgm:prSet/>
      <dgm:spPr/>
      <dgm:t>
        <a:bodyPr/>
        <a:lstStyle/>
        <a:p>
          <a:endParaRPr lang="en-GB" sz="900"/>
        </a:p>
      </dgm:t>
    </dgm:pt>
    <dgm:pt modelId="{75DDE10F-B66B-416B-AE31-7FEFE7C25919}">
      <dgm:prSet custT="1"/>
      <dgm:spPr>
        <a:ln>
          <a:solidFill>
            <a:srgbClr val="EF8233"/>
          </a:solidFill>
        </a:ln>
      </dgm:spPr>
      <dgm:t>
        <a:bodyPr/>
        <a:lstStyle/>
        <a:p>
          <a:r>
            <a:rPr lang="en-GB" sz="900" dirty="0"/>
            <a:t>Action Learning</a:t>
          </a:r>
        </a:p>
      </dgm:t>
    </dgm:pt>
    <dgm:pt modelId="{32742E28-98DF-422B-B2E3-0C4D4B974640}" type="parTrans" cxnId="{BF2D71E6-3B88-455C-A4DC-B177F696D3BA}">
      <dgm:prSet/>
      <dgm:spPr/>
      <dgm:t>
        <a:bodyPr/>
        <a:lstStyle/>
        <a:p>
          <a:endParaRPr lang="en-GB" sz="900"/>
        </a:p>
      </dgm:t>
    </dgm:pt>
    <dgm:pt modelId="{C7F215F9-E62B-4C94-906A-25F5087AA1C1}" type="sibTrans" cxnId="{BF2D71E6-3B88-455C-A4DC-B177F696D3BA}">
      <dgm:prSet/>
      <dgm:spPr/>
      <dgm:t>
        <a:bodyPr/>
        <a:lstStyle/>
        <a:p>
          <a:endParaRPr lang="en-GB" sz="900"/>
        </a:p>
      </dgm:t>
    </dgm:pt>
    <dgm:pt modelId="{4429E3A9-48A8-4338-9A14-4134E12B16C4}">
      <dgm:prSet custT="1"/>
      <dgm:spPr>
        <a:ln>
          <a:solidFill>
            <a:srgbClr val="EF8233"/>
          </a:solidFill>
        </a:ln>
      </dgm:spPr>
      <dgm:t>
        <a:bodyPr/>
        <a:lstStyle/>
        <a:p>
          <a:r>
            <a:rPr lang="en-GB" sz="900" dirty="0"/>
            <a:t>System-led talks</a:t>
          </a:r>
        </a:p>
      </dgm:t>
    </dgm:pt>
    <dgm:pt modelId="{15410E02-22C8-4F92-9CA9-E7D80492E23C}" type="parTrans" cxnId="{BF5FD07E-830B-40F6-9FB0-F840DD9E95CC}">
      <dgm:prSet/>
      <dgm:spPr/>
      <dgm:t>
        <a:bodyPr/>
        <a:lstStyle/>
        <a:p>
          <a:endParaRPr lang="en-GB" sz="900"/>
        </a:p>
      </dgm:t>
    </dgm:pt>
    <dgm:pt modelId="{55F1BD23-F207-4394-AB4A-BD070EA76662}" type="sibTrans" cxnId="{BF5FD07E-830B-40F6-9FB0-F840DD9E95CC}">
      <dgm:prSet/>
      <dgm:spPr/>
      <dgm:t>
        <a:bodyPr/>
        <a:lstStyle/>
        <a:p>
          <a:endParaRPr lang="en-GB" sz="900"/>
        </a:p>
      </dgm:t>
    </dgm:pt>
    <dgm:pt modelId="{5055E022-5075-424F-978F-3E941A40D72A}">
      <dgm:prSet custT="1"/>
      <dgm:spPr>
        <a:ln>
          <a:solidFill>
            <a:srgbClr val="EF8233"/>
          </a:solidFill>
        </a:ln>
      </dgm:spPr>
      <dgm:t>
        <a:bodyPr/>
        <a:lstStyle/>
        <a:p>
          <a:r>
            <a:rPr lang="en-GB" sz="900" dirty="0"/>
            <a:t>Systems Mentoring </a:t>
          </a:r>
        </a:p>
      </dgm:t>
    </dgm:pt>
    <dgm:pt modelId="{B9A13C40-697E-4FE0-8D12-CC46532A6F0C}" type="parTrans" cxnId="{B066D5C6-311D-483F-A8E1-EA44F710983E}">
      <dgm:prSet/>
      <dgm:spPr/>
      <dgm:t>
        <a:bodyPr/>
        <a:lstStyle/>
        <a:p>
          <a:endParaRPr lang="en-GB" sz="900"/>
        </a:p>
      </dgm:t>
    </dgm:pt>
    <dgm:pt modelId="{42FAD81C-807C-4E94-9C9A-735E07469FCF}" type="sibTrans" cxnId="{B066D5C6-311D-483F-A8E1-EA44F710983E}">
      <dgm:prSet/>
      <dgm:spPr/>
      <dgm:t>
        <a:bodyPr/>
        <a:lstStyle/>
        <a:p>
          <a:endParaRPr lang="en-GB" sz="900"/>
        </a:p>
      </dgm:t>
    </dgm:pt>
    <dgm:pt modelId="{ABCB71BE-B1F4-4538-A6B8-50D7AEB8B3FD}">
      <dgm:prSet custT="1"/>
      <dgm:spPr>
        <a:ln>
          <a:solidFill>
            <a:srgbClr val="EF8233"/>
          </a:solidFill>
        </a:ln>
      </dgm:spPr>
      <dgm:t>
        <a:bodyPr/>
        <a:lstStyle/>
        <a:p>
          <a:r>
            <a:rPr lang="en-GB" sz="900" dirty="0"/>
            <a:t>System Events </a:t>
          </a:r>
        </a:p>
      </dgm:t>
    </dgm:pt>
    <dgm:pt modelId="{1F44D654-B8D9-45BF-AFA4-39D4A80630A1}" type="parTrans" cxnId="{C74A4AE8-8238-4466-B83D-6FFCC83887E7}">
      <dgm:prSet/>
      <dgm:spPr/>
      <dgm:t>
        <a:bodyPr/>
        <a:lstStyle/>
        <a:p>
          <a:endParaRPr lang="en-GB" sz="900"/>
        </a:p>
      </dgm:t>
    </dgm:pt>
    <dgm:pt modelId="{3C3CA2DB-94C6-44DD-8C4D-0A1283AA890E}" type="sibTrans" cxnId="{C74A4AE8-8238-4466-B83D-6FFCC83887E7}">
      <dgm:prSet/>
      <dgm:spPr/>
      <dgm:t>
        <a:bodyPr/>
        <a:lstStyle/>
        <a:p>
          <a:endParaRPr lang="en-GB" sz="900"/>
        </a:p>
      </dgm:t>
    </dgm:pt>
    <dgm:pt modelId="{644CEB7D-BD02-4B2C-A125-42D0F80DB08E}">
      <dgm:prSet custT="1"/>
      <dgm:spPr>
        <a:ln>
          <a:solidFill>
            <a:srgbClr val="EF8233"/>
          </a:solidFill>
        </a:ln>
      </dgm:spPr>
      <dgm:t>
        <a:bodyPr/>
        <a:lstStyle/>
        <a:p>
          <a:r>
            <a:rPr lang="en-GB" sz="900" dirty="0"/>
            <a:t>Monthly leadership provocations</a:t>
          </a:r>
        </a:p>
      </dgm:t>
    </dgm:pt>
    <dgm:pt modelId="{25CEBBCA-9974-4F51-AC36-4B8DADF1E289}" type="parTrans" cxnId="{2906DB0D-1248-4A86-82F2-6AB9F041F2E3}">
      <dgm:prSet/>
      <dgm:spPr/>
      <dgm:t>
        <a:bodyPr/>
        <a:lstStyle/>
        <a:p>
          <a:endParaRPr lang="en-GB"/>
        </a:p>
      </dgm:t>
    </dgm:pt>
    <dgm:pt modelId="{3E8AA95D-E242-44FD-91B3-DB0B831580D7}" type="sibTrans" cxnId="{2906DB0D-1248-4A86-82F2-6AB9F041F2E3}">
      <dgm:prSet/>
      <dgm:spPr/>
      <dgm:t>
        <a:bodyPr/>
        <a:lstStyle/>
        <a:p>
          <a:endParaRPr lang="en-GB"/>
        </a:p>
      </dgm:t>
    </dgm:pt>
    <dgm:pt modelId="{556349D9-0874-4662-A491-7D0D414DDE40}" type="pres">
      <dgm:prSet presAssocID="{FC1D2767-6933-48A7-B65D-720EF0C3668A}" presName="Name0" presStyleCnt="0">
        <dgm:presLayoutVars>
          <dgm:chMax val="1"/>
          <dgm:chPref val="1"/>
          <dgm:dir/>
          <dgm:animOne val="branch"/>
          <dgm:animLvl val="lvl"/>
        </dgm:presLayoutVars>
      </dgm:prSet>
      <dgm:spPr/>
    </dgm:pt>
    <dgm:pt modelId="{807F5F6D-1179-46C7-8313-1378C059F27C}" type="pres">
      <dgm:prSet presAssocID="{6B53E1FA-3D06-4044-B039-23F226B98B23}" presName="Parent" presStyleLbl="node0" presStyleIdx="0" presStyleCnt="1">
        <dgm:presLayoutVars>
          <dgm:chMax val="6"/>
          <dgm:chPref val="6"/>
        </dgm:presLayoutVars>
      </dgm:prSet>
      <dgm:spPr/>
    </dgm:pt>
    <dgm:pt modelId="{72C42CD6-38AB-456C-8FF2-FA978F0FD882}" type="pres">
      <dgm:prSet presAssocID="{B245765D-4555-4A62-BBF3-B6749D8D7A8D}" presName="Accent1" presStyleCnt="0"/>
      <dgm:spPr/>
    </dgm:pt>
    <dgm:pt modelId="{A4592265-23C0-475F-A133-085DB6F7ABAC}" type="pres">
      <dgm:prSet presAssocID="{B245765D-4555-4A62-BBF3-B6749D8D7A8D}" presName="Accent" presStyleLbl="bgShp" presStyleIdx="0" presStyleCnt="6"/>
      <dgm:spPr/>
    </dgm:pt>
    <dgm:pt modelId="{78DB1D79-D766-4C16-83F3-C94ECF03BC07}" type="pres">
      <dgm:prSet presAssocID="{B245765D-4555-4A62-BBF3-B6749D8D7A8D}" presName="Child1" presStyleLbl="node1" presStyleIdx="0" presStyleCnt="6">
        <dgm:presLayoutVars>
          <dgm:chMax val="0"/>
          <dgm:chPref val="0"/>
          <dgm:bulletEnabled val="1"/>
        </dgm:presLayoutVars>
      </dgm:prSet>
      <dgm:spPr/>
    </dgm:pt>
    <dgm:pt modelId="{CFDBD252-8078-4B96-B313-FD0EAFD00BEA}" type="pres">
      <dgm:prSet presAssocID="{75DDE10F-B66B-416B-AE31-7FEFE7C25919}" presName="Accent2" presStyleCnt="0"/>
      <dgm:spPr/>
    </dgm:pt>
    <dgm:pt modelId="{37705CEC-B8D4-4B16-8413-D10E279B861F}" type="pres">
      <dgm:prSet presAssocID="{75DDE10F-B66B-416B-AE31-7FEFE7C25919}" presName="Accent" presStyleLbl="bgShp" presStyleIdx="1" presStyleCnt="6"/>
      <dgm:spPr>
        <a:solidFill>
          <a:srgbClr val="EF8233">
            <a:alpha val="50196"/>
          </a:srgbClr>
        </a:solidFill>
      </dgm:spPr>
    </dgm:pt>
    <dgm:pt modelId="{DA34516E-41A0-4F34-B3FE-320746AE6A07}" type="pres">
      <dgm:prSet presAssocID="{75DDE10F-B66B-416B-AE31-7FEFE7C25919}" presName="Child2" presStyleLbl="node1" presStyleIdx="1" presStyleCnt="6">
        <dgm:presLayoutVars>
          <dgm:chMax val="0"/>
          <dgm:chPref val="0"/>
          <dgm:bulletEnabled val="1"/>
        </dgm:presLayoutVars>
      </dgm:prSet>
      <dgm:spPr/>
    </dgm:pt>
    <dgm:pt modelId="{E6475DE2-00D8-4415-8BD3-8BCE6318EED9}" type="pres">
      <dgm:prSet presAssocID="{4429E3A9-48A8-4338-9A14-4134E12B16C4}" presName="Accent3" presStyleCnt="0"/>
      <dgm:spPr/>
    </dgm:pt>
    <dgm:pt modelId="{A44BF7EA-2C3C-4BC5-BA2B-B9EA17104434}" type="pres">
      <dgm:prSet presAssocID="{4429E3A9-48A8-4338-9A14-4134E12B16C4}" presName="Accent" presStyleLbl="bgShp" presStyleIdx="2" presStyleCnt="6"/>
      <dgm:spPr>
        <a:solidFill>
          <a:srgbClr val="EF8233">
            <a:alpha val="50196"/>
          </a:srgbClr>
        </a:solidFill>
      </dgm:spPr>
    </dgm:pt>
    <dgm:pt modelId="{B06B475C-FD57-4A28-85D1-4A02809749CC}" type="pres">
      <dgm:prSet presAssocID="{4429E3A9-48A8-4338-9A14-4134E12B16C4}" presName="Child3" presStyleLbl="node1" presStyleIdx="2" presStyleCnt="6">
        <dgm:presLayoutVars>
          <dgm:chMax val="0"/>
          <dgm:chPref val="0"/>
          <dgm:bulletEnabled val="1"/>
        </dgm:presLayoutVars>
      </dgm:prSet>
      <dgm:spPr/>
    </dgm:pt>
    <dgm:pt modelId="{56DA9FA4-213A-4F34-87A8-051C1BE81ED6}" type="pres">
      <dgm:prSet presAssocID="{5055E022-5075-424F-978F-3E941A40D72A}" presName="Accent4" presStyleCnt="0"/>
      <dgm:spPr/>
    </dgm:pt>
    <dgm:pt modelId="{D9278A76-2531-49C7-969D-32A6DA3B5162}" type="pres">
      <dgm:prSet presAssocID="{5055E022-5075-424F-978F-3E941A40D72A}" presName="Accent" presStyleLbl="bgShp" presStyleIdx="3" presStyleCnt="6"/>
      <dgm:spPr>
        <a:solidFill>
          <a:srgbClr val="EF8233">
            <a:alpha val="50196"/>
          </a:srgbClr>
        </a:solidFill>
      </dgm:spPr>
    </dgm:pt>
    <dgm:pt modelId="{0316CCC5-D822-4796-941A-06D2DC2812CD}" type="pres">
      <dgm:prSet presAssocID="{5055E022-5075-424F-978F-3E941A40D72A}" presName="Child4" presStyleLbl="node1" presStyleIdx="3" presStyleCnt="6">
        <dgm:presLayoutVars>
          <dgm:chMax val="0"/>
          <dgm:chPref val="0"/>
          <dgm:bulletEnabled val="1"/>
        </dgm:presLayoutVars>
      </dgm:prSet>
      <dgm:spPr/>
    </dgm:pt>
    <dgm:pt modelId="{0C4852A4-829A-4F10-9D59-E7BB9E96B355}" type="pres">
      <dgm:prSet presAssocID="{ABCB71BE-B1F4-4538-A6B8-50D7AEB8B3FD}" presName="Accent5" presStyleCnt="0"/>
      <dgm:spPr/>
    </dgm:pt>
    <dgm:pt modelId="{501265F3-8CEF-4C95-B79C-873E331A3ED5}" type="pres">
      <dgm:prSet presAssocID="{ABCB71BE-B1F4-4538-A6B8-50D7AEB8B3FD}" presName="Accent" presStyleLbl="bgShp" presStyleIdx="4" presStyleCnt="6"/>
      <dgm:spPr>
        <a:solidFill>
          <a:srgbClr val="EF8233">
            <a:alpha val="50196"/>
          </a:srgbClr>
        </a:solidFill>
      </dgm:spPr>
    </dgm:pt>
    <dgm:pt modelId="{E41A58AF-E57E-419B-903A-81DF2A5F027D}" type="pres">
      <dgm:prSet presAssocID="{ABCB71BE-B1F4-4538-A6B8-50D7AEB8B3FD}" presName="Child5" presStyleLbl="node1" presStyleIdx="4" presStyleCnt="6">
        <dgm:presLayoutVars>
          <dgm:chMax val="0"/>
          <dgm:chPref val="0"/>
          <dgm:bulletEnabled val="1"/>
        </dgm:presLayoutVars>
      </dgm:prSet>
      <dgm:spPr/>
    </dgm:pt>
    <dgm:pt modelId="{666EC23A-32EA-4A32-B052-81BA38FBE0A2}" type="pres">
      <dgm:prSet presAssocID="{644CEB7D-BD02-4B2C-A125-42D0F80DB08E}" presName="Accent6" presStyleCnt="0"/>
      <dgm:spPr/>
    </dgm:pt>
    <dgm:pt modelId="{B9AB17E8-30BA-46A9-A75D-243462E3413F}" type="pres">
      <dgm:prSet presAssocID="{644CEB7D-BD02-4B2C-A125-42D0F80DB08E}" presName="Accent" presStyleLbl="bgShp" presStyleIdx="5" presStyleCnt="6"/>
      <dgm:spPr>
        <a:solidFill>
          <a:srgbClr val="EF8233">
            <a:alpha val="50196"/>
          </a:srgbClr>
        </a:solidFill>
      </dgm:spPr>
    </dgm:pt>
    <dgm:pt modelId="{8F0FC8AD-E840-415A-88FA-9215904798AF}" type="pres">
      <dgm:prSet presAssocID="{644CEB7D-BD02-4B2C-A125-42D0F80DB08E}" presName="Child6" presStyleLbl="node1" presStyleIdx="5" presStyleCnt="6">
        <dgm:presLayoutVars>
          <dgm:chMax val="0"/>
          <dgm:chPref val="0"/>
          <dgm:bulletEnabled val="1"/>
        </dgm:presLayoutVars>
      </dgm:prSet>
      <dgm:spPr/>
    </dgm:pt>
  </dgm:ptLst>
  <dgm:cxnLst>
    <dgm:cxn modelId="{2906DB0D-1248-4A86-82F2-6AB9F041F2E3}" srcId="{6B53E1FA-3D06-4044-B039-23F226B98B23}" destId="{644CEB7D-BD02-4B2C-A125-42D0F80DB08E}" srcOrd="5" destOrd="0" parTransId="{25CEBBCA-9974-4F51-AC36-4B8DADF1E289}" sibTransId="{3E8AA95D-E242-44FD-91B3-DB0B831580D7}"/>
    <dgm:cxn modelId="{57359D20-9FD3-4164-9F05-22F370156A3C}" type="presOf" srcId="{6B53E1FA-3D06-4044-B039-23F226B98B23}" destId="{807F5F6D-1179-46C7-8313-1378C059F27C}" srcOrd="0" destOrd="0" presId="urn:microsoft.com/office/officeart/2011/layout/HexagonRadial"/>
    <dgm:cxn modelId="{33F4993C-B934-4969-8536-47E375CF695B}" srcId="{6B53E1FA-3D06-4044-B039-23F226B98B23}" destId="{B245765D-4555-4A62-BBF3-B6749D8D7A8D}" srcOrd="0" destOrd="0" parTransId="{3662281F-0CAD-4DAD-B569-52AF1816FEFE}" sibTransId="{4DAC5811-C36B-4F74-ABFE-4B531ABF04E3}"/>
    <dgm:cxn modelId="{5BBEF862-8CFC-42B5-8004-D24A2C80E893}" type="presOf" srcId="{5055E022-5075-424F-978F-3E941A40D72A}" destId="{0316CCC5-D822-4796-941A-06D2DC2812CD}" srcOrd="0" destOrd="0" presId="urn:microsoft.com/office/officeart/2011/layout/HexagonRadial"/>
    <dgm:cxn modelId="{06B2F551-F43A-4BA8-B9BE-A02B60722FFA}" type="presOf" srcId="{75DDE10F-B66B-416B-AE31-7FEFE7C25919}" destId="{DA34516E-41A0-4F34-B3FE-320746AE6A07}" srcOrd="0" destOrd="0" presId="urn:microsoft.com/office/officeart/2011/layout/HexagonRadial"/>
    <dgm:cxn modelId="{BF5FD07E-830B-40F6-9FB0-F840DD9E95CC}" srcId="{6B53E1FA-3D06-4044-B039-23F226B98B23}" destId="{4429E3A9-48A8-4338-9A14-4134E12B16C4}" srcOrd="2" destOrd="0" parTransId="{15410E02-22C8-4F92-9CA9-E7D80492E23C}" sibTransId="{55F1BD23-F207-4394-AB4A-BD070EA76662}"/>
    <dgm:cxn modelId="{B066D5C6-311D-483F-A8E1-EA44F710983E}" srcId="{6B53E1FA-3D06-4044-B039-23F226B98B23}" destId="{5055E022-5075-424F-978F-3E941A40D72A}" srcOrd="3" destOrd="0" parTransId="{B9A13C40-697E-4FE0-8D12-CC46532A6F0C}" sibTransId="{42FAD81C-807C-4E94-9C9A-735E07469FCF}"/>
    <dgm:cxn modelId="{811B4EC7-71E0-484B-8950-F4130D1DE842}" srcId="{FC1D2767-6933-48A7-B65D-720EF0C3668A}" destId="{6B53E1FA-3D06-4044-B039-23F226B98B23}" srcOrd="0" destOrd="0" parTransId="{9C7784E2-3D86-4F1C-856E-716BC8348539}" sibTransId="{0B5D136F-6D76-48EC-B847-08800F306AA3}"/>
    <dgm:cxn modelId="{07C6D4C9-F526-4866-9278-CB132072558C}" type="presOf" srcId="{4429E3A9-48A8-4338-9A14-4134E12B16C4}" destId="{B06B475C-FD57-4A28-85D1-4A02809749CC}" srcOrd="0" destOrd="0" presId="urn:microsoft.com/office/officeart/2011/layout/HexagonRadial"/>
    <dgm:cxn modelId="{A8B786CF-68FC-4D35-BE3A-37B6B9558898}" type="presOf" srcId="{644CEB7D-BD02-4B2C-A125-42D0F80DB08E}" destId="{8F0FC8AD-E840-415A-88FA-9215904798AF}" srcOrd="0" destOrd="0" presId="urn:microsoft.com/office/officeart/2011/layout/HexagonRadial"/>
    <dgm:cxn modelId="{DA2934E3-59D0-4810-A5B3-FA25FBB73DC5}" type="presOf" srcId="{B245765D-4555-4A62-BBF3-B6749D8D7A8D}" destId="{78DB1D79-D766-4C16-83F3-C94ECF03BC07}" srcOrd="0" destOrd="0" presId="urn:microsoft.com/office/officeart/2011/layout/HexagonRadial"/>
    <dgm:cxn modelId="{BF2D71E6-3B88-455C-A4DC-B177F696D3BA}" srcId="{6B53E1FA-3D06-4044-B039-23F226B98B23}" destId="{75DDE10F-B66B-416B-AE31-7FEFE7C25919}" srcOrd="1" destOrd="0" parTransId="{32742E28-98DF-422B-B2E3-0C4D4B974640}" sibTransId="{C7F215F9-E62B-4C94-906A-25F5087AA1C1}"/>
    <dgm:cxn modelId="{C74A4AE8-8238-4466-B83D-6FFCC83887E7}" srcId="{6B53E1FA-3D06-4044-B039-23F226B98B23}" destId="{ABCB71BE-B1F4-4538-A6B8-50D7AEB8B3FD}" srcOrd="4" destOrd="0" parTransId="{1F44D654-B8D9-45BF-AFA4-39D4A80630A1}" sibTransId="{3C3CA2DB-94C6-44DD-8C4D-0A1283AA890E}"/>
    <dgm:cxn modelId="{A2DC38F9-1948-4F75-B41B-8EC9B254C91D}" type="presOf" srcId="{ABCB71BE-B1F4-4538-A6B8-50D7AEB8B3FD}" destId="{E41A58AF-E57E-419B-903A-81DF2A5F027D}" srcOrd="0" destOrd="0" presId="urn:microsoft.com/office/officeart/2011/layout/HexagonRadial"/>
    <dgm:cxn modelId="{CC3D3DFD-0259-4575-92E3-915A64BBD716}" type="presOf" srcId="{FC1D2767-6933-48A7-B65D-720EF0C3668A}" destId="{556349D9-0874-4662-A491-7D0D414DDE40}" srcOrd="0" destOrd="0" presId="urn:microsoft.com/office/officeart/2011/layout/HexagonRadial"/>
    <dgm:cxn modelId="{4F898D76-488D-499F-80E5-6685EBA3809C}" type="presParOf" srcId="{556349D9-0874-4662-A491-7D0D414DDE40}" destId="{807F5F6D-1179-46C7-8313-1378C059F27C}" srcOrd="0" destOrd="0" presId="urn:microsoft.com/office/officeart/2011/layout/HexagonRadial"/>
    <dgm:cxn modelId="{184AFA94-49A9-4FBD-B5EC-AF8834EE9B52}" type="presParOf" srcId="{556349D9-0874-4662-A491-7D0D414DDE40}" destId="{72C42CD6-38AB-456C-8FF2-FA978F0FD882}" srcOrd="1" destOrd="0" presId="urn:microsoft.com/office/officeart/2011/layout/HexagonRadial"/>
    <dgm:cxn modelId="{D00BA110-0B96-4799-AF12-0D409C61E083}" type="presParOf" srcId="{72C42CD6-38AB-456C-8FF2-FA978F0FD882}" destId="{A4592265-23C0-475F-A133-085DB6F7ABAC}" srcOrd="0" destOrd="0" presId="urn:microsoft.com/office/officeart/2011/layout/HexagonRadial"/>
    <dgm:cxn modelId="{22FC8D65-2F6D-47D8-99F0-4EAC458CD16D}" type="presParOf" srcId="{556349D9-0874-4662-A491-7D0D414DDE40}" destId="{78DB1D79-D766-4C16-83F3-C94ECF03BC07}" srcOrd="2" destOrd="0" presId="urn:microsoft.com/office/officeart/2011/layout/HexagonRadial"/>
    <dgm:cxn modelId="{2C91D302-DBF0-4594-AB85-50BD3B2319B6}" type="presParOf" srcId="{556349D9-0874-4662-A491-7D0D414DDE40}" destId="{CFDBD252-8078-4B96-B313-FD0EAFD00BEA}" srcOrd="3" destOrd="0" presId="urn:microsoft.com/office/officeart/2011/layout/HexagonRadial"/>
    <dgm:cxn modelId="{17390CCE-0299-41BE-AC66-EC5DDBE107BF}" type="presParOf" srcId="{CFDBD252-8078-4B96-B313-FD0EAFD00BEA}" destId="{37705CEC-B8D4-4B16-8413-D10E279B861F}" srcOrd="0" destOrd="0" presId="urn:microsoft.com/office/officeart/2011/layout/HexagonRadial"/>
    <dgm:cxn modelId="{F30E6736-2F77-4CA7-AFEC-97E35E761F7E}" type="presParOf" srcId="{556349D9-0874-4662-A491-7D0D414DDE40}" destId="{DA34516E-41A0-4F34-B3FE-320746AE6A07}" srcOrd="4" destOrd="0" presId="urn:microsoft.com/office/officeart/2011/layout/HexagonRadial"/>
    <dgm:cxn modelId="{5E52A496-D7AA-4249-AEB2-B17B896D193B}" type="presParOf" srcId="{556349D9-0874-4662-A491-7D0D414DDE40}" destId="{E6475DE2-00D8-4415-8BD3-8BCE6318EED9}" srcOrd="5" destOrd="0" presId="urn:microsoft.com/office/officeart/2011/layout/HexagonRadial"/>
    <dgm:cxn modelId="{DCA962B6-6465-494A-9C8C-0ECC641D30F3}" type="presParOf" srcId="{E6475DE2-00D8-4415-8BD3-8BCE6318EED9}" destId="{A44BF7EA-2C3C-4BC5-BA2B-B9EA17104434}" srcOrd="0" destOrd="0" presId="urn:microsoft.com/office/officeart/2011/layout/HexagonRadial"/>
    <dgm:cxn modelId="{B9BAC3A1-0133-4690-94BE-36E03F557E33}" type="presParOf" srcId="{556349D9-0874-4662-A491-7D0D414DDE40}" destId="{B06B475C-FD57-4A28-85D1-4A02809749CC}" srcOrd="6" destOrd="0" presId="urn:microsoft.com/office/officeart/2011/layout/HexagonRadial"/>
    <dgm:cxn modelId="{4D27368D-1F15-4F26-BC0F-F7DD98D3BCFD}" type="presParOf" srcId="{556349D9-0874-4662-A491-7D0D414DDE40}" destId="{56DA9FA4-213A-4F34-87A8-051C1BE81ED6}" srcOrd="7" destOrd="0" presId="urn:microsoft.com/office/officeart/2011/layout/HexagonRadial"/>
    <dgm:cxn modelId="{AE16F38F-8908-4894-9061-1133E104CE97}" type="presParOf" srcId="{56DA9FA4-213A-4F34-87A8-051C1BE81ED6}" destId="{D9278A76-2531-49C7-969D-32A6DA3B5162}" srcOrd="0" destOrd="0" presId="urn:microsoft.com/office/officeart/2011/layout/HexagonRadial"/>
    <dgm:cxn modelId="{7A5D7C46-70F0-4B68-89A9-7FD8D5C75B3F}" type="presParOf" srcId="{556349D9-0874-4662-A491-7D0D414DDE40}" destId="{0316CCC5-D822-4796-941A-06D2DC2812CD}" srcOrd="8" destOrd="0" presId="urn:microsoft.com/office/officeart/2011/layout/HexagonRadial"/>
    <dgm:cxn modelId="{15D3686A-DC2D-4A3A-B744-1DAE09D7C0A3}" type="presParOf" srcId="{556349D9-0874-4662-A491-7D0D414DDE40}" destId="{0C4852A4-829A-4F10-9D59-E7BB9E96B355}" srcOrd="9" destOrd="0" presId="urn:microsoft.com/office/officeart/2011/layout/HexagonRadial"/>
    <dgm:cxn modelId="{DDDE220C-BDA0-43DF-8B34-3028C1FE9014}" type="presParOf" srcId="{0C4852A4-829A-4F10-9D59-E7BB9E96B355}" destId="{501265F3-8CEF-4C95-B79C-873E331A3ED5}" srcOrd="0" destOrd="0" presId="urn:microsoft.com/office/officeart/2011/layout/HexagonRadial"/>
    <dgm:cxn modelId="{26BFEDD6-3495-4063-A44E-29989798C3E6}" type="presParOf" srcId="{556349D9-0874-4662-A491-7D0D414DDE40}" destId="{E41A58AF-E57E-419B-903A-81DF2A5F027D}" srcOrd="10" destOrd="0" presId="urn:microsoft.com/office/officeart/2011/layout/HexagonRadial"/>
    <dgm:cxn modelId="{87891B33-FA57-4DA6-9015-FB4D3C747619}" type="presParOf" srcId="{556349D9-0874-4662-A491-7D0D414DDE40}" destId="{666EC23A-32EA-4A32-B052-81BA38FBE0A2}" srcOrd="11" destOrd="0" presId="urn:microsoft.com/office/officeart/2011/layout/HexagonRadial"/>
    <dgm:cxn modelId="{45297CE0-3421-4932-9FBC-92B71145387C}" type="presParOf" srcId="{666EC23A-32EA-4A32-B052-81BA38FBE0A2}" destId="{B9AB17E8-30BA-46A9-A75D-243462E3413F}" srcOrd="0" destOrd="0" presId="urn:microsoft.com/office/officeart/2011/layout/HexagonRadial"/>
    <dgm:cxn modelId="{E2A0EC02-70BD-47F8-B20B-B36DCFD69650}" type="presParOf" srcId="{556349D9-0874-4662-A491-7D0D414DDE40}" destId="{8F0FC8AD-E840-415A-88FA-9215904798AF}"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D12DFCE-DD63-4FB4-9DA8-41286422DE8D}" type="doc">
      <dgm:prSet loTypeId="urn:microsoft.com/office/officeart/2011/layout/HexagonRadial" loCatId="cycle" qsTypeId="urn:microsoft.com/office/officeart/2005/8/quickstyle/simple1" qsCatId="simple" csTypeId="urn:microsoft.com/office/officeart/2005/8/colors/accent1_1" csCatId="accent1" phldr="1"/>
      <dgm:spPr/>
      <dgm:t>
        <a:bodyPr/>
        <a:lstStyle/>
        <a:p>
          <a:endParaRPr lang="en-GB"/>
        </a:p>
      </dgm:t>
    </dgm:pt>
    <dgm:pt modelId="{1DC031C7-8FD1-4BD3-8EB9-BD5DAFE3EA6E}">
      <dgm:prSet phldrT="[Text]" custT="1"/>
      <dgm:spPr/>
      <dgm:t>
        <a:bodyPr/>
        <a:lstStyle/>
        <a:p>
          <a:r>
            <a:rPr lang="en-GB" sz="900" b="1" dirty="0"/>
            <a:t>Core Activities</a:t>
          </a:r>
        </a:p>
      </dgm:t>
    </dgm:pt>
    <dgm:pt modelId="{B4A89790-F1AF-435F-934B-8131A5E607C6}" type="parTrans" cxnId="{C722511E-A227-4D6F-BE1F-0508BD355988}">
      <dgm:prSet/>
      <dgm:spPr/>
      <dgm:t>
        <a:bodyPr/>
        <a:lstStyle/>
        <a:p>
          <a:endParaRPr lang="en-GB" sz="900"/>
        </a:p>
      </dgm:t>
    </dgm:pt>
    <dgm:pt modelId="{8256D44E-92D5-4F35-9D67-9F4E13EE4AF7}" type="sibTrans" cxnId="{C722511E-A227-4D6F-BE1F-0508BD355988}">
      <dgm:prSet/>
      <dgm:spPr/>
      <dgm:t>
        <a:bodyPr/>
        <a:lstStyle/>
        <a:p>
          <a:endParaRPr lang="en-GB" sz="900"/>
        </a:p>
      </dgm:t>
    </dgm:pt>
    <dgm:pt modelId="{CB370163-DF58-4E6E-B45C-400CAA0FC4F9}">
      <dgm:prSet phldrT="[Text]" custT="1"/>
      <dgm:spPr/>
      <dgm:t>
        <a:bodyPr/>
        <a:lstStyle/>
        <a:p>
          <a:r>
            <a:rPr lang="en-GB" sz="900" dirty="0"/>
            <a:t>Two Coaching skills development days</a:t>
          </a:r>
        </a:p>
        <a:p>
          <a:r>
            <a:rPr lang="en-GB" sz="900" dirty="0"/>
            <a:t>Peer coaching</a:t>
          </a:r>
        </a:p>
      </dgm:t>
    </dgm:pt>
    <dgm:pt modelId="{FB3D18D0-7C86-4546-878B-E0855F251129}" type="parTrans" cxnId="{53EE5B58-E22B-4081-9805-73F0A5F3B8A1}">
      <dgm:prSet/>
      <dgm:spPr/>
      <dgm:t>
        <a:bodyPr/>
        <a:lstStyle/>
        <a:p>
          <a:endParaRPr lang="en-GB" sz="900"/>
        </a:p>
      </dgm:t>
    </dgm:pt>
    <dgm:pt modelId="{873C8A48-4CFA-45C8-A638-AE9D685105C6}" type="sibTrans" cxnId="{53EE5B58-E22B-4081-9805-73F0A5F3B8A1}">
      <dgm:prSet/>
      <dgm:spPr/>
      <dgm:t>
        <a:bodyPr/>
        <a:lstStyle/>
        <a:p>
          <a:endParaRPr lang="en-GB" sz="900"/>
        </a:p>
      </dgm:t>
    </dgm:pt>
    <dgm:pt modelId="{79E35AD1-D5EB-4893-9E2C-F0B4BC6FA711}">
      <dgm:prSet custT="1"/>
      <dgm:spPr/>
      <dgm:t>
        <a:bodyPr/>
        <a:lstStyle/>
        <a:p>
          <a:r>
            <a:rPr lang="en-GB" sz="900" dirty="0"/>
            <a:t> Leadership supervision</a:t>
          </a:r>
        </a:p>
        <a:p>
          <a:r>
            <a:rPr lang="en-GB" sz="900" dirty="0"/>
            <a:t>Focused on leadership development</a:t>
          </a:r>
        </a:p>
      </dgm:t>
    </dgm:pt>
    <dgm:pt modelId="{D44A6985-7932-42A7-A067-C43D90427658}" type="parTrans" cxnId="{E1B6124B-D07C-4DDE-B7E9-1F3FF859060B}">
      <dgm:prSet/>
      <dgm:spPr/>
      <dgm:t>
        <a:bodyPr/>
        <a:lstStyle/>
        <a:p>
          <a:endParaRPr lang="en-GB" sz="900"/>
        </a:p>
      </dgm:t>
    </dgm:pt>
    <dgm:pt modelId="{62EEC8AC-F762-4636-9E82-45C4BB222C60}" type="sibTrans" cxnId="{E1B6124B-D07C-4DDE-B7E9-1F3FF859060B}">
      <dgm:prSet/>
      <dgm:spPr/>
      <dgm:t>
        <a:bodyPr/>
        <a:lstStyle/>
        <a:p>
          <a:endParaRPr lang="en-GB" sz="900"/>
        </a:p>
      </dgm:t>
    </dgm:pt>
    <dgm:pt modelId="{E3F23458-686F-4B5C-BFD0-09BF3A0CA84A}">
      <dgm:prSet custT="1"/>
      <dgm:spPr/>
      <dgm:t>
        <a:bodyPr/>
        <a:lstStyle/>
        <a:p>
          <a:r>
            <a:rPr lang="en-GB" sz="900" dirty="0"/>
            <a:t>Stepping Up</a:t>
          </a:r>
        </a:p>
        <a:p>
          <a:r>
            <a:rPr lang="en-GB" sz="900" dirty="0"/>
            <a:t>  Celebration event presentation of development journey</a:t>
          </a:r>
        </a:p>
      </dgm:t>
    </dgm:pt>
    <dgm:pt modelId="{DBA92889-D405-4FB1-94A4-99837EECB0A5}" type="parTrans" cxnId="{22449255-5411-4F9A-9AF5-0F75CDE36612}">
      <dgm:prSet/>
      <dgm:spPr/>
      <dgm:t>
        <a:bodyPr/>
        <a:lstStyle/>
        <a:p>
          <a:endParaRPr lang="en-GB" sz="900"/>
        </a:p>
      </dgm:t>
    </dgm:pt>
    <dgm:pt modelId="{0BC9A261-CB29-4581-BF1E-AA30B69519E4}" type="sibTrans" cxnId="{22449255-5411-4F9A-9AF5-0F75CDE36612}">
      <dgm:prSet/>
      <dgm:spPr/>
      <dgm:t>
        <a:bodyPr/>
        <a:lstStyle/>
        <a:p>
          <a:endParaRPr lang="en-GB" sz="900"/>
        </a:p>
      </dgm:t>
    </dgm:pt>
    <dgm:pt modelId="{AACFC5C3-249E-4E07-B2E0-D3862FA2C55B}">
      <dgm:prSet custT="1"/>
      <dgm:spPr/>
      <dgm:t>
        <a:bodyPr/>
        <a:lstStyle/>
        <a:p>
          <a:r>
            <a:rPr lang="en-GB" sz="900" dirty="0"/>
            <a:t>Experiential Learning </a:t>
          </a:r>
        </a:p>
        <a:p>
          <a:r>
            <a:rPr lang="en-GB" sz="900" dirty="0"/>
            <a:t>Stretch assignments/ immersive learning</a:t>
          </a:r>
        </a:p>
      </dgm:t>
    </dgm:pt>
    <dgm:pt modelId="{5FDC76F0-76BD-494A-9709-642FC8626CBB}" type="parTrans" cxnId="{60334BDD-0E8E-4B34-83BF-76F82281216F}">
      <dgm:prSet/>
      <dgm:spPr/>
      <dgm:t>
        <a:bodyPr/>
        <a:lstStyle/>
        <a:p>
          <a:endParaRPr lang="en-GB" sz="900"/>
        </a:p>
      </dgm:t>
    </dgm:pt>
    <dgm:pt modelId="{78E20EAB-8896-4537-A391-4764C704091B}" type="sibTrans" cxnId="{60334BDD-0E8E-4B34-83BF-76F82281216F}">
      <dgm:prSet/>
      <dgm:spPr/>
      <dgm:t>
        <a:bodyPr/>
        <a:lstStyle/>
        <a:p>
          <a:endParaRPr lang="en-GB" sz="900"/>
        </a:p>
      </dgm:t>
    </dgm:pt>
    <dgm:pt modelId="{450D144B-2B68-49D3-95CD-DE7F47B8F34A}">
      <dgm:prSet custT="1"/>
      <dgm:spPr/>
      <dgm:t>
        <a:bodyPr/>
        <a:lstStyle/>
        <a:p>
          <a:r>
            <a:rPr lang="en-GB" sz="900" dirty="0"/>
            <a:t>Development  and career planning day</a:t>
          </a:r>
        </a:p>
      </dgm:t>
    </dgm:pt>
    <dgm:pt modelId="{CABA339B-ED2D-4FBC-BFAE-70A2A31422C3}" type="parTrans" cxnId="{C413C112-8F36-4EB0-BC4D-BE6780A06B99}">
      <dgm:prSet/>
      <dgm:spPr/>
      <dgm:t>
        <a:bodyPr/>
        <a:lstStyle/>
        <a:p>
          <a:endParaRPr lang="en-GB"/>
        </a:p>
      </dgm:t>
    </dgm:pt>
    <dgm:pt modelId="{C2699AC0-EA3A-486A-B38B-B4FFECFC5306}" type="sibTrans" cxnId="{C413C112-8F36-4EB0-BC4D-BE6780A06B99}">
      <dgm:prSet/>
      <dgm:spPr/>
      <dgm:t>
        <a:bodyPr/>
        <a:lstStyle/>
        <a:p>
          <a:endParaRPr lang="en-GB"/>
        </a:p>
      </dgm:t>
    </dgm:pt>
    <dgm:pt modelId="{EC32DCEB-D240-4282-B919-3DE58A451AF8}">
      <dgm:prSet custT="1"/>
      <dgm:spPr/>
      <dgm:t>
        <a:bodyPr/>
        <a:lstStyle/>
        <a:p>
          <a:r>
            <a:rPr lang="en-GB" sz="900" dirty="0"/>
            <a:t>Building system leadership skills</a:t>
          </a:r>
        </a:p>
        <a:p>
          <a:r>
            <a:rPr lang="en-GB" sz="900" dirty="0"/>
            <a:t>  Formal group learning  </a:t>
          </a:r>
        </a:p>
        <a:p>
          <a:r>
            <a:rPr lang="en-GB" sz="900" dirty="0"/>
            <a:t>Six core masterclasses </a:t>
          </a:r>
        </a:p>
      </dgm:t>
    </dgm:pt>
    <dgm:pt modelId="{9256B71E-B54E-48BB-81BE-7ED80421C4A8}" type="sibTrans" cxnId="{358DE397-B773-4C31-B469-0B1FED6938EC}">
      <dgm:prSet/>
      <dgm:spPr/>
      <dgm:t>
        <a:bodyPr/>
        <a:lstStyle/>
        <a:p>
          <a:endParaRPr lang="en-GB"/>
        </a:p>
      </dgm:t>
    </dgm:pt>
    <dgm:pt modelId="{3EB873D0-EFFC-4A38-875A-41837E498D6A}" type="parTrans" cxnId="{358DE397-B773-4C31-B469-0B1FED6938EC}">
      <dgm:prSet/>
      <dgm:spPr/>
      <dgm:t>
        <a:bodyPr/>
        <a:lstStyle/>
        <a:p>
          <a:endParaRPr lang="en-GB"/>
        </a:p>
      </dgm:t>
    </dgm:pt>
    <dgm:pt modelId="{FF84174D-F620-4014-8DE1-5BB409CA1106}" type="pres">
      <dgm:prSet presAssocID="{ED12DFCE-DD63-4FB4-9DA8-41286422DE8D}" presName="Name0" presStyleCnt="0">
        <dgm:presLayoutVars>
          <dgm:chMax val="1"/>
          <dgm:chPref val="1"/>
          <dgm:dir/>
          <dgm:animOne val="branch"/>
          <dgm:animLvl val="lvl"/>
        </dgm:presLayoutVars>
      </dgm:prSet>
      <dgm:spPr/>
    </dgm:pt>
    <dgm:pt modelId="{3A7AF342-7B01-4F90-A6A1-054E87186700}" type="pres">
      <dgm:prSet presAssocID="{1DC031C7-8FD1-4BD3-8EB9-BD5DAFE3EA6E}" presName="Parent" presStyleLbl="node0" presStyleIdx="0" presStyleCnt="1">
        <dgm:presLayoutVars>
          <dgm:chMax val="6"/>
          <dgm:chPref val="6"/>
        </dgm:presLayoutVars>
      </dgm:prSet>
      <dgm:spPr/>
    </dgm:pt>
    <dgm:pt modelId="{2636FCE0-0D14-4161-BE15-D5E50BE47C48}" type="pres">
      <dgm:prSet presAssocID="{450D144B-2B68-49D3-95CD-DE7F47B8F34A}" presName="Accent1" presStyleCnt="0"/>
      <dgm:spPr/>
    </dgm:pt>
    <dgm:pt modelId="{D40E7492-2A50-49B4-BBE5-106E585259C6}" type="pres">
      <dgm:prSet presAssocID="{450D144B-2B68-49D3-95CD-DE7F47B8F34A}" presName="Accent" presStyleLbl="bgShp" presStyleIdx="0" presStyleCnt="6"/>
      <dgm:spPr/>
    </dgm:pt>
    <dgm:pt modelId="{6EA65015-4756-48DF-84C2-FE8283A61084}" type="pres">
      <dgm:prSet presAssocID="{450D144B-2B68-49D3-95CD-DE7F47B8F34A}" presName="Child1" presStyleLbl="node1" presStyleIdx="0" presStyleCnt="6">
        <dgm:presLayoutVars>
          <dgm:chMax val="0"/>
          <dgm:chPref val="0"/>
          <dgm:bulletEnabled val="1"/>
        </dgm:presLayoutVars>
      </dgm:prSet>
      <dgm:spPr/>
    </dgm:pt>
    <dgm:pt modelId="{85FA4E41-877D-4381-94A5-97FA516A4130}" type="pres">
      <dgm:prSet presAssocID="{CB370163-DF58-4E6E-B45C-400CAA0FC4F9}" presName="Accent2" presStyleCnt="0"/>
      <dgm:spPr/>
    </dgm:pt>
    <dgm:pt modelId="{46FDC8DB-C104-4AEC-9EA2-AB7ADC0D1277}" type="pres">
      <dgm:prSet presAssocID="{CB370163-DF58-4E6E-B45C-400CAA0FC4F9}" presName="Accent" presStyleLbl="bgShp" presStyleIdx="1" presStyleCnt="6"/>
      <dgm:spPr/>
    </dgm:pt>
    <dgm:pt modelId="{0B90EED9-C0C2-475D-85A6-C7087BC30B0C}" type="pres">
      <dgm:prSet presAssocID="{CB370163-DF58-4E6E-B45C-400CAA0FC4F9}" presName="Child2" presStyleLbl="node1" presStyleIdx="1" presStyleCnt="6">
        <dgm:presLayoutVars>
          <dgm:chMax val="0"/>
          <dgm:chPref val="0"/>
          <dgm:bulletEnabled val="1"/>
        </dgm:presLayoutVars>
      </dgm:prSet>
      <dgm:spPr/>
    </dgm:pt>
    <dgm:pt modelId="{5C1B20E2-F81E-4463-99AB-5AB9FDD57960}" type="pres">
      <dgm:prSet presAssocID="{EC32DCEB-D240-4282-B919-3DE58A451AF8}" presName="Accent3" presStyleCnt="0"/>
      <dgm:spPr/>
    </dgm:pt>
    <dgm:pt modelId="{AC9AF883-2816-40ED-81BB-D0B66CF85389}" type="pres">
      <dgm:prSet presAssocID="{EC32DCEB-D240-4282-B919-3DE58A451AF8}" presName="Accent" presStyleLbl="bgShp" presStyleIdx="2" presStyleCnt="6"/>
      <dgm:spPr/>
    </dgm:pt>
    <dgm:pt modelId="{835667EF-2FC1-4A08-B4D2-E06586A7F3EC}" type="pres">
      <dgm:prSet presAssocID="{EC32DCEB-D240-4282-B919-3DE58A451AF8}" presName="Child3" presStyleLbl="node1" presStyleIdx="2" presStyleCnt="6">
        <dgm:presLayoutVars>
          <dgm:chMax val="0"/>
          <dgm:chPref val="0"/>
          <dgm:bulletEnabled val="1"/>
        </dgm:presLayoutVars>
      </dgm:prSet>
      <dgm:spPr/>
    </dgm:pt>
    <dgm:pt modelId="{8F231A27-44F6-42C7-9132-5457BFC588A0}" type="pres">
      <dgm:prSet presAssocID="{79E35AD1-D5EB-4893-9E2C-F0B4BC6FA711}" presName="Accent4" presStyleCnt="0"/>
      <dgm:spPr/>
    </dgm:pt>
    <dgm:pt modelId="{928562A1-99CA-427B-9138-D2B9D0E59E13}" type="pres">
      <dgm:prSet presAssocID="{79E35AD1-D5EB-4893-9E2C-F0B4BC6FA711}" presName="Accent" presStyleLbl="bgShp" presStyleIdx="3" presStyleCnt="6"/>
      <dgm:spPr/>
    </dgm:pt>
    <dgm:pt modelId="{252F03F7-3147-4CAD-B9CC-9A798B14E9C3}" type="pres">
      <dgm:prSet presAssocID="{79E35AD1-D5EB-4893-9E2C-F0B4BC6FA711}" presName="Child4" presStyleLbl="node1" presStyleIdx="3" presStyleCnt="6">
        <dgm:presLayoutVars>
          <dgm:chMax val="0"/>
          <dgm:chPref val="0"/>
          <dgm:bulletEnabled val="1"/>
        </dgm:presLayoutVars>
      </dgm:prSet>
      <dgm:spPr/>
    </dgm:pt>
    <dgm:pt modelId="{71A233C8-8E49-4488-9DE4-CA3ADCD1935F}" type="pres">
      <dgm:prSet presAssocID="{AACFC5C3-249E-4E07-B2E0-D3862FA2C55B}" presName="Accent5" presStyleCnt="0"/>
      <dgm:spPr/>
    </dgm:pt>
    <dgm:pt modelId="{E7F93EB0-6E18-4C47-88F6-7F84DF039DCE}" type="pres">
      <dgm:prSet presAssocID="{AACFC5C3-249E-4E07-B2E0-D3862FA2C55B}" presName="Accent" presStyleLbl="bgShp" presStyleIdx="4" presStyleCnt="6"/>
      <dgm:spPr/>
    </dgm:pt>
    <dgm:pt modelId="{5A7EDC56-ACA2-4908-B9BA-7A7B87ED4186}" type="pres">
      <dgm:prSet presAssocID="{AACFC5C3-249E-4E07-B2E0-D3862FA2C55B}" presName="Child5" presStyleLbl="node1" presStyleIdx="4" presStyleCnt="6">
        <dgm:presLayoutVars>
          <dgm:chMax val="0"/>
          <dgm:chPref val="0"/>
          <dgm:bulletEnabled val="1"/>
        </dgm:presLayoutVars>
      </dgm:prSet>
      <dgm:spPr/>
    </dgm:pt>
    <dgm:pt modelId="{05718A7C-879F-4DDB-8384-857AA0979D8B}" type="pres">
      <dgm:prSet presAssocID="{E3F23458-686F-4B5C-BFD0-09BF3A0CA84A}" presName="Accent6" presStyleCnt="0"/>
      <dgm:spPr/>
    </dgm:pt>
    <dgm:pt modelId="{B23AFA91-FF0D-4BC1-A8CF-E885157AB217}" type="pres">
      <dgm:prSet presAssocID="{E3F23458-686F-4B5C-BFD0-09BF3A0CA84A}" presName="Accent" presStyleLbl="bgShp" presStyleIdx="5" presStyleCnt="6"/>
      <dgm:spPr/>
    </dgm:pt>
    <dgm:pt modelId="{FFB77C8A-CD6D-4F46-8460-2157E04890AF}" type="pres">
      <dgm:prSet presAssocID="{E3F23458-686F-4B5C-BFD0-09BF3A0CA84A}" presName="Child6" presStyleLbl="node1" presStyleIdx="5" presStyleCnt="6">
        <dgm:presLayoutVars>
          <dgm:chMax val="0"/>
          <dgm:chPref val="0"/>
          <dgm:bulletEnabled val="1"/>
        </dgm:presLayoutVars>
      </dgm:prSet>
      <dgm:spPr/>
    </dgm:pt>
  </dgm:ptLst>
  <dgm:cxnLst>
    <dgm:cxn modelId="{C413C112-8F36-4EB0-BC4D-BE6780A06B99}" srcId="{1DC031C7-8FD1-4BD3-8EB9-BD5DAFE3EA6E}" destId="{450D144B-2B68-49D3-95CD-DE7F47B8F34A}" srcOrd="0" destOrd="0" parTransId="{CABA339B-ED2D-4FBC-BFAE-70A2A31422C3}" sibTransId="{C2699AC0-EA3A-486A-B38B-B4FFECFC5306}"/>
    <dgm:cxn modelId="{C722511E-A227-4D6F-BE1F-0508BD355988}" srcId="{ED12DFCE-DD63-4FB4-9DA8-41286422DE8D}" destId="{1DC031C7-8FD1-4BD3-8EB9-BD5DAFE3EA6E}" srcOrd="0" destOrd="0" parTransId="{B4A89790-F1AF-435F-934B-8131A5E607C6}" sibTransId="{8256D44E-92D5-4F35-9D67-9F4E13EE4AF7}"/>
    <dgm:cxn modelId="{5B9FEC63-C9E0-4FE9-AAE8-549771418E07}" type="presOf" srcId="{CB370163-DF58-4E6E-B45C-400CAA0FC4F9}" destId="{0B90EED9-C0C2-475D-85A6-C7087BC30B0C}" srcOrd="0" destOrd="0" presId="urn:microsoft.com/office/officeart/2011/layout/HexagonRadial"/>
    <dgm:cxn modelId="{9DFD4F65-54B7-4403-951C-C324844C94C8}" type="presOf" srcId="{450D144B-2B68-49D3-95CD-DE7F47B8F34A}" destId="{6EA65015-4756-48DF-84C2-FE8283A61084}" srcOrd="0" destOrd="0" presId="urn:microsoft.com/office/officeart/2011/layout/HexagonRadial"/>
    <dgm:cxn modelId="{1A28B665-7755-4D10-9EF3-DD049B4640F4}" type="presOf" srcId="{79E35AD1-D5EB-4893-9E2C-F0B4BC6FA711}" destId="{252F03F7-3147-4CAD-B9CC-9A798B14E9C3}" srcOrd="0" destOrd="0" presId="urn:microsoft.com/office/officeart/2011/layout/HexagonRadial"/>
    <dgm:cxn modelId="{E1B6124B-D07C-4DDE-B7E9-1F3FF859060B}" srcId="{1DC031C7-8FD1-4BD3-8EB9-BD5DAFE3EA6E}" destId="{79E35AD1-D5EB-4893-9E2C-F0B4BC6FA711}" srcOrd="3" destOrd="0" parTransId="{D44A6985-7932-42A7-A067-C43D90427658}" sibTransId="{62EEC8AC-F762-4636-9E82-45C4BB222C60}"/>
    <dgm:cxn modelId="{22449255-5411-4F9A-9AF5-0F75CDE36612}" srcId="{1DC031C7-8FD1-4BD3-8EB9-BD5DAFE3EA6E}" destId="{E3F23458-686F-4B5C-BFD0-09BF3A0CA84A}" srcOrd="5" destOrd="0" parTransId="{DBA92889-D405-4FB1-94A4-99837EECB0A5}" sibTransId="{0BC9A261-CB29-4581-BF1E-AA30B69519E4}"/>
    <dgm:cxn modelId="{53EE5B58-E22B-4081-9805-73F0A5F3B8A1}" srcId="{1DC031C7-8FD1-4BD3-8EB9-BD5DAFE3EA6E}" destId="{CB370163-DF58-4E6E-B45C-400CAA0FC4F9}" srcOrd="1" destOrd="0" parTransId="{FB3D18D0-7C86-4546-878B-E0855F251129}" sibTransId="{873C8A48-4CFA-45C8-A638-AE9D685105C6}"/>
    <dgm:cxn modelId="{46F74A95-9536-4BBE-AFF0-4BEA06C49029}" type="presOf" srcId="{EC32DCEB-D240-4282-B919-3DE58A451AF8}" destId="{835667EF-2FC1-4A08-B4D2-E06586A7F3EC}" srcOrd="0" destOrd="0" presId="urn:microsoft.com/office/officeart/2011/layout/HexagonRadial"/>
    <dgm:cxn modelId="{358DE397-B773-4C31-B469-0B1FED6938EC}" srcId="{1DC031C7-8FD1-4BD3-8EB9-BD5DAFE3EA6E}" destId="{EC32DCEB-D240-4282-B919-3DE58A451AF8}" srcOrd="2" destOrd="0" parTransId="{3EB873D0-EFFC-4A38-875A-41837E498D6A}" sibTransId="{9256B71E-B54E-48BB-81BE-7ED80421C4A8}"/>
    <dgm:cxn modelId="{9F3B82C2-E50F-415A-A2DB-EF6B3F515316}" type="presOf" srcId="{1DC031C7-8FD1-4BD3-8EB9-BD5DAFE3EA6E}" destId="{3A7AF342-7B01-4F90-A6A1-054E87186700}" srcOrd="0" destOrd="0" presId="urn:microsoft.com/office/officeart/2011/layout/HexagonRadial"/>
    <dgm:cxn modelId="{6F6693C8-E7C3-4509-863B-E7AFE03AB8A9}" type="presOf" srcId="{AACFC5C3-249E-4E07-B2E0-D3862FA2C55B}" destId="{5A7EDC56-ACA2-4908-B9BA-7A7B87ED4186}" srcOrd="0" destOrd="0" presId="urn:microsoft.com/office/officeart/2011/layout/HexagonRadial"/>
    <dgm:cxn modelId="{60334BDD-0E8E-4B34-83BF-76F82281216F}" srcId="{1DC031C7-8FD1-4BD3-8EB9-BD5DAFE3EA6E}" destId="{AACFC5C3-249E-4E07-B2E0-D3862FA2C55B}" srcOrd="4" destOrd="0" parTransId="{5FDC76F0-76BD-494A-9709-642FC8626CBB}" sibTransId="{78E20EAB-8896-4537-A391-4764C704091B}"/>
    <dgm:cxn modelId="{B6E514EB-7E16-43E2-BCC3-54EFE7B1BCAC}" type="presOf" srcId="{E3F23458-686F-4B5C-BFD0-09BF3A0CA84A}" destId="{FFB77C8A-CD6D-4F46-8460-2157E04890AF}" srcOrd="0" destOrd="0" presId="urn:microsoft.com/office/officeart/2011/layout/HexagonRadial"/>
    <dgm:cxn modelId="{4F00D5F8-F50E-4231-8D52-DF9862E4B89D}" type="presOf" srcId="{ED12DFCE-DD63-4FB4-9DA8-41286422DE8D}" destId="{FF84174D-F620-4014-8DE1-5BB409CA1106}" srcOrd="0" destOrd="0" presId="urn:microsoft.com/office/officeart/2011/layout/HexagonRadial"/>
    <dgm:cxn modelId="{D50B3000-87FB-4B07-8978-965091533B3F}" type="presParOf" srcId="{FF84174D-F620-4014-8DE1-5BB409CA1106}" destId="{3A7AF342-7B01-4F90-A6A1-054E87186700}" srcOrd="0" destOrd="0" presId="urn:microsoft.com/office/officeart/2011/layout/HexagonRadial"/>
    <dgm:cxn modelId="{9E2DED2E-8D9F-423B-8CE4-E8C9D504E256}" type="presParOf" srcId="{FF84174D-F620-4014-8DE1-5BB409CA1106}" destId="{2636FCE0-0D14-4161-BE15-D5E50BE47C48}" srcOrd="1" destOrd="0" presId="urn:microsoft.com/office/officeart/2011/layout/HexagonRadial"/>
    <dgm:cxn modelId="{F15AF6D2-746F-4ABA-812F-E2EBCE9A7B3E}" type="presParOf" srcId="{2636FCE0-0D14-4161-BE15-D5E50BE47C48}" destId="{D40E7492-2A50-49B4-BBE5-106E585259C6}" srcOrd="0" destOrd="0" presId="urn:microsoft.com/office/officeart/2011/layout/HexagonRadial"/>
    <dgm:cxn modelId="{D72A437B-E3A5-414F-92C3-4BDC98C48CEE}" type="presParOf" srcId="{FF84174D-F620-4014-8DE1-5BB409CA1106}" destId="{6EA65015-4756-48DF-84C2-FE8283A61084}" srcOrd="2" destOrd="0" presId="urn:microsoft.com/office/officeart/2011/layout/HexagonRadial"/>
    <dgm:cxn modelId="{A861D69D-97D5-4181-A7B2-E3270730EBE1}" type="presParOf" srcId="{FF84174D-F620-4014-8DE1-5BB409CA1106}" destId="{85FA4E41-877D-4381-94A5-97FA516A4130}" srcOrd="3" destOrd="0" presId="urn:microsoft.com/office/officeart/2011/layout/HexagonRadial"/>
    <dgm:cxn modelId="{F35AF771-5AE0-491E-942D-C30358ED331E}" type="presParOf" srcId="{85FA4E41-877D-4381-94A5-97FA516A4130}" destId="{46FDC8DB-C104-4AEC-9EA2-AB7ADC0D1277}" srcOrd="0" destOrd="0" presId="urn:microsoft.com/office/officeart/2011/layout/HexagonRadial"/>
    <dgm:cxn modelId="{0D425A7C-D7B7-4692-BAAB-ABB685C5EC1E}" type="presParOf" srcId="{FF84174D-F620-4014-8DE1-5BB409CA1106}" destId="{0B90EED9-C0C2-475D-85A6-C7087BC30B0C}" srcOrd="4" destOrd="0" presId="urn:microsoft.com/office/officeart/2011/layout/HexagonRadial"/>
    <dgm:cxn modelId="{DD769A71-39E9-439B-B004-A656033C22AE}" type="presParOf" srcId="{FF84174D-F620-4014-8DE1-5BB409CA1106}" destId="{5C1B20E2-F81E-4463-99AB-5AB9FDD57960}" srcOrd="5" destOrd="0" presId="urn:microsoft.com/office/officeart/2011/layout/HexagonRadial"/>
    <dgm:cxn modelId="{60001131-EC73-4896-A134-24A23AD427E3}" type="presParOf" srcId="{5C1B20E2-F81E-4463-99AB-5AB9FDD57960}" destId="{AC9AF883-2816-40ED-81BB-D0B66CF85389}" srcOrd="0" destOrd="0" presId="urn:microsoft.com/office/officeart/2011/layout/HexagonRadial"/>
    <dgm:cxn modelId="{182AD028-C250-40DB-97CC-2D646A6EBC1F}" type="presParOf" srcId="{FF84174D-F620-4014-8DE1-5BB409CA1106}" destId="{835667EF-2FC1-4A08-B4D2-E06586A7F3EC}" srcOrd="6" destOrd="0" presId="urn:microsoft.com/office/officeart/2011/layout/HexagonRadial"/>
    <dgm:cxn modelId="{AA3B1BBB-604C-41BA-85B5-CCBCFD870929}" type="presParOf" srcId="{FF84174D-F620-4014-8DE1-5BB409CA1106}" destId="{8F231A27-44F6-42C7-9132-5457BFC588A0}" srcOrd="7" destOrd="0" presId="urn:microsoft.com/office/officeart/2011/layout/HexagonRadial"/>
    <dgm:cxn modelId="{7FBDA41F-8629-4F2A-9118-2B237CD10A6A}" type="presParOf" srcId="{8F231A27-44F6-42C7-9132-5457BFC588A0}" destId="{928562A1-99CA-427B-9138-D2B9D0E59E13}" srcOrd="0" destOrd="0" presId="urn:microsoft.com/office/officeart/2011/layout/HexagonRadial"/>
    <dgm:cxn modelId="{048380E5-6F5F-4B32-BA9D-BD4C432A9492}" type="presParOf" srcId="{FF84174D-F620-4014-8DE1-5BB409CA1106}" destId="{252F03F7-3147-4CAD-B9CC-9A798B14E9C3}" srcOrd="8" destOrd="0" presId="urn:microsoft.com/office/officeart/2011/layout/HexagonRadial"/>
    <dgm:cxn modelId="{14A8A8DF-2EB3-44A3-B092-C3A397505091}" type="presParOf" srcId="{FF84174D-F620-4014-8DE1-5BB409CA1106}" destId="{71A233C8-8E49-4488-9DE4-CA3ADCD1935F}" srcOrd="9" destOrd="0" presId="urn:microsoft.com/office/officeart/2011/layout/HexagonRadial"/>
    <dgm:cxn modelId="{A3256846-4BE3-45B8-8AB6-16631A69F4FE}" type="presParOf" srcId="{71A233C8-8E49-4488-9DE4-CA3ADCD1935F}" destId="{E7F93EB0-6E18-4C47-88F6-7F84DF039DCE}" srcOrd="0" destOrd="0" presId="urn:microsoft.com/office/officeart/2011/layout/HexagonRadial"/>
    <dgm:cxn modelId="{E579B0D3-60C5-42A0-A979-DE381F9D2CBC}" type="presParOf" srcId="{FF84174D-F620-4014-8DE1-5BB409CA1106}" destId="{5A7EDC56-ACA2-4908-B9BA-7A7B87ED4186}" srcOrd="10" destOrd="0" presId="urn:microsoft.com/office/officeart/2011/layout/HexagonRadial"/>
    <dgm:cxn modelId="{38E40F79-FAF8-48AC-841E-76C6CEFA562A}" type="presParOf" srcId="{FF84174D-F620-4014-8DE1-5BB409CA1106}" destId="{05718A7C-879F-4DDB-8384-857AA0979D8B}" srcOrd="11" destOrd="0" presId="urn:microsoft.com/office/officeart/2011/layout/HexagonRadial"/>
    <dgm:cxn modelId="{28D78CB6-D9AF-4567-A233-8E2D98D1ACAE}" type="presParOf" srcId="{05718A7C-879F-4DDB-8384-857AA0979D8B}" destId="{B23AFA91-FF0D-4BC1-A8CF-E885157AB217}" srcOrd="0" destOrd="0" presId="urn:microsoft.com/office/officeart/2011/layout/HexagonRadial"/>
    <dgm:cxn modelId="{CF4F1355-1477-46E9-9DA8-0D512D212B54}" type="presParOf" srcId="{FF84174D-F620-4014-8DE1-5BB409CA1106}" destId="{FFB77C8A-CD6D-4F46-8460-2157E04890AF}" srcOrd="12" destOrd="0" presId="urn:microsoft.com/office/officeart/2011/layout/HexagonRadial"/>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990982-0DB4-43D4-8AEF-D7B95360D19C}" type="doc">
      <dgm:prSet loTypeId="urn:microsoft.com/office/officeart/2005/8/layout/pyramid2" loCatId="pyramid" qsTypeId="urn:microsoft.com/office/officeart/2005/8/quickstyle/simple1" qsCatId="simple" csTypeId="urn:microsoft.com/office/officeart/2005/8/colors/accent1_2" csCatId="accent1" phldr="1"/>
      <dgm:spPr/>
    </dgm:pt>
    <dgm:pt modelId="{0FA2AE0A-86F1-4F18-8E84-73F9B912DE50}">
      <dgm:prSet phldrT="[Text]" custT="1"/>
      <dgm:spPr>
        <a:ln>
          <a:solidFill>
            <a:srgbClr val="EF8233"/>
          </a:solidFill>
        </a:ln>
      </dgm:spPr>
      <dgm:t>
        <a:bodyPr/>
        <a:lstStyle/>
        <a:p>
          <a:r>
            <a:rPr lang="en-GB" sz="1000" b="1" i="0" u="none" dirty="0">
              <a:latin typeface="Arial" panose="020B0604020202020204" pitchFamily="34" charset="0"/>
              <a:cs typeface="Arial" panose="020B0604020202020204" pitchFamily="34" charset="0"/>
            </a:rPr>
            <a:t>System Mentoring (3 sessions)</a:t>
          </a:r>
        </a:p>
        <a:p>
          <a:r>
            <a:rPr lang="en-GB" sz="1000" dirty="0">
              <a:effectLst/>
              <a:latin typeface="Arial" panose="020B0604020202020204" pitchFamily="34" charset="0"/>
              <a:ea typeface="Calibri" panose="020F0502020204030204" pitchFamily="34" charset="0"/>
              <a:cs typeface="Arial" panose="020B0604020202020204" pitchFamily="34" charset="0"/>
            </a:rPr>
            <a:t>Experienced leaders from your system e.g. HRD, ADDS alumni, will be available as Mentors to provide additional support, guidance, and sharing of their knowledge and experience</a:t>
          </a:r>
          <a:br>
            <a:rPr lang="en-GB" sz="1000" b="0" i="0" u="none" dirty="0">
              <a:latin typeface="Arial" panose="020B0604020202020204" pitchFamily="34" charset="0"/>
              <a:cs typeface="Arial" panose="020B0604020202020204" pitchFamily="34" charset="0"/>
            </a:rPr>
          </a:br>
          <a:endParaRPr lang="en-GB" sz="1000" dirty="0">
            <a:latin typeface="Arial" panose="020B0604020202020204" pitchFamily="34" charset="0"/>
            <a:cs typeface="Arial" panose="020B0604020202020204" pitchFamily="34" charset="0"/>
          </a:endParaRPr>
        </a:p>
      </dgm:t>
    </dgm:pt>
    <dgm:pt modelId="{89470132-C987-4A50-8247-C26F84F1F50F}" type="parTrans" cxnId="{DFCF9B93-0074-4314-B02D-FF76A538D910}">
      <dgm:prSet/>
      <dgm:spPr/>
      <dgm:t>
        <a:bodyPr/>
        <a:lstStyle/>
        <a:p>
          <a:endParaRPr lang="en-GB"/>
        </a:p>
      </dgm:t>
    </dgm:pt>
    <dgm:pt modelId="{DE6BFF16-D302-46E9-9621-67B81551D527}" type="sibTrans" cxnId="{DFCF9B93-0074-4314-B02D-FF76A538D910}">
      <dgm:prSet/>
      <dgm:spPr/>
      <dgm:t>
        <a:bodyPr/>
        <a:lstStyle/>
        <a:p>
          <a:endParaRPr lang="en-GB"/>
        </a:p>
      </dgm:t>
    </dgm:pt>
    <dgm:pt modelId="{34A7A49B-05C8-4FA3-ACA3-DA5755B50983}">
      <dgm:prSet phldrT="[Text]" custT="1"/>
      <dgm:spPr>
        <a:ln>
          <a:solidFill>
            <a:srgbClr val="EF8233"/>
          </a:solidFill>
        </a:ln>
      </dgm:spPr>
      <dgm:t>
        <a:bodyPr/>
        <a:lstStyle/>
        <a:p>
          <a:pPr>
            <a:buClrTx/>
            <a:buSzTx/>
            <a:buFontTx/>
            <a:buNone/>
          </a:pPr>
          <a:r>
            <a:rPr lang="en-GB" sz="1000" b="1" dirty="0">
              <a:effectLst/>
              <a:latin typeface="Arial" panose="020B0604020202020204" pitchFamily="34" charset="0"/>
              <a:ea typeface="Calibri" panose="020F0502020204030204" pitchFamily="34" charset="0"/>
              <a:cs typeface="Arial" panose="020B0604020202020204" pitchFamily="34" charset="0"/>
            </a:rPr>
            <a:t>Participant-led Action Learning Sets (3 sessions)</a:t>
          </a:r>
        </a:p>
        <a:p>
          <a:pPr>
            <a:buClrTx/>
            <a:buSzTx/>
            <a:buFontTx/>
            <a:buNone/>
          </a:pPr>
          <a:r>
            <a:rPr lang="en-GB" sz="1000" b="0" dirty="0">
              <a:effectLst/>
              <a:latin typeface="Arial" panose="020B0604020202020204" pitchFamily="34" charset="0"/>
              <a:ea typeface="Calibri" panose="020F0502020204030204" pitchFamily="34" charset="0"/>
              <a:cs typeface="Arial" panose="020B0604020202020204" pitchFamily="34" charset="0"/>
            </a:rPr>
            <a:t>Training on how to facilitate </a:t>
          </a:r>
        </a:p>
        <a:p>
          <a:pPr>
            <a:buClrTx/>
            <a:buSzTx/>
            <a:buFontTx/>
            <a:buNone/>
          </a:pPr>
          <a:r>
            <a:rPr lang="en-GB" sz="1000" b="0" dirty="0">
              <a:effectLst/>
              <a:latin typeface="Arial" panose="020B0604020202020204" pitchFamily="34" charset="0"/>
              <a:ea typeface="Calibri" panose="020F0502020204030204" pitchFamily="34" charset="0"/>
              <a:cs typeface="Arial" panose="020B0604020202020204" pitchFamily="34" charset="0"/>
            </a:rPr>
            <a:t>Action Learning will be provided in the Core Masterclasses</a:t>
          </a:r>
          <a:endParaRPr lang="en-GB" sz="1000" dirty="0">
            <a:latin typeface="Arial" panose="020B0604020202020204" pitchFamily="34" charset="0"/>
            <a:cs typeface="Arial" panose="020B0604020202020204" pitchFamily="34" charset="0"/>
          </a:endParaRPr>
        </a:p>
      </dgm:t>
    </dgm:pt>
    <dgm:pt modelId="{3C3BE73B-9DFA-41C9-B274-7FA131F288B0}" type="parTrans" cxnId="{813B9AE3-F59D-473C-BB4A-CE75AF2CF535}">
      <dgm:prSet/>
      <dgm:spPr/>
      <dgm:t>
        <a:bodyPr/>
        <a:lstStyle/>
        <a:p>
          <a:endParaRPr lang="en-GB"/>
        </a:p>
      </dgm:t>
    </dgm:pt>
    <dgm:pt modelId="{8F192C79-A258-499E-9F8C-F384D6E1C050}" type="sibTrans" cxnId="{813B9AE3-F59D-473C-BB4A-CE75AF2CF535}">
      <dgm:prSet/>
      <dgm:spPr/>
      <dgm:t>
        <a:bodyPr/>
        <a:lstStyle/>
        <a:p>
          <a:endParaRPr lang="en-GB"/>
        </a:p>
      </dgm:t>
    </dgm:pt>
    <dgm:pt modelId="{5F6FDCB5-3B39-426A-AC9D-E758E399CAF0}">
      <dgm:prSet phldrT="[Text]" custT="1"/>
      <dgm:spPr>
        <a:ln>
          <a:solidFill>
            <a:srgbClr val="EF8233"/>
          </a:solidFill>
        </a:ln>
      </dgm:spPr>
      <dgm:t>
        <a:bodyPr/>
        <a:lstStyle/>
        <a:p>
          <a:r>
            <a:rPr lang="en-GB" sz="1000" b="1" dirty="0">
              <a:latin typeface="Arial" panose="020B0604020202020204" pitchFamily="34" charset="0"/>
              <a:cs typeface="Arial" panose="020B0604020202020204" pitchFamily="34" charset="0"/>
            </a:rPr>
            <a:t>System Events/Input </a:t>
          </a:r>
        </a:p>
        <a:p>
          <a:r>
            <a:rPr lang="en-GB" sz="1000" dirty="0">
              <a:latin typeface="Arial" panose="020B0604020202020204" pitchFamily="34" charset="0"/>
              <a:cs typeface="Arial" panose="020B0604020202020204" pitchFamily="34" charset="0"/>
            </a:rPr>
            <a:t>A series of short online sessions delivered by system leaders or curated materials to support your learning and making the transition as an emerging systems leaders</a:t>
          </a:r>
        </a:p>
      </dgm:t>
    </dgm:pt>
    <dgm:pt modelId="{E691D41D-FA66-4725-9CAD-696465D6BC03}" type="parTrans" cxnId="{73611069-725C-4877-B558-CD357C537887}">
      <dgm:prSet/>
      <dgm:spPr/>
      <dgm:t>
        <a:bodyPr/>
        <a:lstStyle/>
        <a:p>
          <a:endParaRPr lang="en-GB"/>
        </a:p>
      </dgm:t>
    </dgm:pt>
    <dgm:pt modelId="{71050A0A-6017-4A45-88C4-199ED4487BE4}" type="sibTrans" cxnId="{73611069-725C-4877-B558-CD357C537887}">
      <dgm:prSet/>
      <dgm:spPr/>
      <dgm:t>
        <a:bodyPr/>
        <a:lstStyle/>
        <a:p>
          <a:endParaRPr lang="en-GB"/>
        </a:p>
      </dgm:t>
    </dgm:pt>
    <dgm:pt modelId="{23CA3A04-1E27-4F06-B757-952336949E80}">
      <dgm:prSet custT="1"/>
      <dgm:spPr>
        <a:ln>
          <a:solidFill>
            <a:srgbClr val="EF8233"/>
          </a:solidFill>
        </a:ln>
      </dgm:spPr>
      <dgm:t>
        <a:bodyPr/>
        <a:lstStyle/>
        <a:p>
          <a:r>
            <a:rPr lang="en-GB" sz="1000" b="1" dirty="0">
              <a:latin typeface="Arial" panose="020B0604020202020204" pitchFamily="34" charset="0"/>
              <a:cs typeface="Arial" panose="020B0604020202020204" pitchFamily="34" charset="0"/>
            </a:rPr>
            <a:t>Monthly leadership provocation</a:t>
          </a:r>
        </a:p>
        <a:p>
          <a:r>
            <a:rPr lang="en-GB" sz="1000" dirty="0">
              <a:latin typeface="Arial" panose="020B0604020202020204" pitchFamily="34" charset="0"/>
              <a:cs typeface="Arial" panose="020B0604020202020204" pitchFamily="34" charset="0"/>
            </a:rPr>
            <a:t>A series of curated leadership provocations sent by email to support self-paced learning throughout the programme.</a:t>
          </a:r>
        </a:p>
      </dgm:t>
    </dgm:pt>
    <dgm:pt modelId="{AE828E64-F237-484E-BC8D-B95AC5D97085}" type="parTrans" cxnId="{80633C89-2BD6-4CFC-A2DF-27E2DF23D2AC}">
      <dgm:prSet/>
      <dgm:spPr/>
      <dgm:t>
        <a:bodyPr/>
        <a:lstStyle/>
        <a:p>
          <a:endParaRPr lang="en-GB"/>
        </a:p>
      </dgm:t>
    </dgm:pt>
    <dgm:pt modelId="{68A79B5F-0307-4041-9C17-DB6A3B24B0C8}" type="sibTrans" cxnId="{80633C89-2BD6-4CFC-A2DF-27E2DF23D2AC}">
      <dgm:prSet/>
      <dgm:spPr/>
      <dgm:t>
        <a:bodyPr/>
        <a:lstStyle/>
        <a:p>
          <a:endParaRPr lang="en-GB"/>
        </a:p>
      </dgm:t>
    </dgm:pt>
    <dgm:pt modelId="{F69621A2-4A73-4624-8B42-53B8B6E19D8D}">
      <dgm:prSet custT="1"/>
      <dgm:spPr>
        <a:ln>
          <a:solidFill>
            <a:srgbClr val="EF8233"/>
          </a:solidFill>
        </a:ln>
      </dgm:spPr>
      <dgm:t>
        <a:bodyPr/>
        <a:lstStyle/>
        <a:p>
          <a:r>
            <a:rPr lang="en-GB" sz="1000" b="1" dirty="0">
              <a:latin typeface="Arial" panose="020B0604020202020204" pitchFamily="34" charset="0"/>
              <a:cs typeface="Arial" panose="020B0604020202020204" pitchFamily="34" charset="0"/>
            </a:rPr>
            <a:t>Additional webinars</a:t>
          </a:r>
        </a:p>
        <a:p>
          <a:r>
            <a:rPr lang="en-GB" sz="1000" dirty="0">
              <a:latin typeface="Arial" panose="020B0604020202020204" pitchFamily="34" charset="0"/>
              <a:cs typeface="Arial" panose="020B0604020202020204" pitchFamily="34" charset="0"/>
            </a:rPr>
            <a:t>Up to 4 online facilitated webinars on leadership topics tailored to your participant group needs.</a:t>
          </a:r>
        </a:p>
      </dgm:t>
    </dgm:pt>
    <dgm:pt modelId="{530402CD-321E-4660-A185-A7778ACE2169}" type="parTrans" cxnId="{6E7238E5-1220-4E6E-AAA4-BAFA531B69F0}">
      <dgm:prSet/>
      <dgm:spPr/>
      <dgm:t>
        <a:bodyPr/>
        <a:lstStyle/>
        <a:p>
          <a:endParaRPr lang="en-GB"/>
        </a:p>
      </dgm:t>
    </dgm:pt>
    <dgm:pt modelId="{A59D1C17-A7EB-42D6-8CF5-6B27EA516F26}" type="sibTrans" cxnId="{6E7238E5-1220-4E6E-AAA4-BAFA531B69F0}">
      <dgm:prSet/>
      <dgm:spPr/>
      <dgm:t>
        <a:bodyPr/>
        <a:lstStyle/>
        <a:p>
          <a:endParaRPr lang="en-GB"/>
        </a:p>
      </dgm:t>
    </dgm:pt>
    <dgm:pt modelId="{092AFEBB-6BEC-4851-874E-5A42A23D9089}" type="pres">
      <dgm:prSet presAssocID="{2F990982-0DB4-43D4-8AEF-D7B95360D19C}" presName="compositeShape" presStyleCnt="0">
        <dgm:presLayoutVars>
          <dgm:dir/>
          <dgm:resizeHandles/>
        </dgm:presLayoutVars>
      </dgm:prSet>
      <dgm:spPr/>
    </dgm:pt>
    <dgm:pt modelId="{C65DF9CE-A30E-4EBD-8C01-416E4A0A0BD5}" type="pres">
      <dgm:prSet presAssocID="{2F990982-0DB4-43D4-8AEF-D7B95360D19C}" presName="pyramid" presStyleLbl="node1" presStyleIdx="0" presStyleCnt="1"/>
      <dgm:spPr>
        <a:solidFill>
          <a:srgbClr val="EF8233"/>
        </a:solidFill>
        <a:ln>
          <a:solidFill>
            <a:srgbClr val="EF8233"/>
          </a:solidFill>
        </a:ln>
      </dgm:spPr>
    </dgm:pt>
    <dgm:pt modelId="{509CF948-09F6-4626-8ADA-DE6CD0A7B12D}" type="pres">
      <dgm:prSet presAssocID="{2F990982-0DB4-43D4-8AEF-D7B95360D19C}" presName="theList" presStyleCnt="0"/>
      <dgm:spPr/>
    </dgm:pt>
    <dgm:pt modelId="{D6FADD49-5BAB-44A7-9411-A52C7A64B3E3}" type="pres">
      <dgm:prSet presAssocID="{0FA2AE0A-86F1-4F18-8E84-73F9B912DE50}" presName="aNode" presStyleLbl="fgAcc1" presStyleIdx="0" presStyleCnt="5" custScaleX="113747" custScaleY="117745">
        <dgm:presLayoutVars>
          <dgm:bulletEnabled val="1"/>
        </dgm:presLayoutVars>
      </dgm:prSet>
      <dgm:spPr/>
    </dgm:pt>
    <dgm:pt modelId="{D57607B5-6354-4C33-A2A2-588D2E921F11}" type="pres">
      <dgm:prSet presAssocID="{0FA2AE0A-86F1-4F18-8E84-73F9B912DE50}" presName="aSpace" presStyleCnt="0"/>
      <dgm:spPr/>
    </dgm:pt>
    <dgm:pt modelId="{D8BED580-87F8-4821-A2A4-282618F09307}" type="pres">
      <dgm:prSet presAssocID="{34A7A49B-05C8-4FA3-ACA3-DA5755B50983}" presName="aNode" presStyleLbl="fgAcc1" presStyleIdx="1" presStyleCnt="5" custScaleX="113747" custScaleY="117745">
        <dgm:presLayoutVars>
          <dgm:bulletEnabled val="1"/>
        </dgm:presLayoutVars>
      </dgm:prSet>
      <dgm:spPr/>
    </dgm:pt>
    <dgm:pt modelId="{7D060001-1B9A-4BE3-BD3A-83E37F20A929}" type="pres">
      <dgm:prSet presAssocID="{34A7A49B-05C8-4FA3-ACA3-DA5755B50983}" presName="aSpace" presStyleCnt="0"/>
      <dgm:spPr/>
    </dgm:pt>
    <dgm:pt modelId="{C2F9C838-8847-4817-A1C0-92115189495F}" type="pres">
      <dgm:prSet presAssocID="{5F6FDCB5-3B39-426A-AC9D-E758E399CAF0}" presName="aNode" presStyleLbl="fgAcc1" presStyleIdx="2" presStyleCnt="5" custScaleX="113747" custScaleY="117745">
        <dgm:presLayoutVars>
          <dgm:bulletEnabled val="1"/>
        </dgm:presLayoutVars>
      </dgm:prSet>
      <dgm:spPr/>
    </dgm:pt>
    <dgm:pt modelId="{22BDA839-38C6-4EC2-BF33-426756F414B7}" type="pres">
      <dgm:prSet presAssocID="{5F6FDCB5-3B39-426A-AC9D-E758E399CAF0}" presName="aSpace" presStyleCnt="0"/>
      <dgm:spPr/>
    </dgm:pt>
    <dgm:pt modelId="{870E5776-C49E-41EF-AA93-3C11207063DB}" type="pres">
      <dgm:prSet presAssocID="{23CA3A04-1E27-4F06-B757-952336949E80}" presName="aNode" presStyleLbl="fgAcc1" presStyleIdx="3" presStyleCnt="5" custScaleX="113747" custScaleY="117745">
        <dgm:presLayoutVars>
          <dgm:bulletEnabled val="1"/>
        </dgm:presLayoutVars>
      </dgm:prSet>
      <dgm:spPr/>
    </dgm:pt>
    <dgm:pt modelId="{FE73299B-F01B-4D25-AC09-054451A2FCC9}" type="pres">
      <dgm:prSet presAssocID="{23CA3A04-1E27-4F06-B757-952336949E80}" presName="aSpace" presStyleCnt="0"/>
      <dgm:spPr/>
    </dgm:pt>
    <dgm:pt modelId="{28D73231-559C-4106-8C17-1A6D1F02D985}" type="pres">
      <dgm:prSet presAssocID="{F69621A2-4A73-4624-8B42-53B8B6E19D8D}" presName="aNode" presStyleLbl="fgAcc1" presStyleIdx="4" presStyleCnt="5" custScaleX="113747" custScaleY="117745">
        <dgm:presLayoutVars>
          <dgm:bulletEnabled val="1"/>
        </dgm:presLayoutVars>
      </dgm:prSet>
      <dgm:spPr/>
    </dgm:pt>
    <dgm:pt modelId="{41E92E0D-0F56-43E2-811E-C16DBE1C36DA}" type="pres">
      <dgm:prSet presAssocID="{F69621A2-4A73-4624-8B42-53B8B6E19D8D}" presName="aSpace" presStyleCnt="0"/>
      <dgm:spPr/>
    </dgm:pt>
  </dgm:ptLst>
  <dgm:cxnLst>
    <dgm:cxn modelId="{D9D47F0C-44CB-4E4C-BCA3-637B3DC90CC4}" type="presOf" srcId="{F69621A2-4A73-4624-8B42-53B8B6E19D8D}" destId="{28D73231-559C-4106-8C17-1A6D1F02D985}" srcOrd="0" destOrd="0" presId="urn:microsoft.com/office/officeart/2005/8/layout/pyramid2"/>
    <dgm:cxn modelId="{0AFD6622-1996-46C7-8DC8-E4BC1D206D8F}" type="presOf" srcId="{5F6FDCB5-3B39-426A-AC9D-E758E399CAF0}" destId="{C2F9C838-8847-4817-A1C0-92115189495F}" srcOrd="0" destOrd="0" presId="urn:microsoft.com/office/officeart/2005/8/layout/pyramid2"/>
    <dgm:cxn modelId="{73611069-725C-4877-B558-CD357C537887}" srcId="{2F990982-0DB4-43D4-8AEF-D7B95360D19C}" destId="{5F6FDCB5-3B39-426A-AC9D-E758E399CAF0}" srcOrd="2" destOrd="0" parTransId="{E691D41D-FA66-4725-9CAD-696465D6BC03}" sibTransId="{71050A0A-6017-4A45-88C4-199ED4487BE4}"/>
    <dgm:cxn modelId="{80633C89-2BD6-4CFC-A2DF-27E2DF23D2AC}" srcId="{2F990982-0DB4-43D4-8AEF-D7B95360D19C}" destId="{23CA3A04-1E27-4F06-B757-952336949E80}" srcOrd="3" destOrd="0" parTransId="{AE828E64-F237-484E-BC8D-B95AC5D97085}" sibTransId="{68A79B5F-0307-4041-9C17-DB6A3B24B0C8}"/>
    <dgm:cxn modelId="{EED0D18F-DC1C-40A7-AD98-430D13A23401}" type="presOf" srcId="{2F990982-0DB4-43D4-8AEF-D7B95360D19C}" destId="{092AFEBB-6BEC-4851-874E-5A42A23D9089}" srcOrd="0" destOrd="0" presId="urn:microsoft.com/office/officeart/2005/8/layout/pyramid2"/>
    <dgm:cxn modelId="{DFCF9B93-0074-4314-B02D-FF76A538D910}" srcId="{2F990982-0DB4-43D4-8AEF-D7B95360D19C}" destId="{0FA2AE0A-86F1-4F18-8E84-73F9B912DE50}" srcOrd="0" destOrd="0" parTransId="{89470132-C987-4A50-8247-C26F84F1F50F}" sibTransId="{DE6BFF16-D302-46E9-9621-67B81551D527}"/>
    <dgm:cxn modelId="{9C487BA8-C736-41F3-98AD-6879E3EB0ECF}" type="presOf" srcId="{34A7A49B-05C8-4FA3-ACA3-DA5755B50983}" destId="{D8BED580-87F8-4821-A2A4-282618F09307}" srcOrd="0" destOrd="0" presId="urn:microsoft.com/office/officeart/2005/8/layout/pyramid2"/>
    <dgm:cxn modelId="{B82FBEA8-1A59-4615-A7B2-E1826A12A1D0}" type="presOf" srcId="{0FA2AE0A-86F1-4F18-8E84-73F9B912DE50}" destId="{D6FADD49-5BAB-44A7-9411-A52C7A64B3E3}" srcOrd="0" destOrd="0" presId="urn:microsoft.com/office/officeart/2005/8/layout/pyramid2"/>
    <dgm:cxn modelId="{F2FF1EDD-8396-4436-8D92-536FD44D8655}" type="presOf" srcId="{23CA3A04-1E27-4F06-B757-952336949E80}" destId="{870E5776-C49E-41EF-AA93-3C11207063DB}" srcOrd="0" destOrd="0" presId="urn:microsoft.com/office/officeart/2005/8/layout/pyramid2"/>
    <dgm:cxn modelId="{813B9AE3-F59D-473C-BB4A-CE75AF2CF535}" srcId="{2F990982-0DB4-43D4-8AEF-D7B95360D19C}" destId="{34A7A49B-05C8-4FA3-ACA3-DA5755B50983}" srcOrd="1" destOrd="0" parTransId="{3C3BE73B-9DFA-41C9-B274-7FA131F288B0}" sibTransId="{8F192C79-A258-499E-9F8C-F384D6E1C050}"/>
    <dgm:cxn modelId="{6E7238E5-1220-4E6E-AAA4-BAFA531B69F0}" srcId="{2F990982-0DB4-43D4-8AEF-D7B95360D19C}" destId="{F69621A2-4A73-4624-8B42-53B8B6E19D8D}" srcOrd="4" destOrd="0" parTransId="{530402CD-321E-4660-A185-A7778ACE2169}" sibTransId="{A59D1C17-A7EB-42D6-8CF5-6B27EA516F26}"/>
    <dgm:cxn modelId="{7DBAB24D-DC31-4196-AA94-86DB7FAE69AE}" type="presParOf" srcId="{092AFEBB-6BEC-4851-874E-5A42A23D9089}" destId="{C65DF9CE-A30E-4EBD-8C01-416E4A0A0BD5}" srcOrd="0" destOrd="0" presId="urn:microsoft.com/office/officeart/2005/8/layout/pyramid2"/>
    <dgm:cxn modelId="{F828489F-B930-407B-BB72-A112828E3088}" type="presParOf" srcId="{092AFEBB-6BEC-4851-874E-5A42A23D9089}" destId="{509CF948-09F6-4626-8ADA-DE6CD0A7B12D}" srcOrd="1" destOrd="0" presId="urn:microsoft.com/office/officeart/2005/8/layout/pyramid2"/>
    <dgm:cxn modelId="{956B7248-589A-440C-B72E-D309D1101EE3}" type="presParOf" srcId="{509CF948-09F6-4626-8ADA-DE6CD0A7B12D}" destId="{D6FADD49-5BAB-44A7-9411-A52C7A64B3E3}" srcOrd="0" destOrd="0" presId="urn:microsoft.com/office/officeart/2005/8/layout/pyramid2"/>
    <dgm:cxn modelId="{184C3BED-4363-4A2D-A0FD-1546C439B061}" type="presParOf" srcId="{509CF948-09F6-4626-8ADA-DE6CD0A7B12D}" destId="{D57607B5-6354-4C33-A2A2-588D2E921F11}" srcOrd="1" destOrd="0" presId="urn:microsoft.com/office/officeart/2005/8/layout/pyramid2"/>
    <dgm:cxn modelId="{42D929EE-42B7-4126-AB92-25D10856B092}" type="presParOf" srcId="{509CF948-09F6-4626-8ADA-DE6CD0A7B12D}" destId="{D8BED580-87F8-4821-A2A4-282618F09307}" srcOrd="2" destOrd="0" presId="urn:microsoft.com/office/officeart/2005/8/layout/pyramid2"/>
    <dgm:cxn modelId="{C27E7277-3B42-47B2-A910-FDF1B3F865E3}" type="presParOf" srcId="{509CF948-09F6-4626-8ADA-DE6CD0A7B12D}" destId="{7D060001-1B9A-4BE3-BD3A-83E37F20A929}" srcOrd="3" destOrd="0" presId="urn:microsoft.com/office/officeart/2005/8/layout/pyramid2"/>
    <dgm:cxn modelId="{026CEB61-F174-491D-A890-CE7967E16613}" type="presParOf" srcId="{509CF948-09F6-4626-8ADA-DE6CD0A7B12D}" destId="{C2F9C838-8847-4817-A1C0-92115189495F}" srcOrd="4" destOrd="0" presId="urn:microsoft.com/office/officeart/2005/8/layout/pyramid2"/>
    <dgm:cxn modelId="{C056E9A1-2858-46D0-BD0A-79636265F62F}" type="presParOf" srcId="{509CF948-09F6-4626-8ADA-DE6CD0A7B12D}" destId="{22BDA839-38C6-4EC2-BF33-426756F414B7}" srcOrd="5" destOrd="0" presId="urn:microsoft.com/office/officeart/2005/8/layout/pyramid2"/>
    <dgm:cxn modelId="{C193B59A-EDD5-48CF-A15D-093EC4128480}" type="presParOf" srcId="{509CF948-09F6-4626-8ADA-DE6CD0A7B12D}" destId="{870E5776-C49E-41EF-AA93-3C11207063DB}" srcOrd="6" destOrd="0" presId="urn:microsoft.com/office/officeart/2005/8/layout/pyramid2"/>
    <dgm:cxn modelId="{3FD766B1-2755-4169-91D2-D32BA27ED411}" type="presParOf" srcId="{509CF948-09F6-4626-8ADA-DE6CD0A7B12D}" destId="{FE73299B-F01B-4D25-AC09-054451A2FCC9}" srcOrd="7" destOrd="0" presId="urn:microsoft.com/office/officeart/2005/8/layout/pyramid2"/>
    <dgm:cxn modelId="{F598696A-46D2-43EA-86E6-581B9D6D93AF}" type="presParOf" srcId="{509CF948-09F6-4626-8ADA-DE6CD0A7B12D}" destId="{28D73231-559C-4106-8C17-1A6D1F02D985}" srcOrd="8" destOrd="0" presId="urn:microsoft.com/office/officeart/2005/8/layout/pyramid2"/>
    <dgm:cxn modelId="{AD894157-42F1-4502-AE03-A95D331BFB36}" type="presParOf" srcId="{509CF948-09F6-4626-8ADA-DE6CD0A7B12D}" destId="{41E92E0D-0F56-43E2-811E-C16DBE1C36DA}" srcOrd="9"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1825A1E-9E3A-4677-8559-889C0C1938CC}" type="doc">
      <dgm:prSet loTypeId="urn:microsoft.com/office/officeart/2009/3/layout/IncreasingArrowsProcess" loCatId="process" qsTypeId="urn:microsoft.com/office/officeart/2005/8/quickstyle/simple1" qsCatId="simple" csTypeId="urn:microsoft.com/office/officeart/2005/8/colors/accent1_2" csCatId="accent1" phldr="1"/>
      <dgm:spPr/>
      <dgm:t>
        <a:bodyPr/>
        <a:lstStyle/>
        <a:p>
          <a:endParaRPr lang="en-GB"/>
        </a:p>
      </dgm:t>
    </dgm:pt>
    <dgm:pt modelId="{AF113E11-63D4-4260-8A12-9CA353261A3C}">
      <dgm:prSet phldrT="[Text]" custT="1"/>
      <dgm:spPr>
        <a:ln>
          <a:solidFill>
            <a:srgbClr val="00A9CE"/>
          </a:solidFill>
        </a:ln>
      </dgm:spPr>
      <dgm:t>
        <a:bodyPr/>
        <a:lstStyle/>
        <a:p>
          <a:pPr algn="l">
            <a:lnSpc>
              <a:spcPct val="100000"/>
            </a:lnSpc>
          </a:pPr>
          <a:r>
            <a:rPr lang="en-GB" sz="1050" dirty="0">
              <a:latin typeface="Arial" panose="020B0604020202020204" pitchFamily="34" charset="0"/>
              <a:cs typeface="Arial" panose="020B0604020202020204" pitchFamily="34" charset="0"/>
            </a:rPr>
            <a:t>Organisations review their potentail candidates and identify the individuals they deem as ready now for the programme. These individuals will then be nominated by their organisation to participate in ESLP and are required to complete the following forms:</a:t>
          </a:r>
        </a:p>
        <a:p>
          <a:pPr algn="l">
            <a:lnSpc>
              <a:spcPct val="100000"/>
            </a:lnSpc>
          </a:pPr>
          <a:r>
            <a:rPr lang="en-GB" sz="1050" b="1" dirty="0">
              <a:latin typeface="Arial" panose="020B0604020202020204" pitchFamily="34" charset="0"/>
              <a:cs typeface="Arial" panose="020B0604020202020204" pitchFamily="34" charset="0"/>
            </a:rPr>
            <a:t>Form A: Candidate Application Form</a:t>
          </a:r>
        </a:p>
        <a:p>
          <a:pPr algn="l">
            <a:lnSpc>
              <a:spcPct val="100000"/>
            </a:lnSpc>
          </a:pPr>
          <a:r>
            <a:rPr lang="en-GB" sz="1050" b="1" dirty="0">
              <a:latin typeface="Arial" panose="020B0604020202020204" pitchFamily="34" charset="0"/>
              <a:cs typeface="Arial" panose="020B0604020202020204" pitchFamily="34" charset="0"/>
            </a:rPr>
            <a:t>Form B: Candidate Equal Opportunities Form</a:t>
          </a:r>
        </a:p>
        <a:p>
          <a:pPr algn="l">
            <a:lnSpc>
              <a:spcPct val="100000"/>
            </a:lnSpc>
          </a:pPr>
          <a:r>
            <a:rPr lang="en-GB" sz="1050" b="1" dirty="0">
              <a:latin typeface="Arial" panose="020B0604020202020204" pitchFamily="34" charset="0"/>
              <a:cs typeface="Arial" panose="020B0604020202020204" pitchFamily="34" charset="0"/>
            </a:rPr>
            <a:t>Form C: Organisation Nomination Form</a:t>
          </a:r>
        </a:p>
        <a:p>
          <a:pPr algn="l">
            <a:lnSpc>
              <a:spcPct val="100000"/>
            </a:lnSpc>
          </a:pPr>
          <a:r>
            <a:rPr lang="en-GB" sz="1050" b="0" dirty="0">
              <a:latin typeface="Arial" panose="020B0604020202020204" pitchFamily="34" charset="0"/>
              <a:cs typeface="Arial" panose="020B0604020202020204" pitchFamily="34" charset="0"/>
            </a:rPr>
            <a:t>Organisational lead to complete</a:t>
          </a:r>
        </a:p>
        <a:p>
          <a:pPr algn="l">
            <a:lnSpc>
              <a:spcPct val="100000"/>
            </a:lnSpc>
          </a:pPr>
          <a:r>
            <a:rPr lang="en-GB" sz="1050" b="1" dirty="0">
              <a:latin typeface="Arial" panose="020B0604020202020204" pitchFamily="34" charset="0"/>
              <a:cs typeface="Arial" panose="020B0604020202020204" pitchFamily="34" charset="0"/>
            </a:rPr>
            <a:t>Form E – Career Coach Nomination Form</a:t>
          </a:r>
        </a:p>
        <a:p>
          <a:pPr algn="l">
            <a:lnSpc>
              <a:spcPct val="100000"/>
            </a:lnSpc>
          </a:pPr>
          <a:r>
            <a:rPr lang="en-GB" sz="1050" b="1" dirty="0">
              <a:latin typeface="Arial" panose="020B0604020202020204" pitchFamily="34" charset="0"/>
              <a:cs typeface="Arial" panose="020B0604020202020204" pitchFamily="34" charset="0"/>
            </a:rPr>
            <a:t>Form F - Experiential opportunities template</a:t>
          </a:r>
        </a:p>
        <a:p>
          <a:pPr algn="l">
            <a:lnSpc>
              <a:spcPct val="100000"/>
            </a:lnSpc>
          </a:pPr>
          <a:r>
            <a:rPr lang="en-GB" sz="1050" b="1" dirty="0">
              <a:latin typeface="Arial" panose="020B0604020202020204" pitchFamily="34" charset="0"/>
              <a:cs typeface="Arial" panose="020B0604020202020204" pitchFamily="34" charset="0"/>
            </a:rPr>
            <a:t>All forms </a:t>
          </a:r>
          <a:r>
            <a:rPr lang="en-GB" sz="1050" b="0" dirty="0">
              <a:latin typeface="Arial" panose="020B0604020202020204" pitchFamily="34" charset="0"/>
              <a:cs typeface="Arial" panose="020B0604020202020204" pitchFamily="34" charset="0"/>
            </a:rPr>
            <a:t>(</a:t>
          </a:r>
          <a:r>
            <a:rPr lang="en-GB" sz="1050" dirty="0">
              <a:latin typeface="Arial" panose="020B0604020202020204" pitchFamily="34" charset="0"/>
              <a:cs typeface="Arial" panose="020B0604020202020204" pitchFamily="34" charset="0"/>
            </a:rPr>
            <a:t>Form B information to be collated on to form G: EDI analytical template)</a:t>
          </a:r>
          <a:r>
            <a:rPr lang="en-GB" sz="1050" b="1" dirty="0">
              <a:latin typeface="Arial" panose="020B0604020202020204" pitchFamily="34" charset="0"/>
              <a:cs typeface="Arial" panose="020B0604020202020204" pitchFamily="34" charset="0"/>
            </a:rPr>
            <a:t> to be returned to project team by 6th January 2025</a:t>
          </a:r>
        </a:p>
        <a:p>
          <a:pPr algn="l">
            <a:lnSpc>
              <a:spcPct val="100000"/>
            </a:lnSpc>
          </a:pPr>
          <a:endParaRPr lang="en-GB" sz="1100" b="1" dirty="0">
            <a:latin typeface="Arial" panose="020B0604020202020204" pitchFamily="34" charset="0"/>
            <a:cs typeface="Arial" panose="020B0604020202020204" pitchFamily="34" charset="0"/>
          </a:endParaRPr>
        </a:p>
      </dgm:t>
    </dgm:pt>
    <dgm:pt modelId="{EF3268F1-4BA7-4C4D-9561-54B71024AD81}" type="parTrans" cxnId="{6310D59C-E45C-427A-8656-E65FDC66C449}">
      <dgm:prSet/>
      <dgm:spPr/>
      <dgm:t>
        <a:bodyPr/>
        <a:lstStyle/>
        <a:p>
          <a:endParaRPr lang="en-GB" sz="1200">
            <a:latin typeface="Arial" panose="020B0604020202020204" pitchFamily="34" charset="0"/>
            <a:cs typeface="Arial" panose="020B0604020202020204" pitchFamily="34" charset="0"/>
          </a:endParaRPr>
        </a:p>
      </dgm:t>
    </dgm:pt>
    <dgm:pt modelId="{3ACF582A-A3A2-4F9B-9927-D58BA148CDF1}" type="sibTrans" cxnId="{6310D59C-E45C-427A-8656-E65FDC66C449}">
      <dgm:prSet/>
      <dgm:spPr/>
      <dgm:t>
        <a:bodyPr/>
        <a:lstStyle/>
        <a:p>
          <a:endParaRPr lang="en-GB" sz="1200">
            <a:latin typeface="Arial" panose="020B0604020202020204" pitchFamily="34" charset="0"/>
            <a:cs typeface="Arial" panose="020B0604020202020204" pitchFamily="34" charset="0"/>
          </a:endParaRPr>
        </a:p>
      </dgm:t>
    </dgm:pt>
    <dgm:pt modelId="{0E184AB3-D1E5-4014-95DF-432BE56D2FEE}">
      <dgm:prSet phldrT="[Text]" custT="1"/>
      <dgm:spPr>
        <a:solidFill>
          <a:srgbClr val="00A9CE"/>
        </a:solidFill>
      </dgm:spPr>
      <dgm:t>
        <a:bodyPr/>
        <a:lstStyle/>
        <a:p>
          <a:r>
            <a:rPr lang="en-GB" sz="1200" b="1" dirty="0">
              <a:latin typeface="Arial" panose="020B0604020202020204" pitchFamily="34" charset="0"/>
              <a:cs typeface="Arial" panose="020B0604020202020204" pitchFamily="34" charset="0"/>
            </a:rPr>
            <a:t>Stage 3: Career Reflection Day</a:t>
          </a:r>
        </a:p>
        <a:p>
          <a:r>
            <a:rPr lang="en-GB" sz="1200" b="1" dirty="0">
              <a:latin typeface="Arial" panose="020B0604020202020204" pitchFamily="34" charset="0"/>
              <a:cs typeface="Arial" panose="020B0604020202020204" pitchFamily="34" charset="0"/>
            </a:rPr>
            <a:t> 4th February 2025</a:t>
          </a:r>
        </a:p>
      </dgm:t>
    </dgm:pt>
    <dgm:pt modelId="{27C60B9E-BC10-4AAE-9654-B7CF33C9FBE6}" type="parTrans" cxnId="{6DB1630A-14EA-46BC-A169-8C85887A59D5}">
      <dgm:prSet/>
      <dgm:spPr/>
      <dgm:t>
        <a:bodyPr/>
        <a:lstStyle/>
        <a:p>
          <a:endParaRPr lang="en-GB" sz="1200">
            <a:latin typeface="Arial" panose="020B0604020202020204" pitchFamily="34" charset="0"/>
            <a:cs typeface="Arial" panose="020B0604020202020204" pitchFamily="34" charset="0"/>
          </a:endParaRPr>
        </a:p>
      </dgm:t>
    </dgm:pt>
    <dgm:pt modelId="{4BBD7C19-FB5E-421D-9DF2-730B1507A4C4}" type="sibTrans" cxnId="{6DB1630A-14EA-46BC-A169-8C85887A59D5}">
      <dgm:prSet/>
      <dgm:spPr/>
      <dgm:t>
        <a:bodyPr/>
        <a:lstStyle/>
        <a:p>
          <a:endParaRPr lang="en-GB" sz="1200">
            <a:latin typeface="Arial" panose="020B0604020202020204" pitchFamily="34" charset="0"/>
            <a:cs typeface="Arial" panose="020B0604020202020204" pitchFamily="34" charset="0"/>
          </a:endParaRPr>
        </a:p>
      </dgm:t>
    </dgm:pt>
    <dgm:pt modelId="{2943B720-E660-4E23-A35B-D9B838EC0A7D}">
      <dgm:prSet phldrT="[Text]" custT="1"/>
      <dgm:spPr>
        <a:ln>
          <a:solidFill>
            <a:srgbClr val="00A9CE"/>
          </a:solidFill>
        </a:ln>
      </dgm:spPr>
      <dgm:t>
        <a:bodyPr/>
        <a:lstStyle/>
        <a:p>
          <a:pPr algn="l">
            <a:lnSpc>
              <a:spcPct val="100000"/>
            </a:lnSpc>
          </a:pPr>
          <a:r>
            <a:rPr lang="en-GB" sz="1050" dirty="0">
              <a:latin typeface="Arial" panose="020B0604020202020204" pitchFamily="34" charset="0"/>
              <a:cs typeface="Arial" panose="020B0604020202020204" pitchFamily="34" charset="0"/>
            </a:rPr>
            <a:t>The Career Reflection Day is designed to help nominees gain further insights into their strengths and identify the focus for their development plan to support their progression to more senior levels.</a:t>
          </a:r>
        </a:p>
        <a:p>
          <a:pPr algn="l">
            <a:lnSpc>
              <a:spcPct val="100000"/>
            </a:lnSpc>
          </a:pPr>
          <a:r>
            <a:rPr lang="en-GB" sz="1050" dirty="0">
              <a:latin typeface="Arial" panose="020B0604020202020204" pitchFamily="34" charset="0"/>
              <a:cs typeface="Arial" panose="020B0604020202020204" pitchFamily="34" charset="0"/>
            </a:rPr>
            <a:t>Pre-work will be required prior to the Career Reflection Day.</a:t>
          </a:r>
          <a:endParaRPr lang="en-GB" sz="1100" dirty="0">
            <a:latin typeface="Arial" panose="020B0604020202020204" pitchFamily="34" charset="0"/>
            <a:cs typeface="Arial" panose="020B0604020202020204" pitchFamily="34" charset="0"/>
          </a:endParaRPr>
        </a:p>
      </dgm:t>
    </dgm:pt>
    <dgm:pt modelId="{D65588CE-5583-41A5-96C3-A5E2FAE4DE81}" type="parTrans" cxnId="{820ED537-6E52-420D-8BE5-3DD133549B8A}">
      <dgm:prSet/>
      <dgm:spPr/>
      <dgm:t>
        <a:bodyPr/>
        <a:lstStyle/>
        <a:p>
          <a:endParaRPr lang="en-GB" sz="1200">
            <a:latin typeface="Arial" panose="020B0604020202020204" pitchFamily="34" charset="0"/>
            <a:cs typeface="Arial" panose="020B0604020202020204" pitchFamily="34" charset="0"/>
          </a:endParaRPr>
        </a:p>
      </dgm:t>
    </dgm:pt>
    <dgm:pt modelId="{96F1E807-A0BD-43EC-8EB4-E026CF68D9EB}" type="sibTrans" cxnId="{820ED537-6E52-420D-8BE5-3DD133549B8A}">
      <dgm:prSet/>
      <dgm:spPr/>
      <dgm:t>
        <a:bodyPr/>
        <a:lstStyle/>
        <a:p>
          <a:endParaRPr lang="en-GB" sz="1200">
            <a:latin typeface="Arial" panose="020B0604020202020204" pitchFamily="34" charset="0"/>
            <a:cs typeface="Arial" panose="020B0604020202020204" pitchFamily="34" charset="0"/>
          </a:endParaRPr>
        </a:p>
      </dgm:t>
    </dgm:pt>
    <dgm:pt modelId="{B3CA4493-167F-4352-A91B-22DDE1DF4036}">
      <dgm:prSet custT="1"/>
      <dgm:spPr>
        <a:ln>
          <a:solidFill>
            <a:srgbClr val="00A9CE"/>
          </a:solidFill>
        </a:ln>
      </dgm:spPr>
      <dgm:t>
        <a:bodyPr/>
        <a:lstStyle/>
        <a:p>
          <a:pPr algn="l">
            <a:lnSpc>
              <a:spcPct val="100000"/>
            </a:lnSpc>
          </a:pPr>
          <a:r>
            <a:rPr lang="en-GB" sz="1050" dirty="0">
              <a:latin typeface="Arial" panose="020B0604020202020204" pitchFamily="34" charset="0"/>
              <a:cs typeface="Arial" panose="020B0604020202020204" pitchFamily="34" charset="0"/>
            </a:rPr>
            <a:t>After the Career Reflection Day participants will be asked to submit their proposed personal development plan (PDP)  </a:t>
          </a:r>
        </a:p>
        <a:p>
          <a:pPr algn="l">
            <a:lnSpc>
              <a:spcPct val="100000"/>
            </a:lnSpc>
          </a:pPr>
          <a:r>
            <a:rPr lang="en-GB" sz="1050" dirty="0">
              <a:latin typeface="Arial" panose="020B0604020202020204" pitchFamily="34" charset="0"/>
              <a:cs typeface="Arial" panose="020B0604020202020204" pitchFamily="34" charset="0"/>
            </a:rPr>
            <a:t>This is an opportunity for participants to demonstrate understanding of their strengths and development needs, designing a clear development plan that will help them learn and grow during the programmme.</a:t>
          </a:r>
        </a:p>
        <a:p>
          <a:pPr algn="l">
            <a:lnSpc>
              <a:spcPct val="100000"/>
            </a:lnSpc>
          </a:pPr>
          <a:endParaRPr lang="en-GB" sz="1050" dirty="0">
            <a:latin typeface="Arial" panose="020B0604020202020204" pitchFamily="34" charset="0"/>
            <a:cs typeface="Arial" panose="020B0604020202020204" pitchFamily="34" charset="0"/>
          </a:endParaRPr>
        </a:p>
        <a:p>
          <a:pPr algn="l">
            <a:lnSpc>
              <a:spcPct val="100000"/>
            </a:lnSpc>
          </a:pPr>
          <a:r>
            <a:rPr lang="en-GB" sz="1050" b="1" dirty="0">
              <a:latin typeface="Arial" panose="020B0604020202020204" pitchFamily="34" charset="0"/>
              <a:cs typeface="Arial" panose="020B0604020202020204" pitchFamily="34" charset="0"/>
            </a:rPr>
            <a:t>Form D: </a:t>
          </a:r>
          <a:r>
            <a:rPr lang="en-GB" sz="1050" b="1" dirty="0">
              <a:solidFill>
                <a:schemeClr val="tx1"/>
              </a:solidFill>
              <a:latin typeface="Arial" panose="020B0604020202020204" pitchFamily="34" charset="0"/>
              <a:cs typeface="Arial" panose="020B0604020202020204" pitchFamily="34" charset="0"/>
            </a:rPr>
            <a:t>Candidate PDP template</a:t>
          </a:r>
          <a:r>
            <a:rPr lang="en-GB" sz="1050" b="1" dirty="0">
              <a:latin typeface="Arial" panose="020B0604020202020204" pitchFamily="34" charset="0"/>
              <a:cs typeface="Arial" panose="020B0604020202020204" pitchFamily="34" charset="0"/>
            </a:rPr>
            <a:t> to be submitted to the project team by </a:t>
          </a:r>
          <a:r>
            <a:rPr lang="en-GB" sz="1050" b="1" dirty="0">
              <a:solidFill>
                <a:schemeClr val="tx1"/>
              </a:solidFill>
              <a:latin typeface="Arial" panose="020B0604020202020204" pitchFamily="34" charset="0"/>
              <a:cs typeface="Arial" panose="020B0604020202020204" pitchFamily="34" charset="0"/>
            </a:rPr>
            <a:t>18</a:t>
          </a:r>
          <a:r>
            <a:rPr lang="en-GB" sz="1050" b="1" baseline="30000" dirty="0">
              <a:solidFill>
                <a:schemeClr val="tx1"/>
              </a:solidFill>
              <a:latin typeface="Arial" panose="020B0604020202020204" pitchFamily="34" charset="0"/>
              <a:cs typeface="Arial" panose="020B0604020202020204" pitchFamily="34" charset="0"/>
            </a:rPr>
            <a:t>th</a:t>
          </a:r>
          <a:r>
            <a:rPr lang="en-GB" sz="1050" b="1" dirty="0">
              <a:solidFill>
                <a:schemeClr val="tx1"/>
              </a:solidFill>
              <a:latin typeface="Arial" panose="020B0604020202020204" pitchFamily="34" charset="0"/>
              <a:cs typeface="Arial" panose="020B0604020202020204" pitchFamily="34" charset="0"/>
            </a:rPr>
            <a:t> February 2025</a:t>
          </a:r>
          <a:endParaRPr lang="en-GB" sz="1050" b="1" dirty="0">
            <a:latin typeface="Arial" panose="020B0604020202020204" pitchFamily="34" charset="0"/>
            <a:cs typeface="Arial" panose="020B0604020202020204" pitchFamily="34" charset="0"/>
          </a:endParaRPr>
        </a:p>
      </dgm:t>
    </dgm:pt>
    <dgm:pt modelId="{0DA3EB93-D446-4C40-B2AF-870FFD23529A}" type="parTrans" cxnId="{BA6DFD43-B3DB-4837-8D01-7C81534A8E25}">
      <dgm:prSet/>
      <dgm:spPr/>
      <dgm:t>
        <a:bodyPr/>
        <a:lstStyle/>
        <a:p>
          <a:endParaRPr lang="en-GB" sz="1200">
            <a:latin typeface="Arial" panose="020B0604020202020204" pitchFamily="34" charset="0"/>
            <a:cs typeface="Arial" panose="020B0604020202020204" pitchFamily="34" charset="0"/>
          </a:endParaRPr>
        </a:p>
      </dgm:t>
    </dgm:pt>
    <dgm:pt modelId="{8587EFB5-698A-43FD-90A8-EE11FC365379}" type="sibTrans" cxnId="{BA6DFD43-B3DB-4837-8D01-7C81534A8E25}">
      <dgm:prSet/>
      <dgm:spPr/>
      <dgm:t>
        <a:bodyPr/>
        <a:lstStyle/>
        <a:p>
          <a:endParaRPr lang="en-GB" sz="1200">
            <a:latin typeface="Arial" panose="020B0604020202020204" pitchFamily="34" charset="0"/>
            <a:cs typeface="Arial" panose="020B0604020202020204" pitchFamily="34" charset="0"/>
          </a:endParaRPr>
        </a:p>
      </dgm:t>
    </dgm:pt>
    <dgm:pt modelId="{4C8E00F9-7CF8-4965-A7DC-1F24C2CA503C}">
      <dgm:prSet phldrT="[Text]" custT="1"/>
      <dgm:spPr>
        <a:solidFill>
          <a:srgbClr val="00A9CE"/>
        </a:solidFill>
      </dgm:spPr>
      <dgm:t>
        <a:bodyPr/>
        <a:lstStyle/>
        <a:p>
          <a:r>
            <a:rPr lang="en-GB" sz="1200" b="1" dirty="0">
              <a:latin typeface="Arial" panose="020B0604020202020204" pitchFamily="34" charset="0"/>
              <a:cs typeface="Arial" panose="020B0604020202020204" pitchFamily="34" charset="0"/>
            </a:rPr>
            <a:t>Stage 1: Awareness &amp; organisation nomination process- 7th October – 15th November 2024</a:t>
          </a:r>
        </a:p>
      </dgm:t>
    </dgm:pt>
    <dgm:pt modelId="{D8F81ECF-C875-46AF-A9B2-C54D5EB13115}" type="parTrans" cxnId="{690B3871-2CE7-48FB-97E7-0D86868D8D2D}">
      <dgm:prSet/>
      <dgm:spPr/>
      <dgm:t>
        <a:bodyPr/>
        <a:lstStyle/>
        <a:p>
          <a:endParaRPr lang="en-GB"/>
        </a:p>
      </dgm:t>
    </dgm:pt>
    <dgm:pt modelId="{10691C1C-F8D8-443A-967A-9CBE8E24B3BC}" type="sibTrans" cxnId="{690B3871-2CE7-48FB-97E7-0D86868D8D2D}">
      <dgm:prSet/>
      <dgm:spPr/>
      <dgm:t>
        <a:bodyPr/>
        <a:lstStyle/>
        <a:p>
          <a:endParaRPr lang="en-GB"/>
        </a:p>
      </dgm:t>
    </dgm:pt>
    <dgm:pt modelId="{4A9D685D-EE79-4537-88C1-9FC9F3B3122F}">
      <dgm:prSet phldrT="[Text]" custT="1"/>
      <dgm:spPr>
        <a:solidFill>
          <a:srgbClr val="00A9CE"/>
        </a:solidFill>
        <a:ln>
          <a:solidFill>
            <a:schemeClr val="bg1"/>
          </a:solidFill>
        </a:ln>
      </dgm:spPr>
      <dgm:t>
        <a:bodyPr/>
        <a:lstStyle/>
        <a:p>
          <a:r>
            <a:rPr lang="en-GB" sz="1200" b="1" dirty="0">
              <a:latin typeface="Arial" panose="020B0604020202020204" pitchFamily="34" charset="0"/>
              <a:cs typeface="Arial" panose="020B0604020202020204" pitchFamily="34" charset="0"/>
            </a:rPr>
            <a:t>Stage 2: Organisational nomination- forms returned by 6th January 2025</a:t>
          </a:r>
        </a:p>
      </dgm:t>
    </dgm:pt>
    <dgm:pt modelId="{4BA97308-40EE-419E-AFFD-1BCE9504A59A}" type="parTrans" cxnId="{DB903120-FAC5-49BD-BE55-A50F64234CBC}">
      <dgm:prSet/>
      <dgm:spPr/>
      <dgm:t>
        <a:bodyPr/>
        <a:lstStyle/>
        <a:p>
          <a:endParaRPr lang="en-GB"/>
        </a:p>
      </dgm:t>
    </dgm:pt>
    <dgm:pt modelId="{6486DCAD-1C8F-4CE0-BE40-1ECCF575C166}" type="sibTrans" cxnId="{DB903120-FAC5-49BD-BE55-A50F64234CBC}">
      <dgm:prSet/>
      <dgm:spPr/>
      <dgm:t>
        <a:bodyPr/>
        <a:lstStyle/>
        <a:p>
          <a:endParaRPr lang="en-GB"/>
        </a:p>
      </dgm:t>
    </dgm:pt>
    <dgm:pt modelId="{1052D411-5A9F-4381-9259-90F0B1319FEC}">
      <dgm:prSet phldrT="[Text]" custT="1"/>
      <dgm:spPr>
        <a:ln>
          <a:solidFill>
            <a:srgbClr val="00A9CE"/>
          </a:solidFill>
        </a:ln>
      </dgm:spPr>
      <dgm:t>
        <a:bodyPr/>
        <a:lstStyle/>
        <a:p>
          <a:r>
            <a:rPr lang="en-GB" sz="1050" b="0" dirty="0">
              <a:latin typeface="Arial" panose="020B0604020202020204" pitchFamily="34" charset="0"/>
              <a:cs typeface="Arial" panose="020B0604020202020204" pitchFamily="34" charset="0"/>
            </a:rPr>
            <a:t>Expression of Interest (EoI)process followed by local selection process </a:t>
          </a:r>
        </a:p>
        <a:p>
          <a:r>
            <a:rPr lang="en-GB" sz="1050" b="0" dirty="0">
              <a:latin typeface="Arial" panose="020B0604020202020204" pitchFamily="34" charset="0"/>
              <a:cs typeface="Arial" panose="020B0604020202020204" pitchFamily="34" charset="0"/>
            </a:rPr>
            <a:t>(Further information on an EoI process can be found in this document pages 12 &amp; 13)</a:t>
          </a:r>
        </a:p>
        <a:p>
          <a:endParaRPr lang="en-GB" sz="1050" b="0" dirty="0">
            <a:latin typeface="Arial" panose="020B0604020202020204" pitchFamily="34" charset="0"/>
            <a:cs typeface="Arial" panose="020B0604020202020204" pitchFamily="34" charset="0"/>
          </a:endParaRPr>
        </a:p>
        <a:p>
          <a:r>
            <a:rPr lang="en-GB" sz="1050" b="0" dirty="0">
              <a:latin typeface="Arial" panose="020B0604020202020204" pitchFamily="34" charset="0"/>
              <a:cs typeface="Arial" panose="020B0604020202020204" pitchFamily="34" charset="0"/>
            </a:rPr>
            <a:t>or</a:t>
          </a:r>
        </a:p>
        <a:p>
          <a:endParaRPr lang="en-GB" sz="1050" b="0" dirty="0">
            <a:latin typeface="Arial" panose="020B0604020202020204" pitchFamily="34" charset="0"/>
            <a:cs typeface="Arial" panose="020B0604020202020204" pitchFamily="34" charset="0"/>
          </a:endParaRPr>
        </a:p>
        <a:p>
          <a:r>
            <a:rPr lang="en-GB" sz="1050" b="0" dirty="0">
              <a:latin typeface="Arial" panose="020B0604020202020204" pitchFamily="34" charset="0"/>
              <a:cs typeface="Arial" panose="020B0604020202020204" pitchFamily="34" charset="0"/>
            </a:rPr>
            <a:t>Use your local Talent Management process to agree nominees</a:t>
          </a:r>
        </a:p>
        <a:p>
          <a:endParaRPr lang="en-GB" sz="1050" b="0" dirty="0">
            <a:latin typeface="Arial" panose="020B0604020202020204" pitchFamily="34" charset="0"/>
            <a:cs typeface="Arial" panose="020B0604020202020204" pitchFamily="34" charset="0"/>
          </a:endParaRPr>
        </a:p>
        <a:p>
          <a:r>
            <a:rPr lang="en-GB" sz="1050" b="1" dirty="0">
              <a:latin typeface="Arial" panose="020B0604020202020204" pitchFamily="34" charset="0"/>
              <a:cs typeface="Arial" panose="020B0604020202020204" pitchFamily="34" charset="0"/>
            </a:rPr>
            <a:t>Confirm to project team your organisational ESLP lead.</a:t>
          </a:r>
        </a:p>
      </dgm:t>
    </dgm:pt>
    <dgm:pt modelId="{91F10DC5-69D4-4322-BA52-B386C8A2F97F}" type="parTrans" cxnId="{75150771-19F6-473D-A983-22368D17947E}">
      <dgm:prSet/>
      <dgm:spPr/>
      <dgm:t>
        <a:bodyPr/>
        <a:lstStyle/>
        <a:p>
          <a:endParaRPr lang="en-GB"/>
        </a:p>
      </dgm:t>
    </dgm:pt>
    <dgm:pt modelId="{4E7EB8DF-141B-4D3A-8141-2F81F3FB348F}" type="sibTrans" cxnId="{75150771-19F6-473D-A983-22368D17947E}">
      <dgm:prSet/>
      <dgm:spPr/>
      <dgm:t>
        <a:bodyPr/>
        <a:lstStyle/>
        <a:p>
          <a:endParaRPr lang="en-GB"/>
        </a:p>
      </dgm:t>
    </dgm:pt>
    <dgm:pt modelId="{3C65EA08-2B94-41D0-B814-7043CE1721B1}">
      <dgm:prSet custT="1"/>
      <dgm:spPr>
        <a:solidFill>
          <a:srgbClr val="00A9CE"/>
        </a:solidFill>
      </dgm:spPr>
      <dgm:t>
        <a:bodyPr/>
        <a:lstStyle/>
        <a:p>
          <a:endParaRPr lang="en-GB" sz="1200" b="1"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Stage 4: Personal Development plan - based on Career Reflection Day</a:t>
          </a:r>
        </a:p>
      </dgm:t>
    </dgm:pt>
    <dgm:pt modelId="{D6B8E22E-DC8E-4D69-B85D-B3F4270A031D}" type="sibTrans" cxnId="{2E74EE99-07B2-4C4E-B73A-91A54C6AC176}">
      <dgm:prSet/>
      <dgm:spPr/>
      <dgm:t>
        <a:bodyPr/>
        <a:lstStyle/>
        <a:p>
          <a:endParaRPr lang="en-GB" sz="1200">
            <a:latin typeface="Arial" panose="020B0604020202020204" pitchFamily="34" charset="0"/>
            <a:cs typeface="Arial" panose="020B0604020202020204" pitchFamily="34" charset="0"/>
          </a:endParaRPr>
        </a:p>
      </dgm:t>
    </dgm:pt>
    <dgm:pt modelId="{6C096A58-6627-4468-BCBE-C0EEFF177795}" type="parTrans" cxnId="{2E74EE99-07B2-4C4E-B73A-91A54C6AC176}">
      <dgm:prSet/>
      <dgm:spPr/>
      <dgm:t>
        <a:bodyPr/>
        <a:lstStyle/>
        <a:p>
          <a:endParaRPr lang="en-GB" sz="1200">
            <a:latin typeface="Arial" panose="020B0604020202020204" pitchFamily="34" charset="0"/>
            <a:cs typeface="Arial" panose="020B0604020202020204" pitchFamily="34" charset="0"/>
          </a:endParaRPr>
        </a:p>
      </dgm:t>
    </dgm:pt>
    <dgm:pt modelId="{70DD41DA-DA76-4DEE-8447-D6329D6535A7}" type="pres">
      <dgm:prSet presAssocID="{D1825A1E-9E3A-4677-8559-889C0C1938CC}" presName="Name0" presStyleCnt="0">
        <dgm:presLayoutVars>
          <dgm:chMax val="5"/>
          <dgm:chPref val="5"/>
          <dgm:dir/>
          <dgm:animLvl val="lvl"/>
        </dgm:presLayoutVars>
      </dgm:prSet>
      <dgm:spPr/>
    </dgm:pt>
    <dgm:pt modelId="{08B5D420-87CE-431F-8207-B5E82E75031F}" type="pres">
      <dgm:prSet presAssocID="{4C8E00F9-7CF8-4965-A7DC-1F24C2CA503C}" presName="parentText1" presStyleLbl="node1" presStyleIdx="0" presStyleCnt="4" custScaleX="100971" custScaleY="116434" custLinFactNeighborX="409" custLinFactNeighborY="-57273">
        <dgm:presLayoutVars>
          <dgm:chMax/>
          <dgm:chPref val="3"/>
          <dgm:bulletEnabled val="1"/>
        </dgm:presLayoutVars>
      </dgm:prSet>
      <dgm:spPr/>
    </dgm:pt>
    <dgm:pt modelId="{BC6FEEA5-C10A-4C89-A5CF-D0597C388DE2}" type="pres">
      <dgm:prSet presAssocID="{4C8E00F9-7CF8-4965-A7DC-1F24C2CA503C}" presName="childText1" presStyleLbl="solidAlignAcc1" presStyleIdx="0" presStyleCnt="4" custScaleX="98651" custScaleY="199987" custLinFactNeighborX="3" custLinFactNeighborY="19160">
        <dgm:presLayoutVars>
          <dgm:chMax val="0"/>
          <dgm:chPref val="0"/>
          <dgm:bulletEnabled val="1"/>
        </dgm:presLayoutVars>
      </dgm:prSet>
      <dgm:spPr/>
    </dgm:pt>
    <dgm:pt modelId="{6C35607F-4FF3-4DEB-BD89-64E46C04526F}" type="pres">
      <dgm:prSet presAssocID="{4A9D685D-EE79-4537-88C1-9FC9F3B3122F}" presName="parentText2" presStyleLbl="node1" presStyleIdx="1" presStyleCnt="4" custLinFactNeighborY="-64596">
        <dgm:presLayoutVars>
          <dgm:chMax/>
          <dgm:chPref val="3"/>
          <dgm:bulletEnabled val="1"/>
        </dgm:presLayoutVars>
      </dgm:prSet>
      <dgm:spPr/>
    </dgm:pt>
    <dgm:pt modelId="{9837FC06-4D5B-4E4F-9AEA-59188065CCFF}" type="pres">
      <dgm:prSet presAssocID="{4A9D685D-EE79-4537-88C1-9FC9F3B3122F}" presName="childText2" presStyleLbl="solidAlignAcc1" presStyleIdx="1" presStyleCnt="4" custScaleX="98651" custScaleY="190913" custLinFactNeighborX="948" custLinFactNeighborY="9637">
        <dgm:presLayoutVars>
          <dgm:chMax val="0"/>
          <dgm:chPref val="0"/>
          <dgm:bulletEnabled val="1"/>
        </dgm:presLayoutVars>
      </dgm:prSet>
      <dgm:spPr/>
    </dgm:pt>
    <dgm:pt modelId="{014CDE48-26EB-4BBA-B76C-14F17DD2FADD}" type="pres">
      <dgm:prSet presAssocID="{0E184AB3-D1E5-4014-95DF-432BE56D2FEE}" presName="parentText3" presStyleLbl="node1" presStyleIdx="2" presStyleCnt="4" custScaleY="93160" custLinFactNeighborY="-69855">
        <dgm:presLayoutVars>
          <dgm:chMax/>
          <dgm:chPref val="3"/>
          <dgm:bulletEnabled val="1"/>
        </dgm:presLayoutVars>
      </dgm:prSet>
      <dgm:spPr/>
    </dgm:pt>
    <dgm:pt modelId="{449CE56B-D58D-43E0-9166-544BA8CAE369}" type="pres">
      <dgm:prSet presAssocID="{0E184AB3-D1E5-4014-95DF-432BE56D2FEE}" presName="childText3" presStyleLbl="solidAlignAcc1" presStyleIdx="2" presStyleCnt="4" custScaleX="98651" custScaleY="175838" custLinFactNeighborX="475" custLinFactNeighborY="-2220">
        <dgm:presLayoutVars>
          <dgm:chMax val="0"/>
          <dgm:chPref val="0"/>
          <dgm:bulletEnabled val="1"/>
        </dgm:presLayoutVars>
      </dgm:prSet>
      <dgm:spPr/>
    </dgm:pt>
    <dgm:pt modelId="{7C04AABD-509F-4791-8795-BBA40302DF36}" type="pres">
      <dgm:prSet presAssocID="{3C65EA08-2B94-41D0-B814-7043CE1721B1}" presName="parentText4" presStyleLbl="node1" presStyleIdx="3" presStyleCnt="4" custLinFactNeighborX="710" custLinFactNeighborY="-62342">
        <dgm:presLayoutVars>
          <dgm:chMax/>
          <dgm:chPref val="3"/>
          <dgm:bulletEnabled val="1"/>
        </dgm:presLayoutVars>
      </dgm:prSet>
      <dgm:spPr/>
    </dgm:pt>
    <dgm:pt modelId="{6798BFFA-B3B8-4A3F-A6CF-F51A86ED14CE}" type="pres">
      <dgm:prSet presAssocID="{3C65EA08-2B94-41D0-B814-7043CE1721B1}" presName="childText4" presStyleLbl="solidAlignAcc1" presStyleIdx="3" presStyleCnt="4" custScaleX="99538" custScaleY="150319" custLinFactNeighborX="941" custLinFactNeighborY="-9182">
        <dgm:presLayoutVars>
          <dgm:chMax val="0"/>
          <dgm:chPref val="0"/>
          <dgm:bulletEnabled val="1"/>
        </dgm:presLayoutVars>
      </dgm:prSet>
      <dgm:spPr/>
    </dgm:pt>
  </dgm:ptLst>
  <dgm:cxnLst>
    <dgm:cxn modelId="{6DB1630A-14EA-46BC-A169-8C85887A59D5}" srcId="{D1825A1E-9E3A-4677-8559-889C0C1938CC}" destId="{0E184AB3-D1E5-4014-95DF-432BE56D2FEE}" srcOrd="2" destOrd="0" parTransId="{27C60B9E-BC10-4AAE-9654-B7CF33C9FBE6}" sibTransId="{4BBD7C19-FB5E-421D-9DF2-730B1507A4C4}"/>
    <dgm:cxn modelId="{6404FF1E-0F66-4DBF-8AB2-1C0A066F9470}" type="presOf" srcId="{2943B720-E660-4E23-A35B-D9B838EC0A7D}" destId="{449CE56B-D58D-43E0-9166-544BA8CAE369}" srcOrd="0" destOrd="0" presId="urn:microsoft.com/office/officeart/2009/3/layout/IncreasingArrowsProcess"/>
    <dgm:cxn modelId="{DB903120-FAC5-49BD-BE55-A50F64234CBC}" srcId="{D1825A1E-9E3A-4677-8559-889C0C1938CC}" destId="{4A9D685D-EE79-4537-88C1-9FC9F3B3122F}" srcOrd="1" destOrd="0" parTransId="{4BA97308-40EE-419E-AFFD-1BCE9504A59A}" sibTransId="{6486DCAD-1C8F-4CE0-BE40-1ECCF575C166}"/>
    <dgm:cxn modelId="{880F2329-DCF0-4026-9736-5BC697DFE547}" type="presOf" srcId="{AF113E11-63D4-4260-8A12-9CA353261A3C}" destId="{9837FC06-4D5B-4E4F-9AEA-59188065CCFF}" srcOrd="0" destOrd="0" presId="urn:microsoft.com/office/officeart/2009/3/layout/IncreasingArrowsProcess"/>
    <dgm:cxn modelId="{820ED537-6E52-420D-8BE5-3DD133549B8A}" srcId="{0E184AB3-D1E5-4014-95DF-432BE56D2FEE}" destId="{2943B720-E660-4E23-A35B-D9B838EC0A7D}" srcOrd="0" destOrd="0" parTransId="{D65588CE-5583-41A5-96C3-A5E2FAE4DE81}" sibTransId="{96F1E807-A0BD-43EC-8EB4-E026CF68D9EB}"/>
    <dgm:cxn modelId="{AE286B38-E51B-42F4-8C97-54EFE01E67DE}" type="presOf" srcId="{4A9D685D-EE79-4537-88C1-9FC9F3B3122F}" destId="{6C35607F-4FF3-4DEB-BD89-64E46C04526F}" srcOrd="0" destOrd="0" presId="urn:microsoft.com/office/officeart/2009/3/layout/IncreasingArrowsProcess"/>
    <dgm:cxn modelId="{6E8BB438-C8A1-4882-B3F8-35E14D3D0ADF}" type="presOf" srcId="{3C65EA08-2B94-41D0-B814-7043CE1721B1}" destId="{7C04AABD-509F-4791-8795-BBA40302DF36}" srcOrd="0" destOrd="0" presId="urn:microsoft.com/office/officeart/2009/3/layout/IncreasingArrowsProcess"/>
    <dgm:cxn modelId="{39F5F55E-BCD9-48A5-9621-B0B6E184B9FD}" type="presOf" srcId="{D1825A1E-9E3A-4677-8559-889C0C1938CC}" destId="{70DD41DA-DA76-4DEE-8447-D6329D6535A7}" srcOrd="0" destOrd="0" presId="urn:microsoft.com/office/officeart/2009/3/layout/IncreasingArrowsProcess"/>
    <dgm:cxn modelId="{BA6DFD43-B3DB-4837-8D01-7C81534A8E25}" srcId="{3C65EA08-2B94-41D0-B814-7043CE1721B1}" destId="{B3CA4493-167F-4352-A91B-22DDE1DF4036}" srcOrd="0" destOrd="0" parTransId="{0DA3EB93-D446-4C40-B2AF-870FFD23529A}" sibTransId="{8587EFB5-698A-43FD-90A8-EE11FC365379}"/>
    <dgm:cxn modelId="{3530FB65-EC85-4CFC-A744-CEB91B1A00A0}" type="presOf" srcId="{1052D411-5A9F-4381-9259-90F0B1319FEC}" destId="{BC6FEEA5-C10A-4C89-A5CF-D0597C388DE2}" srcOrd="0" destOrd="0" presId="urn:microsoft.com/office/officeart/2009/3/layout/IncreasingArrowsProcess"/>
    <dgm:cxn modelId="{4CC1B46C-D6E1-4CA4-BFF3-26BA0464D80E}" type="presOf" srcId="{0E184AB3-D1E5-4014-95DF-432BE56D2FEE}" destId="{014CDE48-26EB-4BBA-B76C-14F17DD2FADD}" srcOrd="0" destOrd="0" presId="urn:microsoft.com/office/officeart/2009/3/layout/IncreasingArrowsProcess"/>
    <dgm:cxn modelId="{3B5B034F-93B9-4961-A6B4-13DE9EF021ED}" type="presOf" srcId="{B3CA4493-167F-4352-A91B-22DDE1DF4036}" destId="{6798BFFA-B3B8-4A3F-A6CF-F51A86ED14CE}" srcOrd="0" destOrd="0" presId="urn:microsoft.com/office/officeart/2009/3/layout/IncreasingArrowsProcess"/>
    <dgm:cxn modelId="{75150771-19F6-473D-A983-22368D17947E}" srcId="{4C8E00F9-7CF8-4965-A7DC-1F24C2CA503C}" destId="{1052D411-5A9F-4381-9259-90F0B1319FEC}" srcOrd="0" destOrd="0" parTransId="{91F10DC5-69D4-4322-BA52-B386C8A2F97F}" sibTransId="{4E7EB8DF-141B-4D3A-8141-2F81F3FB348F}"/>
    <dgm:cxn modelId="{690B3871-2CE7-48FB-97E7-0D86868D8D2D}" srcId="{D1825A1E-9E3A-4677-8559-889C0C1938CC}" destId="{4C8E00F9-7CF8-4965-A7DC-1F24C2CA503C}" srcOrd="0" destOrd="0" parTransId="{D8F81ECF-C875-46AF-A9B2-C54D5EB13115}" sibTransId="{10691C1C-F8D8-443A-967A-9CBE8E24B3BC}"/>
    <dgm:cxn modelId="{2E74EE99-07B2-4C4E-B73A-91A54C6AC176}" srcId="{D1825A1E-9E3A-4677-8559-889C0C1938CC}" destId="{3C65EA08-2B94-41D0-B814-7043CE1721B1}" srcOrd="3" destOrd="0" parTransId="{6C096A58-6627-4468-BCBE-C0EEFF177795}" sibTransId="{D6B8E22E-DC8E-4D69-B85D-B3F4270A031D}"/>
    <dgm:cxn modelId="{6310D59C-E45C-427A-8656-E65FDC66C449}" srcId="{4A9D685D-EE79-4537-88C1-9FC9F3B3122F}" destId="{AF113E11-63D4-4260-8A12-9CA353261A3C}" srcOrd="0" destOrd="0" parTransId="{EF3268F1-4BA7-4C4D-9561-54B71024AD81}" sibTransId="{3ACF582A-A3A2-4F9B-9927-D58BA148CDF1}"/>
    <dgm:cxn modelId="{B2DAC2A7-297F-4F24-A478-89BF12754B9F}" type="presOf" srcId="{4C8E00F9-7CF8-4965-A7DC-1F24C2CA503C}" destId="{08B5D420-87CE-431F-8207-B5E82E75031F}" srcOrd="0" destOrd="0" presId="urn:microsoft.com/office/officeart/2009/3/layout/IncreasingArrowsProcess"/>
    <dgm:cxn modelId="{F3983445-D911-4089-BCCC-AA5D8D338C15}" type="presParOf" srcId="{70DD41DA-DA76-4DEE-8447-D6329D6535A7}" destId="{08B5D420-87CE-431F-8207-B5E82E75031F}" srcOrd="0" destOrd="0" presId="urn:microsoft.com/office/officeart/2009/3/layout/IncreasingArrowsProcess"/>
    <dgm:cxn modelId="{68BD711B-CADA-4178-976E-3C5655049A0A}" type="presParOf" srcId="{70DD41DA-DA76-4DEE-8447-D6329D6535A7}" destId="{BC6FEEA5-C10A-4C89-A5CF-D0597C388DE2}" srcOrd="1" destOrd="0" presId="urn:microsoft.com/office/officeart/2009/3/layout/IncreasingArrowsProcess"/>
    <dgm:cxn modelId="{A084B749-7C56-4FA6-97D8-A04A016C97C6}" type="presParOf" srcId="{70DD41DA-DA76-4DEE-8447-D6329D6535A7}" destId="{6C35607F-4FF3-4DEB-BD89-64E46C04526F}" srcOrd="2" destOrd="0" presId="urn:microsoft.com/office/officeart/2009/3/layout/IncreasingArrowsProcess"/>
    <dgm:cxn modelId="{C4B1E641-9139-4DE9-A24A-7F6AD364B27A}" type="presParOf" srcId="{70DD41DA-DA76-4DEE-8447-D6329D6535A7}" destId="{9837FC06-4D5B-4E4F-9AEA-59188065CCFF}" srcOrd="3" destOrd="0" presId="urn:microsoft.com/office/officeart/2009/3/layout/IncreasingArrowsProcess"/>
    <dgm:cxn modelId="{881387BC-8F97-4CE1-8C7A-C68A8FD3A689}" type="presParOf" srcId="{70DD41DA-DA76-4DEE-8447-D6329D6535A7}" destId="{014CDE48-26EB-4BBA-B76C-14F17DD2FADD}" srcOrd="4" destOrd="0" presId="urn:microsoft.com/office/officeart/2009/3/layout/IncreasingArrowsProcess"/>
    <dgm:cxn modelId="{CAE40401-B29C-4E82-A6F9-F587709491F9}" type="presParOf" srcId="{70DD41DA-DA76-4DEE-8447-D6329D6535A7}" destId="{449CE56B-D58D-43E0-9166-544BA8CAE369}" srcOrd="5" destOrd="0" presId="urn:microsoft.com/office/officeart/2009/3/layout/IncreasingArrowsProcess"/>
    <dgm:cxn modelId="{105AD751-DF0B-4D11-AE84-17C01EDE1781}" type="presParOf" srcId="{70DD41DA-DA76-4DEE-8447-D6329D6535A7}" destId="{7C04AABD-509F-4791-8795-BBA40302DF36}" srcOrd="6" destOrd="0" presId="urn:microsoft.com/office/officeart/2009/3/layout/IncreasingArrowsProcess"/>
    <dgm:cxn modelId="{5915C599-6E53-4126-9D6E-08EBA56F7516}" type="presParOf" srcId="{70DD41DA-DA76-4DEE-8447-D6329D6535A7}" destId="{6798BFFA-B3B8-4A3F-A6CF-F51A86ED14CE}" srcOrd="7"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7F5F6D-1179-46C7-8313-1378C059F27C}">
      <dsp:nvSpPr>
        <dsp:cNvPr id="0" name=""/>
        <dsp:cNvSpPr/>
      </dsp:nvSpPr>
      <dsp:spPr>
        <a:xfrm>
          <a:off x="1251620" y="915479"/>
          <a:ext cx="1163613" cy="1006572"/>
        </a:xfrm>
        <a:prstGeom prst="hexagon">
          <a:avLst>
            <a:gd name="adj" fmla="val 28570"/>
            <a:gd name="vf" fmla="val 115470"/>
          </a:avLst>
        </a:prstGeom>
        <a:solidFill>
          <a:schemeClr val="lt1">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b="1" kern="1200" dirty="0"/>
            <a:t>Optional Activities</a:t>
          </a:r>
        </a:p>
      </dsp:txBody>
      <dsp:txXfrm>
        <a:off x="1444447" y="1082282"/>
        <a:ext cx="777959" cy="672966"/>
      </dsp:txXfrm>
    </dsp:sp>
    <dsp:sp modelId="{37705CEC-B8D4-4B16-8413-D10E279B861F}">
      <dsp:nvSpPr>
        <dsp:cNvPr id="0" name=""/>
        <dsp:cNvSpPr/>
      </dsp:nvSpPr>
      <dsp:spPr>
        <a:xfrm>
          <a:off x="1980266" y="433901"/>
          <a:ext cx="439028" cy="378280"/>
        </a:xfrm>
        <a:prstGeom prst="hexagon">
          <a:avLst>
            <a:gd name="adj" fmla="val 28900"/>
            <a:gd name="vf" fmla="val 115470"/>
          </a:avLst>
        </a:prstGeom>
        <a:solidFill>
          <a:srgbClr val="EF8233">
            <a:alpha val="50196"/>
          </a:srgbClr>
        </a:solidFill>
        <a:ln>
          <a:noFill/>
        </a:ln>
        <a:effectLst/>
      </dsp:spPr>
      <dsp:style>
        <a:lnRef idx="0">
          <a:scrgbClr r="0" g="0" b="0"/>
        </a:lnRef>
        <a:fillRef idx="1">
          <a:scrgbClr r="0" g="0" b="0"/>
        </a:fillRef>
        <a:effectRef idx="0">
          <a:scrgbClr r="0" g="0" b="0"/>
        </a:effectRef>
        <a:fontRef idx="minor"/>
      </dsp:style>
    </dsp:sp>
    <dsp:sp modelId="{78DB1D79-D766-4C16-83F3-C94ECF03BC07}">
      <dsp:nvSpPr>
        <dsp:cNvPr id="0" name=""/>
        <dsp:cNvSpPr/>
      </dsp:nvSpPr>
      <dsp:spPr>
        <a:xfrm>
          <a:off x="1358805" y="0"/>
          <a:ext cx="953573" cy="824952"/>
        </a:xfrm>
        <a:prstGeom prst="hexagon">
          <a:avLst>
            <a:gd name="adj" fmla="val 28570"/>
            <a:gd name="vf" fmla="val 115470"/>
          </a:avLst>
        </a:prstGeom>
        <a:solidFill>
          <a:schemeClr val="lt1">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Leadership Webinars </a:t>
          </a:r>
        </a:p>
      </dsp:txBody>
      <dsp:txXfrm>
        <a:off x="1516832" y="136712"/>
        <a:ext cx="637519" cy="551528"/>
      </dsp:txXfrm>
    </dsp:sp>
    <dsp:sp modelId="{A44BF7EA-2C3C-4BC5-BA2B-B9EA17104434}">
      <dsp:nvSpPr>
        <dsp:cNvPr id="0" name=""/>
        <dsp:cNvSpPr/>
      </dsp:nvSpPr>
      <dsp:spPr>
        <a:xfrm>
          <a:off x="2492645" y="1141085"/>
          <a:ext cx="439028" cy="378280"/>
        </a:xfrm>
        <a:prstGeom prst="hexagon">
          <a:avLst>
            <a:gd name="adj" fmla="val 28900"/>
            <a:gd name="vf" fmla="val 115470"/>
          </a:avLst>
        </a:prstGeom>
        <a:solidFill>
          <a:srgbClr val="EF8233">
            <a:alpha val="50196"/>
          </a:srgbClr>
        </a:solidFill>
        <a:ln>
          <a:noFill/>
        </a:ln>
        <a:effectLst/>
      </dsp:spPr>
      <dsp:style>
        <a:lnRef idx="0">
          <a:scrgbClr r="0" g="0" b="0"/>
        </a:lnRef>
        <a:fillRef idx="1">
          <a:scrgbClr r="0" g="0" b="0"/>
        </a:fillRef>
        <a:effectRef idx="0">
          <a:scrgbClr r="0" g="0" b="0"/>
        </a:effectRef>
        <a:fontRef idx="minor"/>
      </dsp:style>
    </dsp:sp>
    <dsp:sp modelId="{DA34516E-41A0-4F34-B3FE-320746AE6A07}">
      <dsp:nvSpPr>
        <dsp:cNvPr id="0" name=""/>
        <dsp:cNvSpPr/>
      </dsp:nvSpPr>
      <dsp:spPr>
        <a:xfrm>
          <a:off x="2233343" y="507401"/>
          <a:ext cx="953573" cy="824952"/>
        </a:xfrm>
        <a:prstGeom prst="hexagon">
          <a:avLst>
            <a:gd name="adj" fmla="val 28570"/>
            <a:gd name="vf" fmla="val 115470"/>
          </a:avLst>
        </a:prstGeom>
        <a:solidFill>
          <a:schemeClr val="lt1">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Action Learning</a:t>
          </a:r>
        </a:p>
      </dsp:txBody>
      <dsp:txXfrm>
        <a:off x="2391370" y="644113"/>
        <a:ext cx="637519" cy="551528"/>
      </dsp:txXfrm>
    </dsp:sp>
    <dsp:sp modelId="{D9278A76-2531-49C7-969D-32A6DA3B5162}">
      <dsp:nvSpPr>
        <dsp:cNvPr id="0" name=""/>
        <dsp:cNvSpPr/>
      </dsp:nvSpPr>
      <dsp:spPr>
        <a:xfrm>
          <a:off x="2136713" y="1939362"/>
          <a:ext cx="439028" cy="378280"/>
        </a:xfrm>
        <a:prstGeom prst="hexagon">
          <a:avLst>
            <a:gd name="adj" fmla="val 28900"/>
            <a:gd name="vf" fmla="val 115470"/>
          </a:avLst>
        </a:prstGeom>
        <a:solidFill>
          <a:srgbClr val="EF8233">
            <a:alpha val="50196"/>
          </a:srgbClr>
        </a:solidFill>
        <a:ln>
          <a:noFill/>
        </a:ln>
        <a:effectLst/>
      </dsp:spPr>
      <dsp:style>
        <a:lnRef idx="0">
          <a:scrgbClr r="0" g="0" b="0"/>
        </a:lnRef>
        <a:fillRef idx="1">
          <a:scrgbClr r="0" g="0" b="0"/>
        </a:fillRef>
        <a:effectRef idx="0">
          <a:scrgbClr r="0" g="0" b="0"/>
        </a:effectRef>
        <a:fontRef idx="minor"/>
      </dsp:style>
    </dsp:sp>
    <dsp:sp modelId="{B06B475C-FD57-4A28-85D1-4A02809749CC}">
      <dsp:nvSpPr>
        <dsp:cNvPr id="0" name=""/>
        <dsp:cNvSpPr/>
      </dsp:nvSpPr>
      <dsp:spPr>
        <a:xfrm>
          <a:off x="2233343" y="1504893"/>
          <a:ext cx="953573" cy="824952"/>
        </a:xfrm>
        <a:prstGeom prst="hexagon">
          <a:avLst>
            <a:gd name="adj" fmla="val 28570"/>
            <a:gd name="vf" fmla="val 115470"/>
          </a:avLst>
        </a:prstGeom>
        <a:solidFill>
          <a:schemeClr val="lt1">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System-led talks</a:t>
          </a:r>
        </a:p>
      </dsp:txBody>
      <dsp:txXfrm>
        <a:off x="2391370" y="1641605"/>
        <a:ext cx="637519" cy="551528"/>
      </dsp:txXfrm>
    </dsp:sp>
    <dsp:sp modelId="{501265F3-8CEF-4C95-B79C-873E331A3ED5}">
      <dsp:nvSpPr>
        <dsp:cNvPr id="0" name=""/>
        <dsp:cNvSpPr/>
      </dsp:nvSpPr>
      <dsp:spPr>
        <a:xfrm>
          <a:off x="1253785" y="2022226"/>
          <a:ext cx="439028" cy="378280"/>
        </a:xfrm>
        <a:prstGeom prst="hexagon">
          <a:avLst>
            <a:gd name="adj" fmla="val 28900"/>
            <a:gd name="vf" fmla="val 115470"/>
          </a:avLst>
        </a:prstGeom>
        <a:solidFill>
          <a:srgbClr val="EF8233">
            <a:alpha val="50196"/>
          </a:srgbClr>
        </a:solidFill>
        <a:ln>
          <a:noFill/>
        </a:ln>
        <a:effectLst/>
      </dsp:spPr>
      <dsp:style>
        <a:lnRef idx="0">
          <a:scrgbClr r="0" g="0" b="0"/>
        </a:lnRef>
        <a:fillRef idx="1">
          <a:scrgbClr r="0" g="0" b="0"/>
        </a:fillRef>
        <a:effectRef idx="0">
          <a:scrgbClr r="0" g="0" b="0"/>
        </a:effectRef>
        <a:fontRef idx="minor"/>
      </dsp:style>
    </dsp:sp>
    <dsp:sp modelId="{0316CCC5-D822-4796-941A-06D2DC2812CD}">
      <dsp:nvSpPr>
        <dsp:cNvPr id="0" name=""/>
        <dsp:cNvSpPr/>
      </dsp:nvSpPr>
      <dsp:spPr>
        <a:xfrm>
          <a:off x="1358805" y="2012862"/>
          <a:ext cx="953573" cy="824952"/>
        </a:xfrm>
        <a:prstGeom prst="hexagon">
          <a:avLst>
            <a:gd name="adj" fmla="val 28570"/>
            <a:gd name="vf" fmla="val 115470"/>
          </a:avLst>
        </a:prstGeom>
        <a:solidFill>
          <a:schemeClr val="lt1">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Systems Mentoring </a:t>
          </a:r>
        </a:p>
      </dsp:txBody>
      <dsp:txXfrm>
        <a:off x="1516832" y="2149574"/>
        <a:ext cx="637519" cy="551528"/>
      </dsp:txXfrm>
    </dsp:sp>
    <dsp:sp modelId="{B9AB17E8-30BA-46A9-A75D-243462E3413F}">
      <dsp:nvSpPr>
        <dsp:cNvPr id="0" name=""/>
        <dsp:cNvSpPr/>
      </dsp:nvSpPr>
      <dsp:spPr>
        <a:xfrm>
          <a:off x="733015" y="1315327"/>
          <a:ext cx="439028" cy="378280"/>
        </a:xfrm>
        <a:prstGeom prst="hexagon">
          <a:avLst>
            <a:gd name="adj" fmla="val 28900"/>
            <a:gd name="vf" fmla="val 115470"/>
          </a:avLst>
        </a:prstGeom>
        <a:solidFill>
          <a:srgbClr val="EF8233">
            <a:alpha val="50196"/>
          </a:srgbClr>
        </a:solidFill>
        <a:ln>
          <a:noFill/>
        </a:ln>
        <a:effectLst/>
      </dsp:spPr>
      <dsp:style>
        <a:lnRef idx="0">
          <a:scrgbClr r="0" g="0" b="0"/>
        </a:lnRef>
        <a:fillRef idx="1">
          <a:scrgbClr r="0" g="0" b="0"/>
        </a:fillRef>
        <a:effectRef idx="0">
          <a:scrgbClr r="0" g="0" b="0"/>
        </a:effectRef>
        <a:fontRef idx="minor"/>
      </dsp:style>
    </dsp:sp>
    <dsp:sp modelId="{E41A58AF-E57E-419B-903A-81DF2A5F027D}">
      <dsp:nvSpPr>
        <dsp:cNvPr id="0" name=""/>
        <dsp:cNvSpPr/>
      </dsp:nvSpPr>
      <dsp:spPr>
        <a:xfrm>
          <a:off x="480208" y="1505460"/>
          <a:ext cx="953573" cy="824952"/>
        </a:xfrm>
        <a:prstGeom prst="hexagon">
          <a:avLst>
            <a:gd name="adj" fmla="val 28570"/>
            <a:gd name="vf" fmla="val 115470"/>
          </a:avLst>
        </a:prstGeom>
        <a:solidFill>
          <a:schemeClr val="lt1">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System Events </a:t>
          </a:r>
        </a:p>
      </dsp:txBody>
      <dsp:txXfrm>
        <a:off x="638235" y="1642172"/>
        <a:ext cx="637519" cy="551528"/>
      </dsp:txXfrm>
    </dsp:sp>
    <dsp:sp modelId="{8F0FC8AD-E840-415A-88FA-9215904798AF}">
      <dsp:nvSpPr>
        <dsp:cNvPr id="0" name=""/>
        <dsp:cNvSpPr/>
      </dsp:nvSpPr>
      <dsp:spPr>
        <a:xfrm>
          <a:off x="480208" y="506266"/>
          <a:ext cx="953573" cy="824952"/>
        </a:xfrm>
        <a:prstGeom prst="hexagon">
          <a:avLst>
            <a:gd name="adj" fmla="val 28570"/>
            <a:gd name="vf" fmla="val 115470"/>
          </a:avLst>
        </a:prstGeom>
        <a:solidFill>
          <a:schemeClr val="lt1">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Monthly leadership provocations</a:t>
          </a:r>
        </a:p>
      </dsp:txBody>
      <dsp:txXfrm>
        <a:off x="638235" y="642978"/>
        <a:ext cx="637519" cy="5515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7AF342-7B01-4F90-A6A1-054E87186700}">
      <dsp:nvSpPr>
        <dsp:cNvPr id="0" name=""/>
        <dsp:cNvSpPr/>
      </dsp:nvSpPr>
      <dsp:spPr>
        <a:xfrm>
          <a:off x="998981" y="1195907"/>
          <a:ext cx="1506885" cy="1303516"/>
        </a:xfrm>
        <a:prstGeom prst="hexagon">
          <a:avLst>
            <a:gd name="adj" fmla="val 28570"/>
            <a:gd name="vf" fmla="val 11547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b="1" kern="1200" dirty="0"/>
            <a:t>Core Activities</a:t>
          </a:r>
        </a:p>
      </dsp:txBody>
      <dsp:txXfrm>
        <a:off x="1248693" y="1411918"/>
        <a:ext cx="1007461" cy="871494"/>
      </dsp:txXfrm>
    </dsp:sp>
    <dsp:sp modelId="{46FDC8DB-C104-4AEC-9EA2-AB7ADC0D1277}">
      <dsp:nvSpPr>
        <dsp:cNvPr id="0" name=""/>
        <dsp:cNvSpPr/>
      </dsp:nvSpPr>
      <dsp:spPr>
        <a:xfrm>
          <a:off x="1942581" y="572262"/>
          <a:ext cx="568543" cy="48987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EA65015-4756-48DF-84C2-FE8283A61084}">
      <dsp:nvSpPr>
        <dsp:cNvPr id="0" name=""/>
        <dsp:cNvSpPr/>
      </dsp:nvSpPr>
      <dsp:spPr>
        <a:xfrm>
          <a:off x="1137787" y="10357"/>
          <a:ext cx="1234881" cy="1068317"/>
        </a:xfrm>
        <a:prstGeom prst="hexagon">
          <a:avLst>
            <a:gd name="adj" fmla="val 28570"/>
            <a:gd name="vf" fmla="val 11547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Development  and career planning day</a:t>
          </a:r>
        </a:p>
      </dsp:txBody>
      <dsp:txXfrm>
        <a:off x="1342433" y="187400"/>
        <a:ext cx="825589" cy="714231"/>
      </dsp:txXfrm>
    </dsp:sp>
    <dsp:sp modelId="{AC9AF883-2816-40ED-81BB-D0B66CF85389}">
      <dsp:nvSpPr>
        <dsp:cNvPr id="0" name=""/>
        <dsp:cNvSpPr/>
      </dsp:nvSpPr>
      <dsp:spPr>
        <a:xfrm>
          <a:off x="2606116" y="1488069"/>
          <a:ext cx="568543" cy="48987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B90EED9-C0C2-475D-85A6-C7087BC30B0C}">
      <dsp:nvSpPr>
        <dsp:cNvPr id="0" name=""/>
        <dsp:cNvSpPr/>
      </dsp:nvSpPr>
      <dsp:spPr>
        <a:xfrm>
          <a:off x="2270318" y="667445"/>
          <a:ext cx="1234881" cy="1068317"/>
        </a:xfrm>
        <a:prstGeom prst="hexagon">
          <a:avLst>
            <a:gd name="adj" fmla="val 28570"/>
            <a:gd name="vf" fmla="val 11547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Two Coaching skills development days</a:t>
          </a:r>
        </a:p>
        <a:p>
          <a:pPr marL="0" lvl="0" indent="0" algn="ctr" defTabSz="400050">
            <a:lnSpc>
              <a:spcPct val="90000"/>
            </a:lnSpc>
            <a:spcBef>
              <a:spcPct val="0"/>
            </a:spcBef>
            <a:spcAft>
              <a:spcPct val="35000"/>
            </a:spcAft>
            <a:buNone/>
          </a:pPr>
          <a:r>
            <a:rPr lang="en-GB" sz="900" kern="1200" dirty="0"/>
            <a:t>Peer coaching</a:t>
          </a:r>
        </a:p>
      </dsp:txBody>
      <dsp:txXfrm>
        <a:off x="2474964" y="844488"/>
        <a:ext cx="825589" cy="714231"/>
      </dsp:txXfrm>
    </dsp:sp>
    <dsp:sp modelId="{928562A1-99CA-427B-9138-D2B9D0E59E13}">
      <dsp:nvSpPr>
        <dsp:cNvPr id="0" name=""/>
        <dsp:cNvSpPr/>
      </dsp:nvSpPr>
      <dsp:spPr>
        <a:xfrm>
          <a:off x="2145182" y="2521842"/>
          <a:ext cx="568543" cy="48987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5667EF-2FC1-4A08-B4D2-E06586A7F3EC}">
      <dsp:nvSpPr>
        <dsp:cNvPr id="0" name=""/>
        <dsp:cNvSpPr/>
      </dsp:nvSpPr>
      <dsp:spPr>
        <a:xfrm>
          <a:off x="2270318" y="1959202"/>
          <a:ext cx="1234881" cy="1068317"/>
        </a:xfrm>
        <a:prstGeom prst="hexagon">
          <a:avLst>
            <a:gd name="adj" fmla="val 28570"/>
            <a:gd name="vf" fmla="val 11547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Building system leadership skills</a:t>
          </a:r>
        </a:p>
        <a:p>
          <a:pPr marL="0" lvl="0" indent="0" algn="ctr" defTabSz="400050">
            <a:lnSpc>
              <a:spcPct val="90000"/>
            </a:lnSpc>
            <a:spcBef>
              <a:spcPct val="0"/>
            </a:spcBef>
            <a:spcAft>
              <a:spcPct val="35000"/>
            </a:spcAft>
            <a:buNone/>
          </a:pPr>
          <a:r>
            <a:rPr lang="en-GB" sz="900" kern="1200" dirty="0"/>
            <a:t>  Formal group learning  </a:t>
          </a:r>
        </a:p>
        <a:p>
          <a:pPr marL="0" lvl="0" indent="0" algn="ctr" defTabSz="400050">
            <a:lnSpc>
              <a:spcPct val="90000"/>
            </a:lnSpc>
            <a:spcBef>
              <a:spcPct val="0"/>
            </a:spcBef>
            <a:spcAft>
              <a:spcPct val="35000"/>
            </a:spcAft>
            <a:buNone/>
          </a:pPr>
          <a:r>
            <a:rPr lang="en-GB" sz="900" kern="1200" dirty="0"/>
            <a:t>Six core masterclasses </a:t>
          </a:r>
        </a:p>
      </dsp:txBody>
      <dsp:txXfrm>
        <a:off x="2474964" y="2136245"/>
        <a:ext cx="825589" cy="714231"/>
      </dsp:txXfrm>
    </dsp:sp>
    <dsp:sp modelId="{E7F93EB0-6E18-4C47-88F6-7F84DF039DCE}">
      <dsp:nvSpPr>
        <dsp:cNvPr id="0" name=""/>
        <dsp:cNvSpPr/>
      </dsp:nvSpPr>
      <dsp:spPr>
        <a:xfrm>
          <a:off x="1001786" y="2629151"/>
          <a:ext cx="568543" cy="48987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2F03F7-3147-4CAD-B9CC-9A798B14E9C3}">
      <dsp:nvSpPr>
        <dsp:cNvPr id="0" name=""/>
        <dsp:cNvSpPr/>
      </dsp:nvSpPr>
      <dsp:spPr>
        <a:xfrm>
          <a:off x="1137787" y="2617024"/>
          <a:ext cx="1234881" cy="1068317"/>
        </a:xfrm>
        <a:prstGeom prst="hexagon">
          <a:avLst>
            <a:gd name="adj" fmla="val 28570"/>
            <a:gd name="vf" fmla="val 11547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 Leadership supervision</a:t>
          </a:r>
        </a:p>
        <a:p>
          <a:pPr marL="0" lvl="0" indent="0" algn="ctr" defTabSz="400050">
            <a:lnSpc>
              <a:spcPct val="90000"/>
            </a:lnSpc>
            <a:spcBef>
              <a:spcPct val="0"/>
            </a:spcBef>
            <a:spcAft>
              <a:spcPct val="35000"/>
            </a:spcAft>
            <a:buNone/>
          </a:pPr>
          <a:r>
            <a:rPr lang="en-GB" sz="900" kern="1200" dirty="0"/>
            <a:t>Focused on leadership development</a:t>
          </a:r>
        </a:p>
      </dsp:txBody>
      <dsp:txXfrm>
        <a:off x="1342433" y="2794067"/>
        <a:ext cx="825589" cy="714231"/>
      </dsp:txXfrm>
    </dsp:sp>
    <dsp:sp modelId="{B23AFA91-FF0D-4BC1-A8CF-E885157AB217}">
      <dsp:nvSpPr>
        <dsp:cNvPr id="0" name=""/>
        <dsp:cNvSpPr/>
      </dsp:nvSpPr>
      <dsp:spPr>
        <a:xfrm>
          <a:off x="327385" y="1713713"/>
          <a:ext cx="568543" cy="489875"/>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A7EDC56-ACA2-4908-B9BA-7A7B87ED4186}">
      <dsp:nvSpPr>
        <dsp:cNvPr id="0" name=""/>
        <dsp:cNvSpPr/>
      </dsp:nvSpPr>
      <dsp:spPr>
        <a:xfrm>
          <a:off x="0" y="1959937"/>
          <a:ext cx="1234881" cy="1068317"/>
        </a:xfrm>
        <a:prstGeom prst="hexagon">
          <a:avLst>
            <a:gd name="adj" fmla="val 28570"/>
            <a:gd name="vf" fmla="val 11547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Experiential Learning </a:t>
          </a:r>
        </a:p>
        <a:p>
          <a:pPr marL="0" lvl="0" indent="0" algn="ctr" defTabSz="400050">
            <a:lnSpc>
              <a:spcPct val="90000"/>
            </a:lnSpc>
            <a:spcBef>
              <a:spcPct val="0"/>
            </a:spcBef>
            <a:spcAft>
              <a:spcPct val="35000"/>
            </a:spcAft>
            <a:buNone/>
          </a:pPr>
          <a:r>
            <a:rPr lang="en-GB" sz="900" kern="1200" dirty="0"/>
            <a:t>Stretch assignments/ immersive learning</a:t>
          </a:r>
        </a:p>
      </dsp:txBody>
      <dsp:txXfrm>
        <a:off x="204646" y="2136980"/>
        <a:ext cx="825589" cy="714231"/>
      </dsp:txXfrm>
    </dsp:sp>
    <dsp:sp modelId="{FFB77C8A-CD6D-4F46-8460-2157E04890AF}">
      <dsp:nvSpPr>
        <dsp:cNvPr id="0" name=""/>
        <dsp:cNvSpPr/>
      </dsp:nvSpPr>
      <dsp:spPr>
        <a:xfrm>
          <a:off x="0" y="665975"/>
          <a:ext cx="1234881" cy="1068317"/>
        </a:xfrm>
        <a:prstGeom prst="hexagon">
          <a:avLst>
            <a:gd name="adj" fmla="val 28570"/>
            <a:gd name="vf" fmla="val 115470"/>
          </a:avLst>
        </a:prstGeom>
        <a:solidFill>
          <a:schemeClr val="lt1">
            <a:hueOff val="0"/>
            <a:satOff val="0"/>
            <a:lumOff val="0"/>
            <a:alphaOff val="0"/>
          </a:schemeClr>
        </a:solidFill>
        <a:ln w="1079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GB" sz="900" kern="1200" dirty="0"/>
            <a:t>Stepping Up</a:t>
          </a:r>
        </a:p>
        <a:p>
          <a:pPr marL="0" lvl="0" indent="0" algn="ctr" defTabSz="400050">
            <a:lnSpc>
              <a:spcPct val="90000"/>
            </a:lnSpc>
            <a:spcBef>
              <a:spcPct val="0"/>
            </a:spcBef>
            <a:spcAft>
              <a:spcPct val="35000"/>
            </a:spcAft>
            <a:buNone/>
          </a:pPr>
          <a:r>
            <a:rPr lang="en-GB" sz="900" kern="1200" dirty="0"/>
            <a:t>  Celebration event presentation of development journey</a:t>
          </a:r>
        </a:p>
      </dsp:txBody>
      <dsp:txXfrm>
        <a:off x="204646" y="843018"/>
        <a:ext cx="825589" cy="7142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5DF9CE-A30E-4EBD-8C01-416E4A0A0BD5}">
      <dsp:nvSpPr>
        <dsp:cNvPr id="0" name=""/>
        <dsp:cNvSpPr/>
      </dsp:nvSpPr>
      <dsp:spPr>
        <a:xfrm>
          <a:off x="1238507" y="0"/>
          <a:ext cx="5400600" cy="5400600"/>
        </a:xfrm>
        <a:prstGeom prst="triangle">
          <a:avLst/>
        </a:prstGeom>
        <a:solidFill>
          <a:srgbClr val="EF8233"/>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a:schemeClr val="lt1"/>
        </a:fontRef>
      </dsp:style>
    </dsp:sp>
    <dsp:sp modelId="{D6FADD49-5BAB-44A7-9411-A52C7A64B3E3}">
      <dsp:nvSpPr>
        <dsp:cNvPr id="0" name=""/>
        <dsp:cNvSpPr/>
      </dsp:nvSpPr>
      <dsp:spPr>
        <a:xfrm>
          <a:off x="3697521" y="543386"/>
          <a:ext cx="3992963" cy="779963"/>
        </a:xfrm>
        <a:prstGeom prst="roundRect">
          <a:avLst/>
        </a:prstGeom>
        <a:solidFill>
          <a:schemeClr val="lt1">
            <a:alpha val="90000"/>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i="0" u="none" kern="1200" dirty="0">
              <a:latin typeface="Arial" panose="020B0604020202020204" pitchFamily="34" charset="0"/>
              <a:cs typeface="Arial" panose="020B0604020202020204" pitchFamily="34" charset="0"/>
            </a:rPr>
            <a:t>System Mentoring (3 sessions)</a:t>
          </a:r>
        </a:p>
        <a:p>
          <a:pPr marL="0" lvl="0" indent="0" algn="ctr" defTabSz="444500">
            <a:lnSpc>
              <a:spcPct val="90000"/>
            </a:lnSpc>
            <a:spcBef>
              <a:spcPct val="0"/>
            </a:spcBef>
            <a:spcAft>
              <a:spcPct val="35000"/>
            </a:spcAft>
            <a:buNone/>
          </a:pPr>
          <a:r>
            <a:rPr lang="en-GB" sz="1000" kern="1200" dirty="0">
              <a:effectLst/>
              <a:latin typeface="Arial" panose="020B0604020202020204" pitchFamily="34" charset="0"/>
              <a:ea typeface="Calibri" panose="020F0502020204030204" pitchFamily="34" charset="0"/>
              <a:cs typeface="Arial" panose="020B0604020202020204" pitchFamily="34" charset="0"/>
            </a:rPr>
            <a:t>Experienced leaders from your system e.g. HRD, ADDS alumni, will be available as Mentors to provide additional support, guidance, and sharing of their knowledge and experience</a:t>
          </a:r>
          <a:br>
            <a:rPr lang="en-GB" sz="1000" b="0" i="0" u="none" kern="1200" dirty="0">
              <a:latin typeface="Arial" panose="020B0604020202020204" pitchFamily="34" charset="0"/>
              <a:cs typeface="Arial" panose="020B0604020202020204" pitchFamily="34" charset="0"/>
            </a:rPr>
          </a:br>
          <a:endParaRPr lang="en-GB" sz="1000" kern="1200" dirty="0">
            <a:latin typeface="Arial" panose="020B0604020202020204" pitchFamily="34" charset="0"/>
            <a:cs typeface="Arial" panose="020B0604020202020204" pitchFamily="34" charset="0"/>
          </a:endParaRPr>
        </a:p>
      </dsp:txBody>
      <dsp:txXfrm>
        <a:off x="3735596" y="581461"/>
        <a:ext cx="3916813" cy="703813"/>
      </dsp:txXfrm>
    </dsp:sp>
    <dsp:sp modelId="{D8BED580-87F8-4821-A2A4-282618F09307}">
      <dsp:nvSpPr>
        <dsp:cNvPr id="0" name=""/>
        <dsp:cNvSpPr/>
      </dsp:nvSpPr>
      <dsp:spPr>
        <a:xfrm>
          <a:off x="3697521" y="1406151"/>
          <a:ext cx="3992963" cy="779963"/>
        </a:xfrm>
        <a:prstGeom prst="roundRect">
          <a:avLst/>
        </a:prstGeom>
        <a:solidFill>
          <a:schemeClr val="lt1">
            <a:alpha val="90000"/>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ClrTx/>
            <a:buSzTx/>
            <a:buFontTx/>
            <a:buNone/>
          </a:pPr>
          <a:r>
            <a:rPr lang="en-GB" sz="1000" b="1" kern="1200" dirty="0">
              <a:effectLst/>
              <a:latin typeface="Arial" panose="020B0604020202020204" pitchFamily="34" charset="0"/>
              <a:ea typeface="Calibri" panose="020F0502020204030204" pitchFamily="34" charset="0"/>
              <a:cs typeface="Arial" panose="020B0604020202020204" pitchFamily="34" charset="0"/>
            </a:rPr>
            <a:t>Participant-led Action Learning Sets (3 sessions)</a:t>
          </a:r>
        </a:p>
        <a:p>
          <a:pPr marL="0" lvl="0" indent="0" algn="ctr" defTabSz="444500">
            <a:lnSpc>
              <a:spcPct val="90000"/>
            </a:lnSpc>
            <a:spcBef>
              <a:spcPct val="0"/>
            </a:spcBef>
            <a:spcAft>
              <a:spcPct val="35000"/>
            </a:spcAft>
            <a:buClrTx/>
            <a:buSzTx/>
            <a:buFontTx/>
            <a:buNone/>
          </a:pPr>
          <a:r>
            <a:rPr lang="en-GB" sz="1000" b="0" kern="1200" dirty="0">
              <a:effectLst/>
              <a:latin typeface="Arial" panose="020B0604020202020204" pitchFamily="34" charset="0"/>
              <a:ea typeface="Calibri" panose="020F0502020204030204" pitchFamily="34" charset="0"/>
              <a:cs typeface="Arial" panose="020B0604020202020204" pitchFamily="34" charset="0"/>
            </a:rPr>
            <a:t>Training on how to facilitate </a:t>
          </a:r>
        </a:p>
        <a:p>
          <a:pPr marL="0" lvl="0" indent="0" algn="ctr" defTabSz="444500">
            <a:lnSpc>
              <a:spcPct val="90000"/>
            </a:lnSpc>
            <a:spcBef>
              <a:spcPct val="0"/>
            </a:spcBef>
            <a:spcAft>
              <a:spcPct val="35000"/>
            </a:spcAft>
            <a:buClrTx/>
            <a:buSzTx/>
            <a:buFontTx/>
            <a:buNone/>
          </a:pPr>
          <a:r>
            <a:rPr lang="en-GB" sz="1000" b="0" kern="1200" dirty="0">
              <a:effectLst/>
              <a:latin typeface="Arial" panose="020B0604020202020204" pitchFamily="34" charset="0"/>
              <a:ea typeface="Calibri" panose="020F0502020204030204" pitchFamily="34" charset="0"/>
              <a:cs typeface="Arial" panose="020B0604020202020204" pitchFamily="34" charset="0"/>
            </a:rPr>
            <a:t>Action Learning will be provided in the Core Masterclasses</a:t>
          </a:r>
          <a:endParaRPr lang="en-GB" sz="1000" kern="1200" dirty="0">
            <a:latin typeface="Arial" panose="020B0604020202020204" pitchFamily="34" charset="0"/>
            <a:cs typeface="Arial" panose="020B0604020202020204" pitchFamily="34" charset="0"/>
          </a:endParaRPr>
        </a:p>
      </dsp:txBody>
      <dsp:txXfrm>
        <a:off x="3735596" y="1444226"/>
        <a:ext cx="3916813" cy="703813"/>
      </dsp:txXfrm>
    </dsp:sp>
    <dsp:sp modelId="{C2F9C838-8847-4817-A1C0-92115189495F}">
      <dsp:nvSpPr>
        <dsp:cNvPr id="0" name=""/>
        <dsp:cNvSpPr/>
      </dsp:nvSpPr>
      <dsp:spPr>
        <a:xfrm>
          <a:off x="3697521" y="2268917"/>
          <a:ext cx="3992963" cy="779963"/>
        </a:xfrm>
        <a:prstGeom prst="roundRect">
          <a:avLst/>
        </a:prstGeom>
        <a:solidFill>
          <a:schemeClr val="lt1">
            <a:alpha val="90000"/>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latin typeface="Arial" panose="020B0604020202020204" pitchFamily="34" charset="0"/>
              <a:cs typeface="Arial" panose="020B0604020202020204" pitchFamily="34" charset="0"/>
            </a:rPr>
            <a:t>System Events/Input </a:t>
          </a:r>
        </a:p>
        <a:p>
          <a:pPr marL="0" lvl="0" indent="0" algn="ctr" defTabSz="444500">
            <a:lnSpc>
              <a:spcPct val="90000"/>
            </a:lnSpc>
            <a:spcBef>
              <a:spcPct val="0"/>
            </a:spcBef>
            <a:spcAft>
              <a:spcPct val="35000"/>
            </a:spcAft>
            <a:buNone/>
          </a:pPr>
          <a:r>
            <a:rPr lang="en-GB" sz="1000" kern="1200" dirty="0">
              <a:latin typeface="Arial" panose="020B0604020202020204" pitchFamily="34" charset="0"/>
              <a:cs typeface="Arial" panose="020B0604020202020204" pitchFamily="34" charset="0"/>
            </a:rPr>
            <a:t>A series of short online sessions delivered by system leaders or curated materials to support your learning and making the transition as an emerging systems leaders</a:t>
          </a:r>
        </a:p>
      </dsp:txBody>
      <dsp:txXfrm>
        <a:off x="3735596" y="2306992"/>
        <a:ext cx="3916813" cy="703813"/>
      </dsp:txXfrm>
    </dsp:sp>
    <dsp:sp modelId="{870E5776-C49E-41EF-AA93-3C11207063DB}">
      <dsp:nvSpPr>
        <dsp:cNvPr id="0" name=""/>
        <dsp:cNvSpPr/>
      </dsp:nvSpPr>
      <dsp:spPr>
        <a:xfrm>
          <a:off x="3697521" y="3131682"/>
          <a:ext cx="3992963" cy="779963"/>
        </a:xfrm>
        <a:prstGeom prst="roundRect">
          <a:avLst/>
        </a:prstGeom>
        <a:solidFill>
          <a:schemeClr val="lt1">
            <a:alpha val="90000"/>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latin typeface="Arial" panose="020B0604020202020204" pitchFamily="34" charset="0"/>
              <a:cs typeface="Arial" panose="020B0604020202020204" pitchFamily="34" charset="0"/>
            </a:rPr>
            <a:t>Monthly leadership provocation</a:t>
          </a:r>
        </a:p>
        <a:p>
          <a:pPr marL="0" lvl="0" indent="0" algn="ctr" defTabSz="444500">
            <a:lnSpc>
              <a:spcPct val="90000"/>
            </a:lnSpc>
            <a:spcBef>
              <a:spcPct val="0"/>
            </a:spcBef>
            <a:spcAft>
              <a:spcPct val="35000"/>
            </a:spcAft>
            <a:buNone/>
          </a:pPr>
          <a:r>
            <a:rPr lang="en-GB" sz="1000" kern="1200" dirty="0">
              <a:latin typeface="Arial" panose="020B0604020202020204" pitchFamily="34" charset="0"/>
              <a:cs typeface="Arial" panose="020B0604020202020204" pitchFamily="34" charset="0"/>
            </a:rPr>
            <a:t>A series of curated leadership provocations sent by email to support self-paced learning throughout the programme.</a:t>
          </a:r>
        </a:p>
      </dsp:txBody>
      <dsp:txXfrm>
        <a:off x="3735596" y="3169757"/>
        <a:ext cx="3916813" cy="703813"/>
      </dsp:txXfrm>
    </dsp:sp>
    <dsp:sp modelId="{28D73231-559C-4106-8C17-1A6D1F02D985}">
      <dsp:nvSpPr>
        <dsp:cNvPr id="0" name=""/>
        <dsp:cNvSpPr/>
      </dsp:nvSpPr>
      <dsp:spPr>
        <a:xfrm>
          <a:off x="3697521" y="3994448"/>
          <a:ext cx="3992963" cy="779963"/>
        </a:xfrm>
        <a:prstGeom prst="roundRect">
          <a:avLst/>
        </a:prstGeom>
        <a:solidFill>
          <a:schemeClr val="lt1">
            <a:alpha val="90000"/>
            <a:hueOff val="0"/>
            <a:satOff val="0"/>
            <a:lumOff val="0"/>
            <a:alphaOff val="0"/>
          </a:schemeClr>
        </a:solidFill>
        <a:ln w="10795" cap="flat" cmpd="sng" algn="ctr">
          <a:solidFill>
            <a:srgbClr val="EF8233"/>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GB" sz="1000" b="1" kern="1200" dirty="0">
              <a:latin typeface="Arial" panose="020B0604020202020204" pitchFamily="34" charset="0"/>
              <a:cs typeface="Arial" panose="020B0604020202020204" pitchFamily="34" charset="0"/>
            </a:rPr>
            <a:t>Additional webinars</a:t>
          </a:r>
        </a:p>
        <a:p>
          <a:pPr marL="0" lvl="0" indent="0" algn="ctr" defTabSz="444500">
            <a:lnSpc>
              <a:spcPct val="90000"/>
            </a:lnSpc>
            <a:spcBef>
              <a:spcPct val="0"/>
            </a:spcBef>
            <a:spcAft>
              <a:spcPct val="35000"/>
            </a:spcAft>
            <a:buNone/>
          </a:pPr>
          <a:r>
            <a:rPr lang="en-GB" sz="1000" kern="1200" dirty="0">
              <a:latin typeface="Arial" panose="020B0604020202020204" pitchFamily="34" charset="0"/>
              <a:cs typeface="Arial" panose="020B0604020202020204" pitchFamily="34" charset="0"/>
            </a:rPr>
            <a:t>Up to 4 online facilitated webinars on leadership topics tailored to your participant group needs.</a:t>
          </a:r>
        </a:p>
      </dsp:txBody>
      <dsp:txXfrm>
        <a:off x="3735596" y="4032523"/>
        <a:ext cx="3916813" cy="70381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B5D420-87CE-431F-8207-B5E82E75031F}">
      <dsp:nvSpPr>
        <dsp:cNvPr id="0" name=""/>
        <dsp:cNvSpPr/>
      </dsp:nvSpPr>
      <dsp:spPr>
        <a:xfrm>
          <a:off x="71270" y="12851"/>
          <a:ext cx="8792015" cy="1476006"/>
        </a:xfrm>
        <a:prstGeom prst="rightArrow">
          <a:avLst>
            <a:gd name="adj1" fmla="val 50000"/>
            <a:gd name="adj2" fmla="val 50000"/>
          </a:avLst>
        </a:prstGeom>
        <a:solidFill>
          <a:srgbClr val="00A9CE"/>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254000" bIns="201244" numCol="1" spcCol="1270" anchor="ctr" anchorCtr="0">
          <a:noAutofit/>
        </a:bodyPr>
        <a:lstStyle/>
        <a:p>
          <a:pPr marL="0" lvl="0" indent="0" algn="l" defTabSz="533400">
            <a:lnSpc>
              <a:spcPct val="90000"/>
            </a:lnSpc>
            <a:spcBef>
              <a:spcPct val="0"/>
            </a:spcBef>
            <a:spcAft>
              <a:spcPct val="35000"/>
            </a:spcAft>
            <a:buNone/>
          </a:pPr>
          <a:r>
            <a:rPr lang="en-GB" sz="1200" b="1" kern="1200" dirty="0">
              <a:latin typeface="Arial" panose="020B0604020202020204" pitchFamily="34" charset="0"/>
              <a:cs typeface="Arial" panose="020B0604020202020204" pitchFamily="34" charset="0"/>
            </a:rPr>
            <a:t>Stage 1: Awareness &amp; organisation nomination process- 7th October – 15th November 2024</a:t>
          </a:r>
        </a:p>
      </dsp:txBody>
      <dsp:txXfrm>
        <a:off x="71270" y="381853"/>
        <a:ext cx="8423014" cy="738003"/>
      </dsp:txXfrm>
    </dsp:sp>
    <dsp:sp modelId="{BC6FEEA5-C10A-4C89-A5CF-D0597C388DE2}">
      <dsp:nvSpPr>
        <dsp:cNvPr id="0" name=""/>
        <dsp:cNvSpPr/>
      </dsp:nvSpPr>
      <dsp:spPr>
        <a:xfrm>
          <a:off x="91529" y="1099692"/>
          <a:ext cx="1979995" cy="4689333"/>
        </a:xfrm>
        <a:prstGeom prst="rect">
          <a:avLst/>
        </a:prstGeom>
        <a:solidFill>
          <a:schemeClr val="lt1">
            <a:hueOff val="0"/>
            <a:satOff val="0"/>
            <a:lumOff val="0"/>
            <a:alphaOff val="0"/>
          </a:schemeClr>
        </a:solidFill>
        <a:ln w="10795" cap="flat" cmpd="sng" algn="ctr">
          <a:solidFill>
            <a:srgbClr val="00A9CE"/>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66725">
            <a:lnSpc>
              <a:spcPct val="90000"/>
            </a:lnSpc>
            <a:spcBef>
              <a:spcPct val="0"/>
            </a:spcBef>
            <a:spcAft>
              <a:spcPct val="35000"/>
            </a:spcAft>
            <a:buNone/>
          </a:pPr>
          <a:r>
            <a:rPr lang="en-GB" sz="1050" b="0" kern="1200" dirty="0">
              <a:latin typeface="Arial" panose="020B0604020202020204" pitchFamily="34" charset="0"/>
              <a:cs typeface="Arial" panose="020B0604020202020204" pitchFamily="34" charset="0"/>
            </a:rPr>
            <a:t>Expression of Interest (EoI)process followed by local selection process </a:t>
          </a:r>
        </a:p>
        <a:p>
          <a:pPr marL="0" lvl="0" indent="0" algn="l" defTabSz="466725">
            <a:lnSpc>
              <a:spcPct val="90000"/>
            </a:lnSpc>
            <a:spcBef>
              <a:spcPct val="0"/>
            </a:spcBef>
            <a:spcAft>
              <a:spcPct val="35000"/>
            </a:spcAft>
            <a:buNone/>
          </a:pPr>
          <a:r>
            <a:rPr lang="en-GB" sz="1050" b="0" kern="1200" dirty="0">
              <a:latin typeface="Arial" panose="020B0604020202020204" pitchFamily="34" charset="0"/>
              <a:cs typeface="Arial" panose="020B0604020202020204" pitchFamily="34" charset="0"/>
            </a:rPr>
            <a:t>(Further information on an EoI process can be found in this document pages 12 &amp; 13)</a:t>
          </a:r>
        </a:p>
        <a:p>
          <a:pPr marL="0" lvl="0" indent="0" algn="l" defTabSz="466725">
            <a:lnSpc>
              <a:spcPct val="90000"/>
            </a:lnSpc>
            <a:spcBef>
              <a:spcPct val="0"/>
            </a:spcBef>
            <a:spcAft>
              <a:spcPct val="35000"/>
            </a:spcAft>
            <a:buNone/>
          </a:pPr>
          <a:endParaRPr lang="en-GB" sz="1050" b="0" kern="1200" dirty="0">
            <a:latin typeface="Arial" panose="020B0604020202020204" pitchFamily="34" charset="0"/>
            <a:cs typeface="Arial" panose="020B0604020202020204" pitchFamily="34" charset="0"/>
          </a:endParaRPr>
        </a:p>
        <a:p>
          <a:pPr marL="0" lvl="0" indent="0" algn="l" defTabSz="466725">
            <a:lnSpc>
              <a:spcPct val="90000"/>
            </a:lnSpc>
            <a:spcBef>
              <a:spcPct val="0"/>
            </a:spcBef>
            <a:spcAft>
              <a:spcPct val="35000"/>
            </a:spcAft>
            <a:buNone/>
          </a:pPr>
          <a:r>
            <a:rPr lang="en-GB" sz="1050" b="0" kern="1200" dirty="0">
              <a:latin typeface="Arial" panose="020B0604020202020204" pitchFamily="34" charset="0"/>
              <a:cs typeface="Arial" panose="020B0604020202020204" pitchFamily="34" charset="0"/>
            </a:rPr>
            <a:t>or</a:t>
          </a:r>
        </a:p>
        <a:p>
          <a:pPr marL="0" lvl="0" indent="0" algn="l" defTabSz="466725">
            <a:lnSpc>
              <a:spcPct val="90000"/>
            </a:lnSpc>
            <a:spcBef>
              <a:spcPct val="0"/>
            </a:spcBef>
            <a:spcAft>
              <a:spcPct val="35000"/>
            </a:spcAft>
            <a:buNone/>
          </a:pPr>
          <a:endParaRPr lang="en-GB" sz="1050" b="0" kern="1200" dirty="0">
            <a:latin typeface="Arial" panose="020B0604020202020204" pitchFamily="34" charset="0"/>
            <a:cs typeface="Arial" panose="020B0604020202020204" pitchFamily="34" charset="0"/>
          </a:endParaRPr>
        </a:p>
        <a:p>
          <a:pPr marL="0" lvl="0" indent="0" algn="l" defTabSz="466725">
            <a:lnSpc>
              <a:spcPct val="90000"/>
            </a:lnSpc>
            <a:spcBef>
              <a:spcPct val="0"/>
            </a:spcBef>
            <a:spcAft>
              <a:spcPct val="35000"/>
            </a:spcAft>
            <a:buNone/>
          </a:pPr>
          <a:r>
            <a:rPr lang="en-GB" sz="1050" b="0" kern="1200" dirty="0">
              <a:latin typeface="Arial" panose="020B0604020202020204" pitchFamily="34" charset="0"/>
              <a:cs typeface="Arial" panose="020B0604020202020204" pitchFamily="34" charset="0"/>
            </a:rPr>
            <a:t>Use your local Talent Management process to agree nominees</a:t>
          </a:r>
        </a:p>
        <a:p>
          <a:pPr marL="0" lvl="0" indent="0" algn="l" defTabSz="466725">
            <a:lnSpc>
              <a:spcPct val="90000"/>
            </a:lnSpc>
            <a:spcBef>
              <a:spcPct val="0"/>
            </a:spcBef>
            <a:spcAft>
              <a:spcPct val="35000"/>
            </a:spcAft>
            <a:buNone/>
          </a:pPr>
          <a:endParaRPr lang="en-GB" sz="1050" b="0" kern="1200" dirty="0">
            <a:latin typeface="Arial" panose="020B0604020202020204" pitchFamily="34" charset="0"/>
            <a:cs typeface="Arial" panose="020B0604020202020204" pitchFamily="34" charset="0"/>
          </a:endParaRPr>
        </a:p>
        <a:p>
          <a:pPr marL="0" lvl="0" indent="0" algn="l" defTabSz="466725">
            <a:lnSpc>
              <a:spcPct val="90000"/>
            </a:lnSpc>
            <a:spcBef>
              <a:spcPct val="0"/>
            </a:spcBef>
            <a:spcAft>
              <a:spcPct val="35000"/>
            </a:spcAft>
            <a:buNone/>
          </a:pPr>
          <a:r>
            <a:rPr lang="en-GB" sz="1050" b="1" kern="1200" dirty="0">
              <a:latin typeface="Arial" panose="020B0604020202020204" pitchFamily="34" charset="0"/>
              <a:cs typeface="Arial" panose="020B0604020202020204" pitchFamily="34" charset="0"/>
            </a:rPr>
            <a:t>Confirm to project team your organisational ESLP lead.</a:t>
          </a:r>
        </a:p>
      </dsp:txBody>
      <dsp:txXfrm>
        <a:off x="91529" y="1099692"/>
        <a:ext cx="1979995" cy="4689333"/>
      </dsp:txXfrm>
    </dsp:sp>
    <dsp:sp modelId="{6C35607F-4FF3-4DEB-BD89-64E46C04526F}">
      <dsp:nvSpPr>
        <dsp:cNvPr id="0" name=""/>
        <dsp:cNvSpPr/>
      </dsp:nvSpPr>
      <dsp:spPr>
        <a:xfrm>
          <a:off x="2085002" y="446593"/>
          <a:ext cx="6700395" cy="1267676"/>
        </a:xfrm>
        <a:prstGeom prst="rightArrow">
          <a:avLst>
            <a:gd name="adj1" fmla="val 50000"/>
            <a:gd name="adj2" fmla="val 50000"/>
          </a:avLst>
        </a:prstGeom>
        <a:solidFill>
          <a:srgbClr val="00A9CE"/>
        </a:solidFill>
        <a:ln w="1079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254000" bIns="201244" numCol="1" spcCol="1270" anchor="ctr" anchorCtr="0">
          <a:noAutofit/>
        </a:bodyPr>
        <a:lstStyle/>
        <a:p>
          <a:pPr marL="0" lvl="0" indent="0" algn="l" defTabSz="533400">
            <a:lnSpc>
              <a:spcPct val="90000"/>
            </a:lnSpc>
            <a:spcBef>
              <a:spcPct val="0"/>
            </a:spcBef>
            <a:spcAft>
              <a:spcPct val="35000"/>
            </a:spcAft>
            <a:buNone/>
          </a:pPr>
          <a:r>
            <a:rPr lang="en-GB" sz="1200" b="1" kern="1200" dirty="0">
              <a:latin typeface="Arial" panose="020B0604020202020204" pitchFamily="34" charset="0"/>
              <a:cs typeface="Arial" panose="020B0604020202020204" pitchFamily="34" charset="0"/>
            </a:rPr>
            <a:t>Stage 2: Organisational nomination- forms returned by 6th January 2025</a:t>
          </a:r>
        </a:p>
      </dsp:txBody>
      <dsp:txXfrm>
        <a:off x="2085002" y="763512"/>
        <a:ext cx="6383476" cy="633838"/>
      </dsp:txXfrm>
    </dsp:sp>
    <dsp:sp modelId="{9837FC06-4D5B-4E4F-9AEA-59188065CCFF}">
      <dsp:nvSpPr>
        <dsp:cNvPr id="0" name=""/>
        <dsp:cNvSpPr/>
      </dsp:nvSpPr>
      <dsp:spPr>
        <a:xfrm>
          <a:off x="2117567" y="1426596"/>
          <a:ext cx="1979995" cy="4362462"/>
        </a:xfrm>
        <a:prstGeom prst="rect">
          <a:avLst/>
        </a:prstGeom>
        <a:solidFill>
          <a:schemeClr val="lt1">
            <a:hueOff val="0"/>
            <a:satOff val="0"/>
            <a:lumOff val="0"/>
            <a:alphaOff val="0"/>
          </a:schemeClr>
        </a:solidFill>
        <a:ln w="10795" cap="flat" cmpd="sng" algn="ctr">
          <a:solidFill>
            <a:srgbClr val="00A9CE"/>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66725">
            <a:lnSpc>
              <a:spcPct val="100000"/>
            </a:lnSpc>
            <a:spcBef>
              <a:spcPct val="0"/>
            </a:spcBef>
            <a:spcAft>
              <a:spcPct val="35000"/>
            </a:spcAft>
            <a:buNone/>
          </a:pPr>
          <a:r>
            <a:rPr lang="en-GB" sz="1050" kern="1200" dirty="0">
              <a:latin typeface="Arial" panose="020B0604020202020204" pitchFamily="34" charset="0"/>
              <a:cs typeface="Arial" panose="020B0604020202020204" pitchFamily="34" charset="0"/>
            </a:rPr>
            <a:t>Organisations review their potentail candidates and identify the individuals they deem as ready now for the programme. These individuals will then be nominated by their organisation to participate in ESLP and are required to complete the following forms:</a:t>
          </a:r>
        </a:p>
        <a:p>
          <a:pPr marL="0" lvl="0" indent="0" algn="l" defTabSz="466725">
            <a:lnSpc>
              <a:spcPct val="100000"/>
            </a:lnSpc>
            <a:spcBef>
              <a:spcPct val="0"/>
            </a:spcBef>
            <a:spcAft>
              <a:spcPct val="35000"/>
            </a:spcAft>
            <a:buNone/>
          </a:pPr>
          <a:r>
            <a:rPr lang="en-GB" sz="1050" b="1" kern="1200" dirty="0">
              <a:latin typeface="Arial" panose="020B0604020202020204" pitchFamily="34" charset="0"/>
              <a:cs typeface="Arial" panose="020B0604020202020204" pitchFamily="34" charset="0"/>
            </a:rPr>
            <a:t>Form A: Candidate Application Form</a:t>
          </a:r>
        </a:p>
        <a:p>
          <a:pPr marL="0" lvl="0" indent="0" algn="l" defTabSz="466725">
            <a:lnSpc>
              <a:spcPct val="100000"/>
            </a:lnSpc>
            <a:spcBef>
              <a:spcPct val="0"/>
            </a:spcBef>
            <a:spcAft>
              <a:spcPct val="35000"/>
            </a:spcAft>
            <a:buNone/>
          </a:pPr>
          <a:r>
            <a:rPr lang="en-GB" sz="1050" b="1" kern="1200" dirty="0">
              <a:latin typeface="Arial" panose="020B0604020202020204" pitchFamily="34" charset="0"/>
              <a:cs typeface="Arial" panose="020B0604020202020204" pitchFamily="34" charset="0"/>
            </a:rPr>
            <a:t>Form B: Candidate Equal Opportunities Form</a:t>
          </a:r>
        </a:p>
        <a:p>
          <a:pPr marL="0" lvl="0" indent="0" algn="l" defTabSz="466725">
            <a:lnSpc>
              <a:spcPct val="100000"/>
            </a:lnSpc>
            <a:spcBef>
              <a:spcPct val="0"/>
            </a:spcBef>
            <a:spcAft>
              <a:spcPct val="35000"/>
            </a:spcAft>
            <a:buNone/>
          </a:pPr>
          <a:r>
            <a:rPr lang="en-GB" sz="1050" b="1" kern="1200" dirty="0">
              <a:latin typeface="Arial" panose="020B0604020202020204" pitchFamily="34" charset="0"/>
              <a:cs typeface="Arial" panose="020B0604020202020204" pitchFamily="34" charset="0"/>
            </a:rPr>
            <a:t>Form C: Organisation Nomination Form</a:t>
          </a:r>
        </a:p>
        <a:p>
          <a:pPr marL="0" lvl="0" indent="0" algn="l" defTabSz="466725">
            <a:lnSpc>
              <a:spcPct val="100000"/>
            </a:lnSpc>
            <a:spcBef>
              <a:spcPct val="0"/>
            </a:spcBef>
            <a:spcAft>
              <a:spcPct val="35000"/>
            </a:spcAft>
            <a:buNone/>
          </a:pPr>
          <a:r>
            <a:rPr lang="en-GB" sz="1050" b="0" kern="1200" dirty="0">
              <a:latin typeface="Arial" panose="020B0604020202020204" pitchFamily="34" charset="0"/>
              <a:cs typeface="Arial" panose="020B0604020202020204" pitchFamily="34" charset="0"/>
            </a:rPr>
            <a:t>Organisational lead to complete</a:t>
          </a:r>
        </a:p>
        <a:p>
          <a:pPr marL="0" lvl="0" indent="0" algn="l" defTabSz="466725">
            <a:lnSpc>
              <a:spcPct val="100000"/>
            </a:lnSpc>
            <a:spcBef>
              <a:spcPct val="0"/>
            </a:spcBef>
            <a:spcAft>
              <a:spcPct val="35000"/>
            </a:spcAft>
            <a:buNone/>
          </a:pPr>
          <a:r>
            <a:rPr lang="en-GB" sz="1050" b="1" kern="1200" dirty="0">
              <a:latin typeface="Arial" panose="020B0604020202020204" pitchFamily="34" charset="0"/>
              <a:cs typeface="Arial" panose="020B0604020202020204" pitchFamily="34" charset="0"/>
            </a:rPr>
            <a:t>Form E – Career Coach Nomination Form</a:t>
          </a:r>
        </a:p>
        <a:p>
          <a:pPr marL="0" lvl="0" indent="0" algn="l" defTabSz="466725">
            <a:lnSpc>
              <a:spcPct val="100000"/>
            </a:lnSpc>
            <a:spcBef>
              <a:spcPct val="0"/>
            </a:spcBef>
            <a:spcAft>
              <a:spcPct val="35000"/>
            </a:spcAft>
            <a:buNone/>
          </a:pPr>
          <a:r>
            <a:rPr lang="en-GB" sz="1050" b="1" kern="1200" dirty="0">
              <a:latin typeface="Arial" panose="020B0604020202020204" pitchFamily="34" charset="0"/>
              <a:cs typeface="Arial" panose="020B0604020202020204" pitchFamily="34" charset="0"/>
            </a:rPr>
            <a:t>Form F - Experiential opportunities template</a:t>
          </a:r>
        </a:p>
        <a:p>
          <a:pPr marL="0" lvl="0" indent="0" algn="l" defTabSz="466725">
            <a:lnSpc>
              <a:spcPct val="100000"/>
            </a:lnSpc>
            <a:spcBef>
              <a:spcPct val="0"/>
            </a:spcBef>
            <a:spcAft>
              <a:spcPct val="35000"/>
            </a:spcAft>
            <a:buNone/>
          </a:pPr>
          <a:r>
            <a:rPr lang="en-GB" sz="1050" b="1" kern="1200" dirty="0">
              <a:latin typeface="Arial" panose="020B0604020202020204" pitchFamily="34" charset="0"/>
              <a:cs typeface="Arial" panose="020B0604020202020204" pitchFamily="34" charset="0"/>
            </a:rPr>
            <a:t>All forms </a:t>
          </a:r>
          <a:r>
            <a:rPr lang="en-GB" sz="1050" b="0" kern="1200" dirty="0">
              <a:latin typeface="Arial" panose="020B0604020202020204" pitchFamily="34" charset="0"/>
              <a:cs typeface="Arial" panose="020B0604020202020204" pitchFamily="34" charset="0"/>
            </a:rPr>
            <a:t>(</a:t>
          </a:r>
          <a:r>
            <a:rPr lang="en-GB" sz="1050" kern="1200" dirty="0">
              <a:latin typeface="Arial" panose="020B0604020202020204" pitchFamily="34" charset="0"/>
              <a:cs typeface="Arial" panose="020B0604020202020204" pitchFamily="34" charset="0"/>
            </a:rPr>
            <a:t>Form B information to be collated on to form G: EDI analytical template)</a:t>
          </a:r>
          <a:r>
            <a:rPr lang="en-GB" sz="1050" b="1" kern="1200" dirty="0">
              <a:latin typeface="Arial" panose="020B0604020202020204" pitchFamily="34" charset="0"/>
              <a:cs typeface="Arial" panose="020B0604020202020204" pitchFamily="34" charset="0"/>
            </a:rPr>
            <a:t> to be returned to project team by 6th January 2025</a:t>
          </a:r>
        </a:p>
        <a:p>
          <a:pPr marL="0" lvl="0" indent="0" algn="l" defTabSz="466725">
            <a:lnSpc>
              <a:spcPct val="100000"/>
            </a:lnSpc>
            <a:spcBef>
              <a:spcPct val="0"/>
            </a:spcBef>
            <a:spcAft>
              <a:spcPct val="35000"/>
            </a:spcAft>
            <a:buNone/>
          </a:pPr>
          <a:endParaRPr lang="en-GB" sz="1100" b="1" kern="1200" dirty="0">
            <a:latin typeface="Arial" panose="020B0604020202020204" pitchFamily="34" charset="0"/>
            <a:cs typeface="Arial" panose="020B0604020202020204" pitchFamily="34" charset="0"/>
          </a:endParaRPr>
        </a:p>
      </dsp:txBody>
      <dsp:txXfrm>
        <a:off x="2117567" y="1426596"/>
        <a:ext cx="1979995" cy="4362462"/>
      </dsp:txXfrm>
    </dsp:sp>
    <dsp:sp modelId="{014CDE48-26EB-4BBA-B76C-14F17DD2FADD}">
      <dsp:nvSpPr>
        <dsp:cNvPr id="0" name=""/>
        <dsp:cNvSpPr/>
      </dsp:nvSpPr>
      <dsp:spPr>
        <a:xfrm>
          <a:off x="4092073" y="845690"/>
          <a:ext cx="4693324" cy="1180967"/>
        </a:xfrm>
        <a:prstGeom prst="rightArrow">
          <a:avLst>
            <a:gd name="adj1" fmla="val 50000"/>
            <a:gd name="adj2" fmla="val 50000"/>
          </a:avLst>
        </a:prstGeom>
        <a:solidFill>
          <a:srgbClr val="00A9CE"/>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254000" bIns="201244" numCol="1" spcCol="1270" anchor="ctr" anchorCtr="0">
          <a:noAutofit/>
        </a:bodyPr>
        <a:lstStyle/>
        <a:p>
          <a:pPr marL="0" lvl="0" indent="0" algn="l" defTabSz="533400">
            <a:lnSpc>
              <a:spcPct val="90000"/>
            </a:lnSpc>
            <a:spcBef>
              <a:spcPct val="0"/>
            </a:spcBef>
            <a:spcAft>
              <a:spcPct val="35000"/>
            </a:spcAft>
            <a:buNone/>
          </a:pPr>
          <a:r>
            <a:rPr lang="en-GB" sz="1200" b="1" kern="1200" dirty="0">
              <a:latin typeface="Arial" panose="020B0604020202020204" pitchFamily="34" charset="0"/>
              <a:cs typeface="Arial" panose="020B0604020202020204" pitchFamily="34" charset="0"/>
            </a:rPr>
            <a:t>Stage 3: Career Reflection Day</a:t>
          </a:r>
        </a:p>
        <a:p>
          <a:pPr marL="0" lvl="0" indent="0" algn="l" defTabSz="533400">
            <a:lnSpc>
              <a:spcPct val="90000"/>
            </a:lnSpc>
            <a:spcBef>
              <a:spcPct val="0"/>
            </a:spcBef>
            <a:spcAft>
              <a:spcPct val="35000"/>
            </a:spcAft>
            <a:buNone/>
          </a:pPr>
          <a:r>
            <a:rPr lang="en-GB" sz="1200" b="1" kern="1200" dirty="0">
              <a:latin typeface="Arial" panose="020B0604020202020204" pitchFamily="34" charset="0"/>
              <a:cs typeface="Arial" panose="020B0604020202020204" pitchFamily="34" charset="0"/>
            </a:rPr>
            <a:t> 4th February 2025</a:t>
          </a:r>
        </a:p>
      </dsp:txBody>
      <dsp:txXfrm>
        <a:off x="4092073" y="1140932"/>
        <a:ext cx="4398082" cy="590483"/>
      </dsp:txXfrm>
    </dsp:sp>
    <dsp:sp modelId="{449CE56B-D58D-43E0-9166-544BA8CAE369}">
      <dsp:nvSpPr>
        <dsp:cNvPr id="0" name=""/>
        <dsp:cNvSpPr/>
      </dsp:nvSpPr>
      <dsp:spPr>
        <a:xfrm>
          <a:off x="4115145" y="1744170"/>
          <a:ext cx="1979995" cy="4044856"/>
        </a:xfrm>
        <a:prstGeom prst="rect">
          <a:avLst/>
        </a:prstGeom>
        <a:solidFill>
          <a:schemeClr val="lt1">
            <a:hueOff val="0"/>
            <a:satOff val="0"/>
            <a:lumOff val="0"/>
            <a:alphaOff val="0"/>
          </a:schemeClr>
        </a:solidFill>
        <a:ln w="10795" cap="flat" cmpd="sng" algn="ctr">
          <a:solidFill>
            <a:srgbClr val="00A9CE"/>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66725">
            <a:lnSpc>
              <a:spcPct val="100000"/>
            </a:lnSpc>
            <a:spcBef>
              <a:spcPct val="0"/>
            </a:spcBef>
            <a:spcAft>
              <a:spcPct val="35000"/>
            </a:spcAft>
            <a:buNone/>
          </a:pPr>
          <a:r>
            <a:rPr lang="en-GB" sz="1050" kern="1200" dirty="0">
              <a:latin typeface="Arial" panose="020B0604020202020204" pitchFamily="34" charset="0"/>
              <a:cs typeface="Arial" panose="020B0604020202020204" pitchFamily="34" charset="0"/>
            </a:rPr>
            <a:t>The Career Reflection Day is designed to help nominees gain further insights into their strengths and identify the focus for their development plan to support their progression to more senior levels.</a:t>
          </a:r>
        </a:p>
        <a:p>
          <a:pPr marL="0" lvl="0" indent="0" algn="l" defTabSz="466725">
            <a:lnSpc>
              <a:spcPct val="100000"/>
            </a:lnSpc>
            <a:spcBef>
              <a:spcPct val="0"/>
            </a:spcBef>
            <a:spcAft>
              <a:spcPct val="35000"/>
            </a:spcAft>
            <a:buNone/>
          </a:pPr>
          <a:r>
            <a:rPr lang="en-GB" sz="1050" kern="1200" dirty="0">
              <a:latin typeface="Arial" panose="020B0604020202020204" pitchFamily="34" charset="0"/>
              <a:cs typeface="Arial" panose="020B0604020202020204" pitchFamily="34" charset="0"/>
            </a:rPr>
            <a:t>Pre-work will be required prior to the Career Reflection Day.</a:t>
          </a:r>
          <a:endParaRPr lang="en-GB" sz="1100" kern="1200" dirty="0">
            <a:latin typeface="Arial" panose="020B0604020202020204" pitchFamily="34" charset="0"/>
            <a:cs typeface="Arial" panose="020B0604020202020204" pitchFamily="34" charset="0"/>
          </a:endParaRPr>
        </a:p>
      </dsp:txBody>
      <dsp:txXfrm>
        <a:off x="4115145" y="1744170"/>
        <a:ext cx="1979995" cy="4044856"/>
      </dsp:txXfrm>
    </dsp:sp>
    <dsp:sp modelId="{7C04AABD-509F-4791-8795-BBA40302DF36}">
      <dsp:nvSpPr>
        <dsp:cNvPr id="0" name=""/>
        <dsp:cNvSpPr/>
      </dsp:nvSpPr>
      <dsp:spPr>
        <a:xfrm>
          <a:off x="6118217" y="1319984"/>
          <a:ext cx="2686253" cy="1267676"/>
        </a:xfrm>
        <a:prstGeom prst="rightArrow">
          <a:avLst>
            <a:gd name="adj1" fmla="val 50000"/>
            <a:gd name="adj2" fmla="val 50000"/>
          </a:avLst>
        </a:prstGeom>
        <a:solidFill>
          <a:srgbClr val="00A9CE"/>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254000" bIns="201244" numCol="1" spcCol="1270" anchor="ctr" anchorCtr="0">
          <a:noAutofit/>
        </a:bodyPr>
        <a:lstStyle/>
        <a:p>
          <a:pPr marL="0" lvl="0" indent="0" algn="l" defTabSz="533400">
            <a:lnSpc>
              <a:spcPct val="90000"/>
            </a:lnSpc>
            <a:spcBef>
              <a:spcPct val="0"/>
            </a:spcBef>
            <a:spcAft>
              <a:spcPct val="35000"/>
            </a:spcAft>
            <a:buNone/>
          </a:pPr>
          <a:endParaRPr lang="en-GB" sz="1200" b="1" kern="1200" dirty="0">
            <a:latin typeface="Arial" panose="020B0604020202020204" pitchFamily="34" charset="0"/>
            <a:cs typeface="Arial" panose="020B0604020202020204" pitchFamily="34" charset="0"/>
          </a:endParaRPr>
        </a:p>
        <a:p>
          <a:pPr marL="0" lvl="0" indent="0" algn="l" defTabSz="533400">
            <a:lnSpc>
              <a:spcPct val="90000"/>
            </a:lnSpc>
            <a:spcBef>
              <a:spcPct val="0"/>
            </a:spcBef>
            <a:spcAft>
              <a:spcPct val="35000"/>
            </a:spcAft>
            <a:buNone/>
          </a:pPr>
          <a:r>
            <a:rPr lang="en-GB" sz="1200" b="1" kern="1200" dirty="0">
              <a:latin typeface="Arial" panose="020B0604020202020204" pitchFamily="34" charset="0"/>
              <a:cs typeface="Arial" panose="020B0604020202020204" pitchFamily="34" charset="0"/>
            </a:rPr>
            <a:t>Stage 4: Personal Development plan - based on Career Reflection Day</a:t>
          </a:r>
        </a:p>
      </dsp:txBody>
      <dsp:txXfrm>
        <a:off x="6118217" y="1636903"/>
        <a:ext cx="2369334" cy="633838"/>
      </dsp:txXfrm>
    </dsp:sp>
    <dsp:sp modelId="{6798BFFA-B3B8-4A3F-A6CF-F51A86ED14CE}">
      <dsp:nvSpPr>
        <dsp:cNvPr id="0" name=""/>
        <dsp:cNvSpPr/>
      </dsp:nvSpPr>
      <dsp:spPr>
        <a:xfrm>
          <a:off x="6122881" y="2290681"/>
          <a:ext cx="2015999" cy="3498364"/>
        </a:xfrm>
        <a:prstGeom prst="rect">
          <a:avLst/>
        </a:prstGeom>
        <a:solidFill>
          <a:schemeClr val="lt1">
            <a:hueOff val="0"/>
            <a:satOff val="0"/>
            <a:lumOff val="0"/>
            <a:alphaOff val="0"/>
          </a:schemeClr>
        </a:solidFill>
        <a:ln w="10795" cap="flat" cmpd="sng" algn="ctr">
          <a:solidFill>
            <a:srgbClr val="00A9CE"/>
          </a:solidFill>
          <a:prstDash val="solid"/>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66725">
            <a:lnSpc>
              <a:spcPct val="100000"/>
            </a:lnSpc>
            <a:spcBef>
              <a:spcPct val="0"/>
            </a:spcBef>
            <a:spcAft>
              <a:spcPct val="35000"/>
            </a:spcAft>
            <a:buNone/>
          </a:pPr>
          <a:r>
            <a:rPr lang="en-GB" sz="1050" kern="1200" dirty="0">
              <a:latin typeface="Arial" panose="020B0604020202020204" pitchFamily="34" charset="0"/>
              <a:cs typeface="Arial" panose="020B0604020202020204" pitchFamily="34" charset="0"/>
            </a:rPr>
            <a:t>After the Career Reflection Day participants will be asked to submit their proposed personal development plan (PDP)  </a:t>
          </a:r>
        </a:p>
        <a:p>
          <a:pPr marL="0" lvl="0" indent="0" algn="l" defTabSz="466725">
            <a:lnSpc>
              <a:spcPct val="100000"/>
            </a:lnSpc>
            <a:spcBef>
              <a:spcPct val="0"/>
            </a:spcBef>
            <a:spcAft>
              <a:spcPct val="35000"/>
            </a:spcAft>
            <a:buNone/>
          </a:pPr>
          <a:r>
            <a:rPr lang="en-GB" sz="1050" kern="1200" dirty="0">
              <a:latin typeface="Arial" panose="020B0604020202020204" pitchFamily="34" charset="0"/>
              <a:cs typeface="Arial" panose="020B0604020202020204" pitchFamily="34" charset="0"/>
            </a:rPr>
            <a:t>This is an opportunity for participants to demonstrate understanding of their strengths and development needs, designing a clear development plan that will help them learn and grow during the programmme.</a:t>
          </a:r>
        </a:p>
        <a:p>
          <a:pPr marL="0" lvl="0" indent="0" algn="l" defTabSz="466725">
            <a:lnSpc>
              <a:spcPct val="100000"/>
            </a:lnSpc>
            <a:spcBef>
              <a:spcPct val="0"/>
            </a:spcBef>
            <a:spcAft>
              <a:spcPct val="35000"/>
            </a:spcAft>
            <a:buNone/>
          </a:pPr>
          <a:endParaRPr lang="en-GB" sz="1050" kern="1200" dirty="0">
            <a:latin typeface="Arial" panose="020B0604020202020204" pitchFamily="34" charset="0"/>
            <a:cs typeface="Arial" panose="020B0604020202020204" pitchFamily="34" charset="0"/>
          </a:endParaRPr>
        </a:p>
        <a:p>
          <a:pPr marL="0" lvl="0" indent="0" algn="l" defTabSz="466725">
            <a:lnSpc>
              <a:spcPct val="100000"/>
            </a:lnSpc>
            <a:spcBef>
              <a:spcPct val="0"/>
            </a:spcBef>
            <a:spcAft>
              <a:spcPct val="35000"/>
            </a:spcAft>
            <a:buNone/>
          </a:pPr>
          <a:r>
            <a:rPr lang="en-GB" sz="1050" b="1" kern="1200" dirty="0">
              <a:latin typeface="Arial" panose="020B0604020202020204" pitchFamily="34" charset="0"/>
              <a:cs typeface="Arial" panose="020B0604020202020204" pitchFamily="34" charset="0"/>
            </a:rPr>
            <a:t>Form D: </a:t>
          </a:r>
          <a:r>
            <a:rPr lang="en-GB" sz="1050" b="1" kern="1200" dirty="0">
              <a:solidFill>
                <a:schemeClr val="tx1"/>
              </a:solidFill>
              <a:latin typeface="Arial" panose="020B0604020202020204" pitchFamily="34" charset="0"/>
              <a:cs typeface="Arial" panose="020B0604020202020204" pitchFamily="34" charset="0"/>
            </a:rPr>
            <a:t>Candidate PDP template</a:t>
          </a:r>
          <a:r>
            <a:rPr lang="en-GB" sz="1050" b="1" kern="1200" dirty="0">
              <a:latin typeface="Arial" panose="020B0604020202020204" pitchFamily="34" charset="0"/>
              <a:cs typeface="Arial" panose="020B0604020202020204" pitchFamily="34" charset="0"/>
            </a:rPr>
            <a:t> to be submitted to the project team by </a:t>
          </a:r>
          <a:r>
            <a:rPr lang="en-GB" sz="1050" b="1" kern="1200" dirty="0">
              <a:solidFill>
                <a:schemeClr val="tx1"/>
              </a:solidFill>
              <a:latin typeface="Arial" panose="020B0604020202020204" pitchFamily="34" charset="0"/>
              <a:cs typeface="Arial" panose="020B0604020202020204" pitchFamily="34" charset="0"/>
            </a:rPr>
            <a:t>18</a:t>
          </a:r>
          <a:r>
            <a:rPr lang="en-GB" sz="1050" b="1" kern="1200" baseline="30000" dirty="0">
              <a:solidFill>
                <a:schemeClr val="tx1"/>
              </a:solidFill>
              <a:latin typeface="Arial" panose="020B0604020202020204" pitchFamily="34" charset="0"/>
              <a:cs typeface="Arial" panose="020B0604020202020204" pitchFamily="34" charset="0"/>
            </a:rPr>
            <a:t>th</a:t>
          </a:r>
          <a:r>
            <a:rPr lang="en-GB" sz="1050" b="1" kern="1200" dirty="0">
              <a:solidFill>
                <a:schemeClr val="tx1"/>
              </a:solidFill>
              <a:latin typeface="Arial" panose="020B0604020202020204" pitchFamily="34" charset="0"/>
              <a:cs typeface="Arial" panose="020B0604020202020204" pitchFamily="34" charset="0"/>
            </a:rPr>
            <a:t> February 2025</a:t>
          </a:r>
          <a:endParaRPr lang="en-GB" sz="1050" b="1" kern="1200" dirty="0">
            <a:latin typeface="Arial" panose="020B0604020202020204" pitchFamily="34" charset="0"/>
            <a:cs typeface="Arial" panose="020B0604020202020204" pitchFamily="34" charset="0"/>
          </a:endParaRPr>
        </a:p>
      </dsp:txBody>
      <dsp:txXfrm>
        <a:off x="6122881" y="2290681"/>
        <a:ext cx="2015999" cy="3498364"/>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BDB7646E-8811-423A-9C42-2CBFADA00A96}" type="datetimeFigureOut">
              <a:rPr lang="en-US" smtClean="0"/>
              <a:t>9/23/2024</a:t>
            </a:fld>
            <a:endParaRPr lang="en-US"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dirty="0"/>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solidFill>
                  <a:schemeClr val="tx1"/>
                </a:solidFill>
              </a:defRPr>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9/23/2024</a:t>
            </a:fld>
            <a:endParaRPr lang="en-US" dirty="0"/>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solidFill>
                  <a:schemeClr val="tx1"/>
                </a:solidFill>
              </a:defRPr>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dirty="0"/>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1" y="1412776"/>
            <a:ext cx="9905999" cy="45365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69252" y="2363724"/>
            <a:ext cx="5943600" cy="1209292"/>
          </a:xfrm>
          <a:prstGeom prst="rect">
            <a:avLst/>
          </a:prstGeom>
        </p:spPr>
        <p:txBody>
          <a:bodyPr anchor="t" anchorCtr="0">
            <a:normAutofit/>
          </a:bodyPr>
          <a:lstStyle>
            <a:lvl1pPr algn="l">
              <a:defRPr sz="4000" spc="-10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893762" y="4670246"/>
            <a:ext cx="5943600" cy="914400"/>
          </a:xfrm>
        </p:spPr>
        <p:txBody>
          <a:bodyPr anchor="t">
            <a:normAutofit/>
          </a:bodyPr>
          <a:lstStyle>
            <a:lvl1pPr marL="0" indent="0" algn="l">
              <a:buNone/>
              <a:defRPr sz="2000" cap="none" spc="0" baseline="0">
                <a:solidFill>
                  <a:schemeClr val="tx1"/>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cxnSp>
        <p:nvCxnSpPr>
          <p:cNvPr id="9" name="Straight Connector 8">
            <a:extLst>
              <a:ext uri="{FF2B5EF4-FFF2-40B4-BE49-F238E27FC236}">
                <a16:creationId xmlns:a16="http://schemas.microsoft.com/office/drawing/2014/main" id="{467B042B-F216-CC4A-B3BF-734CB08DA1D2}"/>
              </a:ext>
            </a:extLst>
          </p:cNvPr>
          <p:cNvCxnSpPr>
            <a:cxnSpLocks/>
          </p:cNvCxnSpPr>
          <p:nvPr userDrawn="1"/>
        </p:nvCxnSpPr>
        <p:spPr>
          <a:xfrm flipH="1">
            <a:off x="917520" y="4149080"/>
            <a:ext cx="2307288" cy="0"/>
          </a:xfrm>
          <a:prstGeom prst="line">
            <a:avLst/>
          </a:prstGeom>
          <a:ln w="12700">
            <a:solidFill>
              <a:srgbClr val="EF8233"/>
            </a:solidFill>
          </a:ln>
        </p:spPr>
        <p:style>
          <a:lnRef idx="1">
            <a:schemeClr val="accent1"/>
          </a:lnRef>
          <a:fillRef idx="0">
            <a:schemeClr val="accent1"/>
          </a:fillRef>
          <a:effectRef idx="0">
            <a:schemeClr val="accent1"/>
          </a:effectRef>
          <a:fontRef idx="minor">
            <a:schemeClr val="tx1"/>
          </a:fontRef>
        </p:style>
      </p:cxnSp>
      <p:sp>
        <p:nvSpPr>
          <p:cNvPr id="16" name="Text Placeholder 15">
            <a:extLst>
              <a:ext uri="{FF2B5EF4-FFF2-40B4-BE49-F238E27FC236}">
                <a16:creationId xmlns:a16="http://schemas.microsoft.com/office/drawing/2014/main" id="{C9BA6446-5000-4B44-9E43-E7FEB9B4D20C}"/>
              </a:ext>
            </a:extLst>
          </p:cNvPr>
          <p:cNvSpPr>
            <a:spLocks noGrp="1"/>
          </p:cNvSpPr>
          <p:nvPr>
            <p:ph type="body" sz="quarter" idx="11"/>
          </p:nvPr>
        </p:nvSpPr>
        <p:spPr>
          <a:xfrm>
            <a:off x="869252" y="1852613"/>
            <a:ext cx="2228850" cy="365125"/>
          </a:xfrm>
        </p:spPr>
        <p:txBody>
          <a:bodyPr/>
          <a:lstStyle>
            <a:lvl1pPr marL="0" indent="0">
              <a:buNone/>
              <a:defRPr/>
            </a:lvl1pPr>
            <a:lvl2pPr marL="502920" indent="0">
              <a:buNone/>
              <a:defRPr/>
            </a:lvl2pPr>
            <a:lvl3pPr marL="960120" indent="0">
              <a:buNone/>
              <a:defRPr/>
            </a:lvl3pPr>
            <a:lvl4pPr marL="1417320" indent="0">
              <a:buNone/>
              <a:defRPr/>
            </a:lvl4pPr>
            <a:lvl5pPr marL="1874520" indent="0">
              <a:buNone/>
              <a:defRPr/>
            </a:lvl5pPr>
          </a:lstStyle>
          <a:p>
            <a:pPr lvl="0"/>
            <a:endParaRPr lang="en-US" dirty="0"/>
          </a:p>
        </p:txBody>
      </p:sp>
      <p:pic>
        <p:nvPicPr>
          <p:cNvPr id="6" name="Picture 5" descr="Icon&#10;&#10;Description automatically generated">
            <a:extLst>
              <a:ext uri="{FF2B5EF4-FFF2-40B4-BE49-F238E27FC236}">
                <a16:creationId xmlns:a16="http://schemas.microsoft.com/office/drawing/2014/main" id="{A3C84DAA-3482-DB25-3D93-C5435AE84BD5}"/>
              </a:ext>
            </a:extLst>
          </p:cNvPr>
          <p:cNvPicPr>
            <a:picLocks noChangeAspect="1"/>
          </p:cNvPicPr>
          <p:nvPr userDrawn="1"/>
        </p:nvPicPr>
        <p:blipFill>
          <a:blip r:embed="rId2"/>
          <a:stretch>
            <a:fillRect/>
          </a:stretch>
        </p:blipFill>
        <p:spPr>
          <a:xfrm>
            <a:off x="7617296" y="3933056"/>
            <a:ext cx="1950739" cy="2197352"/>
          </a:xfrm>
          <a:prstGeom prst="rect">
            <a:avLst/>
          </a:prstGeom>
        </p:spPr>
      </p:pic>
    </p:spTree>
    <p:extLst>
      <p:ext uri="{BB962C8B-B14F-4D97-AF65-F5344CB8AC3E}">
        <p14:creationId xmlns:p14="http://schemas.microsoft.com/office/powerpoint/2010/main" val="2551183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 Columns (Divider)">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C7A36058-00EF-6044-9520-60B0225D987C}"/>
              </a:ext>
            </a:extLst>
          </p:cNvPr>
          <p:cNvCxnSpPr>
            <a:cxnSpLocks/>
          </p:cNvCxnSpPr>
          <p:nvPr userDrawn="1"/>
        </p:nvCxnSpPr>
        <p:spPr>
          <a:xfrm>
            <a:off x="4827424" y="1706710"/>
            <a:ext cx="0" cy="4788000"/>
          </a:xfrm>
          <a:prstGeom prst="line">
            <a:avLst/>
          </a:prstGeom>
          <a:ln w="12700">
            <a:solidFill>
              <a:srgbClr val="EF8233"/>
            </a:solidFill>
          </a:ln>
        </p:spPr>
        <p:style>
          <a:lnRef idx="1">
            <a:schemeClr val="accent1"/>
          </a:lnRef>
          <a:fillRef idx="0">
            <a:schemeClr val="accent1"/>
          </a:fillRef>
          <a:effectRef idx="0">
            <a:schemeClr val="accent1"/>
          </a:effectRef>
          <a:fontRef idx="minor">
            <a:schemeClr val="tx1"/>
          </a:fontRef>
        </p:style>
      </p:cxnSp>
      <p:sp>
        <p:nvSpPr>
          <p:cNvPr id="9" name="Title 8">
            <a:extLst>
              <a:ext uri="{FF2B5EF4-FFF2-40B4-BE49-F238E27FC236}">
                <a16:creationId xmlns:a16="http://schemas.microsoft.com/office/drawing/2014/main" id="{3B1CE1DB-9A3C-5748-8C2F-557ED3A85C28}"/>
              </a:ext>
            </a:extLst>
          </p:cNvPr>
          <p:cNvSpPr>
            <a:spLocks noGrp="1"/>
          </p:cNvSpPr>
          <p:nvPr>
            <p:ph type="title"/>
          </p:nvPr>
        </p:nvSpPr>
        <p:spPr>
          <a:xfrm>
            <a:off x="762000" y="557824"/>
            <a:ext cx="4902776" cy="432931"/>
          </a:xfrm>
          <a:prstGeom prst="rect">
            <a:avLst/>
          </a:prstGeom>
        </p:spPr>
        <p:txBody>
          <a:bodyPr/>
          <a:lstStyle/>
          <a:p>
            <a:r>
              <a:rPr lang="en-GB"/>
              <a:t>Click to edit Master title style</a:t>
            </a:r>
            <a:endParaRPr lang="en-US"/>
          </a:p>
        </p:txBody>
      </p:sp>
      <p:sp>
        <p:nvSpPr>
          <p:cNvPr id="12" name="Text Placeholder 7">
            <a:extLst>
              <a:ext uri="{FF2B5EF4-FFF2-40B4-BE49-F238E27FC236}">
                <a16:creationId xmlns:a16="http://schemas.microsoft.com/office/drawing/2014/main" id="{3D7FE66E-95D6-574A-85ED-F5C49FA6B594}"/>
              </a:ext>
            </a:extLst>
          </p:cNvPr>
          <p:cNvSpPr>
            <a:spLocks noGrp="1"/>
          </p:cNvSpPr>
          <p:nvPr>
            <p:ph type="body" sz="quarter" idx="14"/>
          </p:nvPr>
        </p:nvSpPr>
        <p:spPr>
          <a:xfrm>
            <a:off x="762001" y="1706710"/>
            <a:ext cx="1872208" cy="3990825"/>
          </a:xfrm>
        </p:spPr>
        <p:txBody>
          <a:bodyPr lIns="90000" anchor="t" anchorCtr="0">
            <a:normAutofit/>
          </a:bodyPr>
          <a:lstStyle>
            <a:lvl1pPr marL="0" indent="0">
              <a:buNone/>
              <a:defRPr sz="105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13" name="Text Placeholder 7">
            <a:extLst>
              <a:ext uri="{FF2B5EF4-FFF2-40B4-BE49-F238E27FC236}">
                <a16:creationId xmlns:a16="http://schemas.microsoft.com/office/drawing/2014/main" id="{DFC12F49-EF56-9D47-A619-7A3203C9F639}"/>
              </a:ext>
            </a:extLst>
          </p:cNvPr>
          <p:cNvSpPr>
            <a:spLocks noGrp="1"/>
          </p:cNvSpPr>
          <p:nvPr>
            <p:ph type="body" sz="quarter" idx="15"/>
          </p:nvPr>
        </p:nvSpPr>
        <p:spPr>
          <a:xfrm>
            <a:off x="2850232" y="1706710"/>
            <a:ext cx="1872208" cy="3990825"/>
          </a:xfrm>
        </p:spPr>
        <p:txBody>
          <a:bodyPr lIns="90000" anchor="t" anchorCtr="0">
            <a:normAutofit/>
          </a:bodyPr>
          <a:lstStyle>
            <a:lvl1pPr marL="0" indent="0">
              <a:buNone/>
              <a:defRPr sz="105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14" name="Text Placeholder 7">
            <a:extLst>
              <a:ext uri="{FF2B5EF4-FFF2-40B4-BE49-F238E27FC236}">
                <a16:creationId xmlns:a16="http://schemas.microsoft.com/office/drawing/2014/main" id="{63F25828-0F5C-4B4B-934E-3D4B5EF9C9D5}"/>
              </a:ext>
            </a:extLst>
          </p:cNvPr>
          <p:cNvSpPr>
            <a:spLocks noGrp="1"/>
          </p:cNvSpPr>
          <p:nvPr>
            <p:ph type="body" sz="quarter" idx="16"/>
          </p:nvPr>
        </p:nvSpPr>
        <p:spPr>
          <a:xfrm>
            <a:off x="4953001" y="1706710"/>
            <a:ext cx="1872208" cy="3990825"/>
          </a:xfrm>
        </p:spPr>
        <p:txBody>
          <a:bodyPr lIns="90000" anchor="t" anchorCtr="0">
            <a:normAutofit/>
          </a:bodyPr>
          <a:lstStyle>
            <a:lvl1pPr marL="0" indent="0">
              <a:buNone/>
              <a:defRPr sz="105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15" name="Text Placeholder 7">
            <a:extLst>
              <a:ext uri="{FF2B5EF4-FFF2-40B4-BE49-F238E27FC236}">
                <a16:creationId xmlns:a16="http://schemas.microsoft.com/office/drawing/2014/main" id="{31893F1E-364F-CF4E-9F41-599BEF0EBBDA}"/>
              </a:ext>
            </a:extLst>
          </p:cNvPr>
          <p:cNvSpPr>
            <a:spLocks noGrp="1"/>
          </p:cNvSpPr>
          <p:nvPr>
            <p:ph type="body" sz="quarter" idx="17"/>
          </p:nvPr>
        </p:nvSpPr>
        <p:spPr>
          <a:xfrm>
            <a:off x="7041232" y="1706710"/>
            <a:ext cx="1872208" cy="3990825"/>
          </a:xfrm>
        </p:spPr>
        <p:txBody>
          <a:bodyPr lIns="90000" anchor="t" anchorCtr="0">
            <a:normAutofit/>
          </a:bodyPr>
          <a:lstStyle>
            <a:lvl1pPr marL="0" indent="0">
              <a:buNone/>
              <a:defRPr sz="105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cxnSp>
        <p:nvCxnSpPr>
          <p:cNvPr id="8" name="Straight Connector 7">
            <a:extLst>
              <a:ext uri="{FF2B5EF4-FFF2-40B4-BE49-F238E27FC236}">
                <a16:creationId xmlns:a16="http://schemas.microsoft.com/office/drawing/2014/main" id="{FBB7F207-3D6F-C748-B385-E7ECFCDB06FB}"/>
              </a:ext>
            </a:extLst>
          </p:cNvPr>
          <p:cNvCxnSpPr>
            <a:cxnSpLocks/>
          </p:cNvCxnSpPr>
          <p:nvPr userDrawn="1"/>
        </p:nvCxnSpPr>
        <p:spPr>
          <a:xfrm>
            <a:off x="2739424" y="1706709"/>
            <a:ext cx="0" cy="4788000"/>
          </a:xfrm>
          <a:prstGeom prst="line">
            <a:avLst/>
          </a:prstGeom>
          <a:ln w="12700">
            <a:solidFill>
              <a:srgbClr val="EF8233"/>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1D7DC6AA-AAD2-D248-A839-E254393885CC}"/>
              </a:ext>
            </a:extLst>
          </p:cNvPr>
          <p:cNvCxnSpPr>
            <a:cxnSpLocks/>
          </p:cNvCxnSpPr>
          <p:nvPr userDrawn="1"/>
        </p:nvCxnSpPr>
        <p:spPr>
          <a:xfrm>
            <a:off x="6943561" y="1706709"/>
            <a:ext cx="0" cy="4788000"/>
          </a:xfrm>
          <a:prstGeom prst="line">
            <a:avLst/>
          </a:prstGeom>
          <a:ln w="12700">
            <a:solidFill>
              <a:srgbClr val="EF8233"/>
            </a:solidFill>
          </a:ln>
        </p:spPr>
        <p:style>
          <a:lnRef idx="1">
            <a:schemeClr val="accent1"/>
          </a:lnRef>
          <a:fillRef idx="0">
            <a:schemeClr val="accent1"/>
          </a:fillRef>
          <a:effectRef idx="0">
            <a:schemeClr val="accent1"/>
          </a:effectRef>
          <a:fontRef idx="minor">
            <a:schemeClr val="tx1"/>
          </a:fontRef>
        </p:style>
      </p:cxnSp>
      <p:sp>
        <p:nvSpPr>
          <p:cNvPr id="17" name="Text Placeholder 7">
            <a:extLst>
              <a:ext uri="{FF2B5EF4-FFF2-40B4-BE49-F238E27FC236}">
                <a16:creationId xmlns:a16="http://schemas.microsoft.com/office/drawing/2014/main" id="{B8DBA74D-BF81-B14A-A046-E61AC2C5CBDE}"/>
              </a:ext>
            </a:extLst>
          </p:cNvPr>
          <p:cNvSpPr>
            <a:spLocks noGrp="1"/>
          </p:cNvSpPr>
          <p:nvPr>
            <p:ph type="body" sz="quarter" idx="18" hasCustomPrompt="1"/>
          </p:nvPr>
        </p:nvSpPr>
        <p:spPr>
          <a:xfrm>
            <a:off x="762001" y="1334866"/>
            <a:ext cx="1872208" cy="293934"/>
          </a:xfrm>
        </p:spPr>
        <p:txBody>
          <a:bodyPr lIns="90000" anchor="t" anchorCtr="0"/>
          <a:lstStyle>
            <a:lvl1pPr marL="0" indent="0">
              <a:buNone/>
              <a:defRPr sz="1400" b="0">
                <a:solidFill>
                  <a:schemeClr val="tx1"/>
                </a:solidFill>
              </a:defRPr>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Sub-Heading</a:t>
            </a:r>
          </a:p>
        </p:txBody>
      </p:sp>
      <p:sp>
        <p:nvSpPr>
          <p:cNvPr id="18" name="Text Placeholder 7">
            <a:extLst>
              <a:ext uri="{FF2B5EF4-FFF2-40B4-BE49-F238E27FC236}">
                <a16:creationId xmlns:a16="http://schemas.microsoft.com/office/drawing/2014/main" id="{8506C7DA-E9CD-6C43-81F6-1D0392FB8790}"/>
              </a:ext>
            </a:extLst>
          </p:cNvPr>
          <p:cNvSpPr>
            <a:spLocks noGrp="1"/>
          </p:cNvSpPr>
          <p:nvPr>
            <p:ph type="body" sz="quarter" idx="19" hasCustomPrompt="1"/>
          </p:nvPr>
        </p:nvSpPr>
        <p:spPr>
          <a:xfrm>
            <a:off x="2850232" y="1334866"/>
            <a:ext cx="1872208" cy="293934"/>
          </a:xfrm>
        </p:spPr>
        <p:txBody>
          <a:bodyPr lIns="90000" anchor="t" anchorCtr="0"/>
          <a:lstStyle>
            <a:lvl1pPr marL="0" indent="0">
              <a:buNone/>
              <a:defRPr sz="1400" b="0">
                <a:solidFill>
                  <a:schemeClr val="tx1"/>
                </a:solidFill>
              </a:defRPr>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Sub-Heading</a:t>
            </a:r>
          </a:p>
        </p:txBody>
      </p:sp>
      <p:sp>
        <p:nvSpPr>
          <p:cNvPr id="19" name="Text Placeholder 7">
            <a:extLst>
              <a:ext uri="{FF2B5EF4-FFF2-40B4-BE49-F238E27FC236}">
                <a16:creationId xmlns:a16="http://schemas.microsoft.com/office/drawing/2014/main" id="{2060EED1-6781-AE4B-AFF8-5D6AB2D1B7DC}"/>
              </a:ext>
            </a:extLst>
          </p:cNvPr>
          <p:cNvSpPr>
            <a:spLocks noGrp="1"/>
          </p:cNvSpPr>
          <p:nvPr>
            <p:ph type="body" sz="quarter" idx="20" hasCustomPrompt="1"/>
          </p:nvPr>
        </p:nvSpPr>
        <p:spPr>
          <a:xfrm>
            <a:off x="4953001" y="1334866"/>
            <a:ext cx="1872208" cy="293934"/>
          </a:xfrm>
        </p:spPr>
        <p:txBody>
          <a:bodyPr lIns="90000" anchor="t" anchorCtr="0"/>
          <a:lstStyle>
            <a:lvl1pPr marL="0" indent="0">
              <a:buNone/>
              <a:defRPr sz="1400" b="0">
                <a:solidFill>
                  <a:schemeClr val="tx1"/>
                </a:solidFill>
              </a:defRPr>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Sub-Heading</a:t>
            </a:r>
          </a:p>
        </p:txBody>
      </p:sp>
      <p:sp>
        <p:nvSpPr>
          <p:cNvPr id="20" name="Text Placeholder 7">
            <a:extLst>
              <a:ext uri="{FF2B5EF4-FFF2-40B4-BE49-F238E27FC236}">
                <a16:creationId xmlns:a16="http://schemas.microsoft.com/office/drawing/2014/main" id="{EB5FFC50-FB1E-DD49-A7FC-554F4B80EE47}"/>
              </a:ext>
            </a:extLst>
          </p:cNvPr>
          <p:cNvSpPr>
            <a:spLocks noGrp="1"/>
          </p:cNvSpPr>
          <p:nvPr>
            <p:ph type="body" sz="quarter" idx="21" hasCustomPrompt="1"/>
          </p:nvPr>
        </p:nvSpPr>
        <p:spPr>
          <a:xfrm>
            <a:off x="7041232" y="1334866"/>
            <a:ext cx="1872208" cy="293934"/>
          </a:xfrm>
        </p:spPr>
        <p:txBody>
          <a:bodyPr lIns="90000" anchor="t" anchorCtr="0"/>
          <a:lstStyle>
            <a:lvl1pPr marL="0" indent="0">
              <a:buNone/>
              <a:defRPr sz="1400" b="0">
                <a:solidFill>
                  <a:schemeClr val="tx1"/>
                </a:solidFill>
              </a:defRPr>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Sub-Heading</a:t>
            </a:r>
          </a:p>
        </p:txBody>
      </p:sp>
      <p:sp>
        <p:nvSpPr>
          <p:cNvPr id="21" name="Slide Number Placeholder 5">
            <a:extLst>
              <a:ext uri="{FF2B5EF4-FFF2-40B4-BE49-F238E27FC236}">
                <a16:creationId xmlns:a16="http://schemas.microsoft.com/office/drawing/2014/main" id="{076D8F32-E549-D144-9379-0129D278A119}"/>
              </a:ext>
            </a:extLst>
          </p:cNvPr>
          <p:cNvSpPr txBox="1">
            <a:spLocks/>
          </p:cNvSpPr>
          <p:nvPr userDrawn="1"/>
        </p:nvSpPr>
        <p:spPr>
          <a:xfrm>
            <a:off x="287333" y="6342781"/>
            <a:ext cx="1243878" cy="365125"/>
          </a:xfrm>
          <a:prstGeom prst="rect">
            <a:avLst/>
          </a:prstGeom>
        </p:spPr>
        <p:txBody>
          <a:bodyPr vert="horz" lIns="91440" tIns="45720" rIns="91440" bIns="45720" rtlCol="0" anchor="ctr"/>
          <a:lstStyle>
            <a:defPPr>
              <a:defRPr lang="en-US"/>
            </a:defPPr>
            <a:lvl1pPr marL="0" algn="l" defTabSz="457200" rtl="0" eaLnBrk="1" latinLnBrk="0" hangingPunct="1">
              <a:defRPr sz="11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9EFEA38D-849D-8C4A-9FA1-4389C5A423D4}" type="slidenum">
              <a:rPr lang="en-US" smtClean="0"/>
              <a:t>‹#›</a:t>
            </a:fld>
            <a:endParaRPr lang="en-US" dirty="0"/>
          </a:p>
        </p:txBody>
      </p:sp>
    </p:spTree>
    <p:extLst>
      <p:ext uri="{BB962C8B-B14F-4D97-AF65-F5344CB8AC3E}">
        <p14:creationId xmlns:p14="http://schemas.microsoft.com/office/powerpoint/2010/main" val="144025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6ADD3EA2-5471-804A-A32C-DCADF06295B7}"/>
              </a:ext>
            </a:extLst>
          </p:cNvPr>
          <p:cNvSpPr txBox="1">
            <a:spLocks/>
          </p:cNvSpPr>
          <p:nvPr userDrawn="1"/>
        </p:nvSpPr>
        <p:spPr>
          <a:xfrm>
            <a:off x="287333" y="6342781"/>
            <a:ext cx="1243878" cy="365125"/>
          </a:xfrm>
          <a:prstGeom prst="rect">
            <a:avLst/>
          </a:prstGeom>
        </p:spPr>
        <p:txBody>
          <a:bodyPr vert="horz" lIns="91440" tIns="45720" rIns="91440" bIns="45720" rtlCol="0" anchor="ctr"/>
          <a:lstStyle>
            <a:defPPr>
              <a:defRPr lang="en-US"/>
            </a:defPPr>
            <a:lvl1pPr marL="0" algn="l" defTabSz="457200" rtl="0" eaLnBrk="1" latinLnBrk="0" hangingPunct="1">
              <a:defRPr sz="11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664965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6724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36576" y="1298448"/>
            <a:ext cx="5943600" cy="3255264"/>
          </a:xfrm>
          <a:prstGeom prst="rect">
            <a:avLst/>
          </a:prstGeom>
        </p:spPr>
        <p:txBody>
          <a:bodyPr anchor="b">
            <a:normAutofit/>
          </a:bodyPr>
          <a:lstStyle>
            <a:lvl1pPr>
              <a:defRPr sz="54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151435" y="4672584"/>
            <a:ext cx="59436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344488" y="6381328"/>
            <a:ext cx="1243878" cy="365125"/>
          </a:xfrm>
        </p:spPr>
        <p:txBody>
          <a:body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643894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7DC1BBB0-96F0-4077-A278-0F3FB5C104D3}" type="slidenum">
              <a:rPr lang="en-US" smtClean="0"/>
              <a:pPr/>
              <a:t>‹#›</a:t>
            </a:fld>
            <a:endParaRPr lang="en-US" dirty="0"/>
          </a:p>
        </p:txBody>
      </p:sp>
      <p:sp>
        <p:nvSpPr>
          <p:cNvPr id="7" name="Text Placeholder 6">
            <a:extLst>
              <a:ext uri="{FF2B5EF4-FFF2-40B4-BE49-F238E27FC236}">
                <a16:creationId xmlns:a16="http://schemas.microsoft.com/office/drawing/2014/main" id="{EF4E11C1-6841-D04A-8AE7-FE2A60D8B108}"/>
              </a:ext>
            </a:extLst>
          </p:cNvPr>
          <p:cNvSpPr>
            <a:spLocks noGrp="1"/>
          </p:cNvSpPr>
          <p:nvPr>
            <p:ph type="body" sz="quarter" idx="13"/>
          </p:nvPr>
        </p:nvSpPr>
        <p:spPr>
          <a:xfrm>
            <a:off x="1784648" y="1773237"/>
            <a:ext cx="6696075" cy="3311525"/>
          </a:xfrm>
        </p:spPr>
        <p:txBody>
          <a:bodyPr>
            <a:normAutofit/>
          </a:bodyPr>
          <a:lstStyle>
            <a:lvl1pPr marL="0" indent="0">
              <a:buNone/>
              <a:defRPr sz="2800"/>
            </a:lvl1pPr>
            <a:lvl2pPr marL="502920" indent="0">
              <a:buNone/>
              <a:defRPr sz="2800"/>
            </a:lvl2pPr>
            <a:lvl3pPr marL="960120" indent="0">
              <a:buNone/>
              <a:defRPr sz="2800"/>
            </a:lvl3pPr>
            <a:lvl4pPr marL="1417320" indent="0">
              <a:buNone/>
              <a:defRPr sz="2800"/>
            </a:lvl4pPr>
            <a:lvl5pPr marL="1874520" indent="0">
              <a:buNone/>
              <a:defRPr sz="2800"/>
            </a:lvl5pPr>
          </a:lstStyle>
          <a:p>
            <a:pPr lvl="0"/>
            <a:r>
              <a:rPr lang="en-GB" dirty="0"/>
              <a:t>Click to edit Master text styles</a:t>
            </a:r>
          </a:p>
        </p:txBody>
      </p:sp>
      <p:cxnSp>
        <p:nvCxnSpPr>
          <p:cNvPr id="8" name="Straight Connector 7">
            <a:extLst>
              <a:ext uri="{FF2B5EF4-FFF2-40B4-BE49-F238E27FC236}">
                <a16:creationId xmlns:a16="http://schemas.microsoft.com/office/drawing/2014/main" id="{EC0FF415-606F-A248-A560-39A815D01FE8}"/>
              </a:ext>
            </a:extLst>
          </p:cNvPr>
          <p:cNvCxnSpPr>
            <a:cxnSpLocks/>
          </p:cNvCxnSpPr>
          <p:nvPr userDrawn="1"/>
        </p:nvCxnSpPr>
        <p:spPr>
          <a:xfrm flipH="1">
            <a:off x="1784177" y="1586455"/>
            <a:ext cx="2307288" cy="0"/>
          </a:xfrm>
          <a:prstGeom prst="line">
            <a:avLst/>
          </a:prstGeom>
          <a:ln w="12700">
            <a:solidFill>
              <a:srgbClr val="EF8233"/>
            </a:solidFill>
          </a:ln>
        </p:spPr>
        <p:style>
          <a:lnRef idx="1">
            <a:schemeClr val="accent1"/>
          </a:lnRef>
          <a:fillRef idx="0">
            <a:schemeClr val="accent1"/>
          </a:fillRef>
          <a:effectRef idx="0">
            <a:schemeClr val="accent1"/>
          </a:effectRef>
          <a:fontRef idx="minor">
            <a:schemeClr val="tx1"/>
          </a:fontRef>
        </p:style>
      </p:cxnSp>
      <p:sp>
        <p:nvSpPr>
          <p:cNvPr id="9" name="Text Placeholder 6">
            <a:extLst>
              <a:ext uri="{FF2B5EF4-FFF2-40B4-BE49-F238E27FC236}">
                <a16:creationId xmlns:a16="http://schemas.microsoft.com/office/drawing/2014/main" id="{C0B0FC93-A5BB-9A47-8813-B2C553EC7700}"/>
              </a:ext>
            </a:extLst>
          </p:cNvPr>
          <p:cNvSpPr>
            <a:spLocks noGrp="1"/>
          </p:cNvSpPr>
          <p:nvPr>
            <p:ph type="body" sz="quarter" idx="14"/>
          </p:nvPr>
        </p:nvSpPr>
        <p:spPr>
          <a:xfrm>
            <a:off x="681063" y="1773237"/>
            <a:ext cx="959570" cy="3311525"/>
          </a:xfrm>
        </p:spPr>
        <p:txBody>
          <a:bodyPr>
            <a:normAutofit/>
          </a:bodyPr>
          <a:lstStyle>
            <a:lvl1pPr marL="0" indent="0" algn="r">
              <a:buNone/>
              <a:defRPr sz="2800">
                <a:solidFill>
                  <a:srgbClr val="4FB6DA"/>
                </a:solidFill>
              </a:defRPr>
            </a:lvl1pPr>
            <a:lvl2pPr marL="502920" indent="0">
              <a:buNone/>
              <a:defRPr sz="2800"/>
            </a:lvl2pPr>
            <a:lvl3pPr marL="960120" indent="0">
              <a:buNone/>
              <a:defRPr sz="2800"/>
            </a:lvl3pPr>
            <a:lvl4pPr marL="1417320" indent="0">
              <a:buNone/>
              <a:defRPr sz="2800"/>
            </a:lvl4pPr>
            <a:lvl5pPr marL="1874520" indent="0">
              <a:buNone/>
              <a:defRPr sz="2800"/>
            </a:lvl5pPr>
          </a:lstStyle>
          <a:p>
            <a:pPr lvl="0"/>
            <a:r>
              <a:rPr lang="en-GB" dirty="0"/>
              <a:t>Click to edit Master text styles</a:t>
            </a:r>
          </a:p>
        </p:txBody>
      </p:sp>
      <p:sp>
        <p:nvSpPr>
          <p:cNvPr id="11" name="TextBox 10">
            <a:extLst>
              <a:ext uri="{FF2B5EF4-FFF2-40B4-BE49-F238E27FC236}">
                <a16:creationId xmlns:a16="http://schemas.microsoft.com/office/drawing/2014/main" id="{09CB5A36-BA3A-6644-990F-7A9A89EA790E}"/>
              </a:ext>
            </a:extLst>
          </p:cNvPr>
          <p:cNvSpPr txBox="1"/>
          <p:nvPr userDrawn="1"/>
        </p:nvSpPr>
        <p:spPr>
          <a:xfrm>
            <a:off x="1778740" y="885276"/>
            <a:ext cx="4902776" cy="553998"/>
          </a:xfrm>
          <a:prstGeom prst="rect">
            <a:avLst/>
          </a:prstGeom>
          <a:noFill/>
        </p:spPr>
        <p:txBody>
          <a:bodyPr wrap="square" rtlCol="0">
            <a:spAutoFit/>
          </a:bodyPr>
          <a:lstStyle/>
          <a:p>
            <a:r>
              <a:rPr lang="en-GB" sz="3000" dirty="0">
                <a:solidFill>
                  <a:srgbClr val="EF8233"/>
                </a:solidFill>
              </a:rPr>
              <a:t>Contents</a:t>
            </a:r>
          </a:p>
        </p:txBody>
      </p:sp>
    </p:spTree>
    <p:extLst>
      <p:ext uri="{BB962C8B-B14F-4D97-AF65-F5344CB8AC3E}">
        <p14:creationId xmlns:p14="http://schemas.microsoft.com/office/powerpoint/2010/main" val="4282310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Columns">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2411780-9796-4944-AB74-8B04A1CCF33C}"/>
              </a:ext>
            </a:extLst>
          </p:cNvPr>
          <p:cNvSpPr>
            <a:spLocks noGrp="1"/>
          </p:cNvSpPr>
          <p:nvPr>
            <p:ph type="body" sz="quarter" idx="10"/>
          </p:nvPr>
        </p:nvSpPr>
        <p:spPr>
          <a:xfrm>
            <a:off x="776536" y="1160746"/>
            <a:ext cx="8201909" cy="453707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9" name="Title 8">
            <a:extLst>
              <a:ext uri="{FF2B5EF4-FFF2-40B4-BE49-F238E27FC236}">
                <a16:creationId xmlns:a16="http://schemas.microsoft.com/office/drawing/2014/main" id="{3B1CE1DB-9A3C-5748-8C2F-557ED3A85C28}"/>
              </a:ext>
            </a:extLst>
          </p:cNvPr>
          <p:cNvSpPr>
            <a:spLocks noGrp="1"/>
          </p:cNvSpPr>
          <p:nvPr>
            <p:ph type="title"/>
          </p:nvPr>
        </p:nvSpPr>
        <p:spPr>
          <a:xfrm>
            <a:off x="776247" y="557824"/>
            <a:ext cx="4902776" cy="432931"/>
          </a:xfrm>
          <a:prstGeom prst="rect">
            <a:avLst/>
          </a:prstGeom>
        </p:spPr>
        <p:txBody>
          <a:bodyPr/>
          <a:lstStyle/>
          <a:p>
            <a:r>
              <a:rPr lang="en-GB" dirty="0"/>
              <a:t>Click to edit Master title style</a:t>
            </a:r>
            <a:endParaRPr lang="en-US" dirty="0"/>
          </a:p>
        </p:txBody>
      </p:sp>
      <p:sp>
        <p:nvSpPr>
          <p:cNvPr id="6" name="Slide Number Placeholder 5">
            <a:extLst>
              <a:ext uri="{FF2B5EF4-FFF2-40B4-BE49-F238E27FC236}">
                <a16:creationId xmlns:a16="http://schemas.microsoft.com/office/drawing/2014/main" id="{4946592B-4E43-DF44-951C-FCCA8E5F1E9E}"/>
              </a:ext>
            </a:extLst>
          </p:cNvPr>
          <p:cNvSpPr txBox="1">
            <a:spLocks/>
          </p:cNvSpPr>
          <p:nvPr userDrawn="1"/>
        </p:nvSpPr>
        <p:spPr>
          <a:xfrm>
            <a:off x="287333" y="6342781"/>
            <a:ext cx="1243878" cy="365125"/>
          </a:xfrm>
          <a:prstGeom prst="rect">
            <a:avLst/>
          </a:prstGeom>
        </p:spPr>
        <p:txBody>
          <a:bodyPr vert="horz" lIns="91440" tIns="45720" rIns="91440" bIns="45720" rtlCol="0" anchor="ctr"/>
          <a:lstStyle>
            <a:defPPr>
              <a:defRPr lang="en-US"/>
            </a:defPPr>
            <a:lvl1pPr marL="0" algn="l" defTabSz="457200" rtl="0" eaLnBrk="1" latinLnBrk="0" hangingPunct="1">
              <a:defRPr sz="11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31710461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2411780-9796-4944-AB74-8B04A1CCF33C}"/>
              </a:ext>
            </a:extLst>
          </p:cNvPr>
          <p:cNvSpPr>
            <a:spLocks noGrp="1"/>
          </p:cNvSpPr>
          <p:nvPr>
            <p:ph type="body" sz="quarter" idx="10"/>
          </p:nvPr>
        </p:nvSpPr>
        <p:spPr>
          <a:xfrm>
            <a:off x="788674" y="1160746"/>
            <a:ext cx="3965575" cy="453707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9" name="Title 8">
            <a:extLst>
              <a:ext uri="{FF2B5EF4-FFF2-40B4-BE49-F238E27FC236}">
                <a16:creationId xmlns:a16="http://schemas.microsoft.com/office/drawing/2014/main" id="{3B1CE1DB-9A3C-5748-8C2F-557ED3A85C28}"/>
              </a:ext>
            </a:extLst>
          </p:cNvPr>
          <p:cNvSpPr>
            <a:spLocks noGrp="1"/>
          </p:cNvSpPr>
          <p:nvPr>
            <p:ph type="title"/>
          </p:nvPr>
        </p:nvSpPr>
        <p:spPr>
          <a:xfrm>
            <a:off x="788385" y="557824"/>
            <a:ext cx="4902776" cy="432931"/>
          </a:xfrm>
          <a:prstGeom prst="rect">
            <a:avLst/>
          </a:prstGeom>
        </p:spPr>
        <p:txBody>
          <a:bodyPr/>
          <a:lstStyle/>
          <a:p>
            <a:r>
              <a:rPr lang="en-GB"/>
              <a:t>Click to edit Master title style</a:t>
            </a:r>
            <a:endParaRPr lang="en-US"/>
          </a:p>
        </p:txBody>
      </p:sp>
      <p:sp>
        <p:nvSpPr>
          <p:cNvPr id="11" name="Text Placeholder 7">
            <a:extLst>
              <a:ext uri="{FF2B5EF4-FFF2-40B4-BE49-F238E27FC236}">
                <a16:creationId xmlns:a16="http://schemas.microsoft.com/office/drawing/2014/main" id="{E9FF2B79-DFB8-5144-9DD2-6C8CCE487148}"/>
              </a:ext>
            </a:extLst>
          </p:cNvPr>
          <p:cNvSpPr>
            <a:spLocks noGrp="1"/>
          </p:cNvSpPr>
          <p:nvPr>
            <p:ph type="body" sz="quarter" idx="11"/>
          </p:nvPr>
        </p:nvSpPr>
        <p:spPr>
          <a:xfrm>
            <a:off x="5025008" y="1160746"/>
            <a:ext cx="3965575" cy="453650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6" name="Slide Number Placeholder 5">
            <a:extLst>
              <a:ext uri="{FF2B5EF4-FFF2-40B4-BE49-F238E27FC236}">
                <a16:creationId xmlns:a16="http://schemas.microsoft.com/office/drawing/2014/main" id="{E482C796-B506-F945-9149-DD815DF0C47E}"/>
              </a:ext>
            </a:extLst>
          </p:cNvPr>
          <p:cNvSpPr txBox="1">
            <a:spLocks/>
          </p:cNvSpPr>
          <p:nvPr userDrawn="1"/>
        </p:nvSpPr>
        <p:spPr>
          <a:xfrm>
            <a:off x="287333" y="6342781"/>
            <a:ext cx="1243878" cy="365125"/>
          </a:xfrm>
          <a:prstGeom prst="rect">
            <a:avLst/>
          </a:prstGeom>
        </p:spPr>
        <p:txBody>
          <a:bodyPr vert="horz" lIns="91440" tIns="45720" rIns="91440" bIns="45720" rtlCol="0" anchor="ctr"/>
          <a:lstStyle>
            <a:defPPr>
              <a:defRPr lang="en-US"/>
            </a:defPPr>
            <a:lvl1pPr marL="0" algn="l" defTabSz="457200" rtl="0" eaLnBrk="1" latinLnBrk="0" hangingPunct="1">
              <a:defRPr sz="11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406078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Divider)">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2411780-9796-4944-AB74-8B04A1CCF33C}"/>
              </a:ext>
            </a:extLst>
          </p:cNvPr>
          <p:cNvSpPr>
            <a:spLocks noGrp="1"/>
          </p:cNvSpPr>
          <p:nvPr>
            <p:ph type="body" sz="quarter" idx="10"/>
          </p:nvPr>
        </p:nvSpPr>
        <p:spPr>
          <a:xfrm>
            <a:off x="788674" y="1160746"/>
            <a:ext cx="3965575" cy="453707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9" name="Title 8">
            <a:extLst>
              <a:ext uri="{FF2B5EF4-FFF2-40B4-BE49-F238E27FC236}">
                <a16:creationId xmlns:a16="http://schemas.microsoft.com/office/drawing/2014/main" id="{3B1CE1DB-9A3C-5748-8C2F-557ED3A85C28}"/>
              </a:ext>
            </a:extLst>
          </p:cNvPr>
          <p:cNvSpPr>
            <a:spLocks noGrp="1"/>
          </p:cNvSpPr>
          <p:nvPr>
            <p:ph type="title"/>
          </p:nvPr>
        </p:nvSpPr>
        <p:spPr>
          <a:xfrm>
            <a:off x="788385" y="557824"/>
            <a:ext cx="4902776" cy="432931"/>
          </a:xfrm>
          <a:prstGeom prst="rect">
            <a:avLst/>
          </a:prstGeom>
        </p:spPr>
        <p:txBody>
          <a:bodyPr/>
          <a:lstStyle/>
          <a:p>
            <a:r>
              <a:rPr lang="en-GB"/>
              <a:t>Click to edit Master title style</a:t>
            </a:r>
            <a:endParaRPr lang="en-US"/>
          </a:p>
        </p:txBody>
      </p:sp>
      <p:sp>
        <p:nvSpPr>
          <p:cNvPr id="11" name="Text Placeholder 7">
            <a:extLst>
              <a:ext uri="{FF2B5EF4-FFF2-40B4-BE49-F238E27FC236}">
                <a16:creationId xmlns:a16="http://schemas.microsoft.com/office/drawing/2014/main" id="{E9FF2B79-DFB8-5144-9DD2-6C8CCE487148}"/>
              </a:ext>
            </a:extLst>
          </p:cNvPr>
          <p:cNvSpPr>
            <a:spLocks noGrp="1"/>
          </p:cNvSpPr>
          <p:nvPr>
            <p:ph type="body" sz="quarter" idx="11"/>
          </p:nvPr>
        </p:nvSpPr>
        <p:spPr>
          <a:xfrm>
            <a:off x="5025008" y="1160746"/>
            <a:ext cx="3965575" cy="453650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cxnSp>
        <p:nvCxnSpPr>
          <p:cNvPr id="6" name="Straight Connector 5">
            <a:extLst>
              <a:ext uri="{FF2B5EF4-FFF2-40B4-BE49-F238E27FC236}">
                <a16:creationId xmlns:a16="http://schemas.microsoft.com/office/drawing/2014/main" id="{C4FD118B-8F36-124E-AB9C-9AF5EE5171EB}"/>
              </a:ext>
            </a:extLst>
          </p:cNvPr>
          <p:cNvCxnSpPr>
            <a:cxnSpLocks/>
          </p:cNvCxnSpPr>
          <p:nvPr userDrawn="1"/>
        </p:nvCxnSpPr>
        <p:spPr>
          <a:xfrm>
            <a:off x="4889809" y="1160745"/>
            <a:ext cx="0" cy="5328000"/>
          </a:xfrm>
          <a:prstGeom prst="line">
            <a:avLst/>
          </a:prstGeom>
          <a:ln w="12700">
            <a:solidFill>
              <a:srgbClr val="EF8233"/>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29DE4DA8-1DEC-454C-B993-2B04FA339B2B}"/>
              </a:ext>
            </a:extLst>
          </p:cNvPr>
          <p:cNvSpPr txBox="1">
            <a:spLocks/>
          </p:cNvSpPr>
          <p:nvPr userDrawn="1"/>
        </p:nvSpPr>
        <p:spPr>
          <a:xfrm>
            <a:off x="287333" y="6342781"/>
            <a:ext cx="1243878" cy="365125"/>
          </a:xfrm>
          <a:prstGeom prst="rect">
            <a:avLst/>
          </a:prstGeom>
        </p:spPr>
        <p:txBody>
          <a:bodyPr vert="horz" lIns="91440" tIns="45720" rIns="91440" bIns="45720" rtlCol="0" anchor="ctr"/>
          <a:lstStyle>
            <a:defPPr>
              <a:defRPr lang="en-US"/>
            </a:defPPr>
            <a:lvl1pPr marL="0" algn="l" defTabSz="457200" rtl="0" eaLnBrk="1" latinLnBrk="0" hangingPunct="1">
              <a:defRPr sz="11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3170800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2411780-9796-4944-AB74-8B04A1CCF33C}"/>
              </a:ext>
            </a:extLst>
          </p:cNvPr>
          <p:cNvSpPr>
            <a:spLocks noGrp="1"/>
          </p:cNvSpPr>
          <p:nvPr>
            <p:ph type="body" sz="quarter" idx="10"/>
          </p:nvPr>
        </p:nvSpPr>
        <p:spPr>
          <a:xfrm>
            <a:off x="746772" y="1160746"/>
            <a:ext cx="2561659" cy="453650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9" name="Title 8">
            <a:extLst>
              <a:ext uri="{FF2B5EF4-FFF2-40B4-BE49-F238E27FC236}">
                <a16:creationId xmlns:a16="http://schemas.microsoft.com/office/drawing/2014/main" id="{3B1CE1DB-9A3C-5748-8C2F-557ED3A85C28}"/>
              </a:ext>
            </a:extLst>
          </p:cNvPr>
          <p:cNvSpPr>
            <a:spLocks noGrp="1"/>
          </p:cNvSpPr>
          <p:nvPr>
            <p:ph type="title"/>
          </p:nvPr>
        </p:nvSpPr>
        <p:spPr>
          <a:xfrm>
            <a:off x="746483" y="557824"/>
            <a:ext cx="4902776" cy="432931"/>
          </a:xfrm>
          <a:prstGeom prst="rect">
            <a:avLst/>
          </a:prstGeom>
        </p:spPr>
        <p:txBody>
          <a:bodyPr/>
          <a:lstStyle/>
          <a:p>
            <a:r>
              <a:rPr lang="en-GB"/>
              <a:t>Click to edit Master title style</a:t>
            </a:r>
            <a:endParaRPr lang="en-US"/>
          </a:p>
        </p:txBody>
      </p:sp>
      <p:sp>
        <p:nvSpPr>
          <p:cNvPr id="11" name="Text Placeholder 7">
            <a:extLst>
              <a:ext uri="{FF2B5EF4-FFF2-40B4-BE49-F238E27FC236}">
                <a16:creationId xmlns:a16="http://schemas.microsoft.com/office/drawing/2014/main" id="{E9FF2B79-DFB8-5144-9DD2-6C8CCE487148}"/>
              </a:ext>
            </a:extLst>
          </p:cNvPr>
          <p:cNvSpPr>
            <a:spLocks noGrp="1"/>
          </p:cNvSpPr>
          <p:nvPr>
            <p:ph type="body" sz="quarter" idx="11"/>
          </p:nvPr>
        </p:nvSpPr>
        <p:spPr>
          <a:xfrm>
            <a:off x="3641974" y="1160746"/>
            <a:ext cx="2561659" cy="453650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10" name="Text Placeholder 7">
            <a:extLst>
              <a:ext uri="{FF2B5EF4-FFF2-40B4-BE49-F238E27FC236}">
                <a16:creationId xmlns:a16="http://schemas.microsoft.com/office/drawing/2014/main" id="{21CE5AE2-AEC4-C146-83D3-8991217ACCBA}"/>
              </a:ext>
            </a:extLst>
          </p:cNvPr>
          <p:cNvSpPr>
            <a:spLocks noGrp="1"/>
          </p:cNvSpPr>
          <p:nvPr>
            <p:ph type="body" sz="quarter" idx="12"/>
          </p:nvPr>
        </p:nvSpPr>
        <p:spPr>
          <a:xfrm>
            <a:off x="6537176" y="1160746"/>
            <a:ext cx="2561659" cy="453650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7" name="Slide Number Placeholder 5">
            <a:extLst>
              <a:ext uri="{FF2B5EF4-FFF2-40B4-BE49-F238E27FC236}">
                <a16:creationId xmlns:a16="http://schemas.microsoft.com/office/drawing/2014/main" id="{C4EBDEBD-B35F-FC42-ACF5-8659C4EA07AC}"/>
              </a:ext>
            </a:extLst>
          </p:cNvPr>
          <p:cNvSpPr txBox="1">
            <a:spLocks/>
          </p:cNvSpPr>
          <p:nvPr userDrawn="1"/>
        </p:nvSpPr>
        <p:spPr>
          <a:xfrm>
            <a:off x="287333" y="6342781"/>
            <a:ext cx="1243878" cy="365125"/>
          </a:xfrm>
          <a:prstGeom prst="rect">
            <a:avLst/>
          </a:prstGeom>
        </p:spPr>
        <p:txBody>
          <a:bodyPr vert="horz" lIns="91440" tIns="45720" rIns="91440" bIns="45720" rtlCol="0" anchor="ctr"/>
          <a:lstStyle>
            <a:defPPr>
              <a:defRPr lang="en-US"/>
            </a:defPPr>
            <a:lvl1pPr marL="0" algn="l" defTabSz="457200" rtl="0" eaLnBrk="1" latinLnBrk="0" hangingPunct="1">
              <a:defRPr sz="11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978127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3 Columns">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82411780-9796-4944-AB74-8B04A1CCF33C}"/>
              </a:ext>
            </a:extLst>
          </p:cNvPr>
          <p:cNvSpPr>
            <a:spLocks noGrp="1"/>
          </p:cNvSpPr>
          <p:nvPr>
            <p:ph type="body" sz="quarter" idx="10"/>
          </p:nvPr>
        </p:nvSpPr>
        <p:spPr>
          <a:xfrm>
            <a:off x="746772" y="1160746"/>
            <a:ext cx="2561659" cy="453650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9" name="Title 8">
            <a:extLst>
              <a:ext uri="{FF2B5EF4-FFF2-40B4-BE49-F238E27FC236}">
                <a16:creationId xmlns:a16="http://schemas.microsoft.com/office/drawing/2014/main" id="{3B1CE1DB-9A3C-5748-8C2F-557ED3A85C28}"/>
              </a:ext>
            </a:extLst>
          </p:cNvPr>
          <p:cNvSpPr>
            <a:spLocks noGrp="1"/>
          </p:cNvSpPr>
          <p:nvPr>
            <p:ph type="title"/>
          </p:nvPr>
        </p:nvSpPr>
        <p:spPr>
          <a:xfrm>
            <a:off x="746483" y="557824"/>
            <a:ext cx="4902776" cy="432931"/>
          </a:xfrm>
          <a:prstGeom prst="rect">
            <a:avLst/>
          </a:prstGeom>
        </p:spPr>
        <p:txBody>
          <a:bodyPr/>
          <a:lstStyle/>
          <a:p>
            <a:r>
              <a:rPr lang="en-GB"/>
              <a:t>Click to edit Master title style</a:t>
            </a:r>
            <a:endParaRPr lang="en-US"/>
          </a:p>
        </p:txBody>
      </p:sp>
      <p:sp>
        <p:nvSpPr>
          <p:cNvPr id="11" name="Text Placeholder 7">
            <a:extLst>
              <a:ext uri="{FF2B5EF4-FFF2-40B4-BE49-F238E27FC236}">
                <a16:creationId xmlns:a16="http://schemas.microsoft.com/office/drawing/2014/main" id="{E9FF2B79-DFB8-5144-9DD2-6C8CCE487148}"/>
              </a:ext>
            </a:extLst>
          </p:cNvPr>
          <p:cNvSpPr>
            <a:spLocks noGrp="1"/>
          </p:cNvSpPr>
          <p:nvPr>
            <p:ph type="body" sz="quarter" idx="11"/>
          </p:nvPr>
        </p:nvSpPr>
        <p:spPr>
          <a:xfrm>
            <a:off x="3641974" y="1160746"/>
            <a:ext cx="2561659" cy="453650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10" name="Text Placeholder 7">
            <a:extLst>
              <a:ext uri="{FF2B5EF4-FFF2-40B4-BE49-F238E27FC236}">
                <a16:creationId xmlns:a16="http://schemas.microsoft.com/office/drawing/2014/main" id="{21CE5AE2-AEC4-C146-83D3-8991217ACCBA}"/>
              </a:ext>
            </a:extLst>
          </p:cNvPr>
          <p:cNvSpPr>
            <a:spLocks noGrp="1"/>
          </p:cNvSpPr>
          <p:nvPr>
            <p:ph type="body" sz="quarter" idx="12"/>
          </p:nvPr>
        </p:nvSpPr>
        <p:spPr>
          <a:xfrm>
            <a:off x="6537176" y="1160746"/>
            <a:ext cx="2561659" cy="453650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cxnSp>
        <p:nvCxnSpPr>
          <p:cNvPr id="7" name="Straight Connector 6">
            <a:extLst>
              <a:ext uri="{FF2B5EF4-FFF2-40B4-BE49-F238E27FC236}">
                <a16:creationId xmlns:a16="http://schemas.microsoft.com/office/drawing/2014/main" id="{42C56F0C-62F4-7640-B333-8829D748EFD7}"/>
              </a:ext>
            </a:extLst>
          </p:cNvPr>
          <p:cNvCxnSpPr>
            <a:cxnSpLocks/>
          </p:cNvCxnSpPr>
          <p:nvPr userDrawn="1"/>
        </p:nvCxnSpPr>
        <p:spPr>
          <a:xfrm>
            <a:off x="3482787" y="1160745"/>
            <a:ext cx="0" cy="5328000"/>
          </a:xfrm>
          <a:prstGeom prst="line">
            <a:avLst/>
          </a:prstGeom>
          <a:ln w="12700">
            <a:solidFill>
              <a:srgbClr val="EF823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3B1DA09-2840-9D43-B798-D94250402F43}"/>
              </a:ext>
            </a:extLst>
          </p:cNvPr>
          <p:cNvCxnSpPr>
            <a:cxnSpLocks/>
          </p:cNvCxnSpPr>
          <p:nvPr userDrawn="1"/>
        </p:nvCxnSpPr>
        <p:spPr>
          <a:xfrm>
            <a:off x="6383642" y="1160745"/>
            <a:ext cx="0" cy="5328000"/>
          </a:xfrm>
          <a:prstGeom prst="line">
            <a:avLst/>
          </a:prstGeom>
          <a:ln w="12700">
            <a:solidFill>
              <a:srgbClr val="EF8233"/>
            </a:solidFill>
          </a:ln>
        </p:spPr>
        <p:style>
          <a:lnRef idx="1">
            <a:schemeClr val="accent1"/>
          </a:lnRef>
          <a:fillRef idx="0">
            <a:schemeClr val="accent1"/>
          </a:fillRef>
          <a:effectRef idx="0">
            <a:schemeClr val="accent1"/>
          </a:effectRef>
          <a:fontRef idx="minor">
            <a:schemeClr val="tx1"/>
          </a:fontRef>
        </p:style>
      </p:cxnSp>
      <p:sp>
        <p:nvSpPr>
          <p:cNvPr id="14" name="Slide Number Placeholder 5">
            <a:extLst>
              <a:ext uri="{FF2B5EF4-FFF2-40B4-BE49-F238E27FC236}">
                <a16:creationId xmlns:a16="http://schemas.microsoft.com/office/drawing/2014/main" id="{F65407AC-22CB-3E40-B4D7-E324CB377AC9}"/>
              </a:ext>
            </a:extLst>
          </p:cNvPr>
          <p:cNvSpPr txBox="1">
            <a:spLocks/>
          </p:cNvSpPr>
          <p:nvPr userDrawn="1"/>
        </p:nvSpPr>
        <p:spPr>
          <a:xfrm>
            <a:off x="287333" y="6342781"/>
            <a:ext cx="1243878" cy="365125"/>
          </a:xfrm>
          <a:prstGeom prst="rect">
            <a:avLst/>
          </a:prstGeom>
        </p:spPr>
        <p:txBody>
          <a:bodyPr vert="horz" lIns="91440" tIns="45720" rIns="91440" bIns="45720" rtlCol="0" anchor="ctr"/>
          <a:lstStyle>
            <a:defPPr>
              <a:defRPr lang="en-US"/>
            </a:defPPr>
            <a:lvl1pPr marL="0" algn="l" defTabSz="457200" rtl="0" eaLnBrk="1" latinLnBrk="0" hangingPunct="1">
              <a:defRPr sz="11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7DC1BBB0-96F0-4077-A278-0F3FB5C104D3}" type="slidenum">
              <a:rPr lang="en-US" smtClean="0"/>
              <a:pPr/>
              <a:t>‹#›</a:t>
            </a:fld>
            <a:endParaRPr lang="en-US" dirty="0"/>
          </a:p>
        </p:txBody>
      </p:sp>
    </p:spTree>
    <p:extLst>
      <p:ext uri="{BB962C8B-B14F-4D97-AF65-F5344CB8AC3E}">
        <p14:creationId xmlns:p14="http://schemas.microsoft.com/office/powerpoint/2010/main" val="2248810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4 Columns">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3B1CE1DB-9A3C-5748-8C2F-557ED3A85C28}"/>
              </a:ext>
            </a:extLst>
          </p:cNvPr>
          <p:cNvSpPr>
            <a:spLocks noGrp="1"/>
          </p:cNvSpPr>
          <p:nvPr>
            <p:ph type="title"/>
          </p:nvPr>
        </p:nvSpPr>
        <p:spPr>
          <a:xfrm>
            <a:off x="762000" y="557824"/>
            <a:ext cx="4902776" cy="432931"/>
          </a:xfrm>
          <a:prstGeom prst="rect">
            <a:avLst/>
          </a:prstGeom>
        </p:spPr>
        <p:txBody>
          <a:bodyPr/>
          <a:lstStyle/>
          <a:p>
            <a:r>
              <a:rPr lang="en-GB"/>
              <a:t>Click to edit Master title style</a:t>
            </a:r>
            <a:endParaRPr lang="en-US"/>
          </a:p>
        </p:txBody>
      </p:sp>
      <p:sp>
        <p:nvSpPr>
          <p:cNvPr id="12" name="Text Placeholder 7">
            <a:extLst>
              <a:ext uri="{FF2B5EF4-FFF2-40B4-BE49-F238E27FC236}">
                <a16:creationId xmlns:a16="http://schemas.microsoft.com/office/drawing/2014/main" id="{3D7FE66E-95D6-574A-85ED-F5C49FA6B594}"/>
              </a:ext>
            </a:extLst>
          </p:cNvPr>
          <p:cNvSpPr>
            <a:spLocks noGrp="1"/>
          </p:cNvSpPr>
          <p:nvPr>
            <p:ph type="body" sz="quarter" idx="14"/>
          </p:nvPr>
        </p:nvSpPr>
        <p:spPr>
          <a:xfrm>
            <a:off x="762001" y="1160460"/>
            <a:ext cx="1872208" cy="453707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13" name="Text Placeholder 7">
            <a:extLst>
              <a:ext uri="{FF2B5EF4-FFF2-40B4-BE49-F238E27FC236}">
                <a16:creationId xmlns:a16="http://schemas.microsoft.com/office/drawing/2014/main" id="{DFC12F49-EF56-9D47-A619-7A3203C9F639}"/>
              </a:ext>
            </a:extLst>
          </p:cNvPr>
          <p:cNvSpPr>
            <a:spLocks noGrp="1"/>
          </p:cNvSpPr>
          <p:nvPr>
            <p:ph type="body" sz="quarter" idx="15"/>
          </p:nvPr>
        </p:nvSpPr>
        <p:spPr>
          <a:xfrm>
            <a:off x="2850232" y="1160460"/>
            <a:ext cx="1872208" cy="453707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14" name="Text Placeholder 7">
            <a:extLst>
              <a:ext uri="{FF2B5EF4-FFF2-40B4-BE49-F238E27FC236}">
                <a16:creationId xmlns:a16="http://schemas.microsoft.com/office/drawing/2014/main" id="{63F25828-0F5C-4B4B-934E-3D4B5EF9C9D5}"/>
              </a:ext>
            </a:extLst>
          </p:cNvPr>
          <p:cNvSpPr>
            <a:spLocks noGrp="1"/>
          </p:cNvSpPr>
          <p:nvPr>
            <p:ph type="body" sz="quarter" idx="16"/>
          </p:nvPr>
        </p:nvSpPr>
        <p:spPr>
          <a:xfrm>
            <a:off x="4953001" y="1160460"/>
            <a:ext cx="1872208" cy="453707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15" name="Text Placeholder 7">
            <a:extLst>
              <a:ext uri="{FF2B5EF4-FFF2-40B4-BE49-F238E27FC236}">
                <a16:creationId xmlns:a16="http://schemas.microsoft.com/office/drawing/2014/main" id="{31893F1E-364F-CF4E-9F41-599BEF0EBBDA}"/>
              </a:ext>
            </a:extLst>
          </p:cNvPr>
          <p:cNvSpPr>
            <a:spLocks noGrp="1"/>
          </p:cNvSpPr>
          <p:nvPr>
            <p:ph type="body" sz="quarter" idx="17"/>
          </p:nvPr>
        </p:nvSpPr>
        <p:spPr>
          <a:xfrm>
            <a:off x="7041232" y="1160460"/>
            <a:ext cx="1872208" cy="4537075"/>
          </a:xfrm>
        </p:spPr>
        <p:txBody>
          <a:bodyPr lIns="90000" anchor="t" anchorCtr="0"/>
          <a:lstStyle>
            <a:lvl1pPr marL="0" indent="0">
              <a:buNone/>
              <a:defRPr sz="1400" b="0"/>
            </a:lvl1pPr>
            <a:lvl2pPr marL="502920" indent="0">
              <a:buNone/>
              <a:defRPr sz="1400"/>
            </a:lvl2pPr>
            <a:lvl3pPr marL="960120" indent="0">
              <a:buNone/>
              <a:defRPr sz="1400"/>
            </a:lvl3pPr>
            <a:lvl4pPr marL="1417320" indent="0">
              <a:buNone/>
              <a:defRPr sz="1400"/>
            </a:lvl4pPr>
            <a:lvl5pPr marL="1874520" indent="0">
              <a:buNone/>
              <a:defRPr sz="1400"/>
            </a:lvl5pPr>
          </a:lstStyle>
          <a:p>
            <a:pPr lvl="0"/>
            <a:r>
              <a:rPr lang="en-GB" dirty="0"/>
              <a:t>Click to edit Master text styles</a:t>
            </a:r>
          </a:p>
        </p:txBody>
      </p:sp>
      <p:sp>
        <p:nvSpPr>
          <p:cNvPr id="8" name="Slide Number Placeholder 5">
            <a:extLst>
              <a:ext uri="{FF2B5EF4-FFF2-40B4-BE49-F238E27FC236}">
                <a16:creationId xmlns:a16="http://schemas.microsoft.com/office/drawing/2014/main" id="{CD886F7D-8C02-8C43-999E-8DD95EEB0AFF}"/>
              </a:ext>
            </a:extLst>
          </p:cNvPr>
          <p:cNvSpPr txBox="1">
            <a:spLocks/>
          </p:cNvSpPr>
          <p:nvPr userDrawn="1"/>
        </p:nvSpPr>
        <p:spPr>
          <a:xfrm>
            <a:off x="287333" y="6342781"/>
            <a:ext cx="1243878" cy="365125"/>
          </a:xfrm>
          <a:prstGeom prst="rect">
            <a:avLst/>
          </a:prstGeom>
        </p:spPr>
        <p:txBody>
          <a:bodyPr vert="horz" lIns="91440" tIns="45720" rIns="91440" bIns="45720" rtlCol="0" anchor="ctr"/>
          <a:lstStyle>
            <a:defPPr>
              <a:defRPr lang="en-US"/>
            </a:defPPr>
            <a:lvl1pPr marL="0" algn="l" defTabSz="457200" rtl="0" eaLnBrk="1" latinLnBrk="0" hangingPunct="1">
              <a:defRPr sz="1100" b="1"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687DF21E-C764-A94F-BB28-D74F934E856A}" type="slidenum">
              <a:rPr lang="en-US" smtClean="0"/>
              <a:t>‹#›</a:t>
            </a:fld>
            <a:endParaRPr lang="en-US" dirty="0"/>
          </a:p>
        </p:txBody>
      </p:sp>
    </p:spTree>
    <p:extLst>
      <p:ext uri="{BB962C8B-B14F-4D97-AF65-F5344CB8AC3E}">
        <p14:creationId xmlns:p14="http://schemas.microsoft.com/office/powerpoint/2010/main" val="42424423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36576" y="1268759"/>
            <a:ext cx="6809206" cy="4394517"/>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287333" y="6342781"/>
            <a:ext cx="1243878" cy="365125"/>
          </a:xfrm>
          <a:prstGeom prst="rect">
            <a:avLst/>
          </a:prstGeom>
        </p:spPr>
        <p:txBody>
          <a:bodyPr vert="horz" lIns="91440" tIns="45720" rIns="91440" bIns="45720" rtlCol="0" anchor="ctr"/>
          <a:lstStyle>
            <a:lvl1pPr algn="l">
              <a:defRPr sz="1100" b="1">
                <a:solidFill>
                  <a:schemeClr val="tx1"/>
                </a:solidFill>
              </a:defRPr>
            </a:lvl1pPr>
          </a:lstStyle>
          <a:p>
            <a:fld id="{8C902B35-02B9-B04E-B245-D756367FA7A4}" type="slidenum">
              <a:rPr lang="en-US" smtClean="0"/>
              <a:pPr/>
              <a:t>‹#›</a:t>
            </a:fld>
            <a:endParaRPr lang="en-US" dirty="0"/>
          </a:p>
        </p:txBody>
      </p:sp>
      <p:cxnSp>
        <p:nvCxnSpPr>
          <p:cNvPr id="9" name="Straight Connector 8">
            <a:extLst>
              <a:ext uri="{FF2B5EF4-FFF2-40B4-BE49-F238E27FC236}">
                <a16:creationId xmlns:a16="http://schemas.microsoft.com/office/drawing/2014/main" id="{8051EB27-BA35-45EC-930F-42EF361F2DB5}"/>
              </a:ext>
            </a:extLst>
          </p:cNvPr>
          <p:cNvCxnSpPr>
            <a:cxnSpLocks/>
          </p:cNvCxnSpPr>
          <p:nvPr userDrawn="1"/>
        </p:nvCxnSpPr>
        <p:spPr>
          <a:xfrm>
            <a:off x="776536" y="6525344"/>
            <a:ext cx="7776864" cy="0"/>
          </a:xfrm>
          <a:prstGeom prst="line">
            <a:avLst/>
          </a:prstGeom>
          <a:ln w="28575">
            <a:solidFill>
              <a:srgbClr val="EF8233"/>
            </a:solidFill>
          </a:ln>
        </p:spPr>
        <p:style>
          <a:lnRef idx="1">
            <a:schemeClr val="accent4"/>
          </a:lnRef>
          <a:fillRef idx="0">
            <a:schemeClr val="accent4"/>
          </a:fillRef>
          <a:effectRef idx="0">
            <a:schemeClr val="accent4"/>
          </a:effectRef>
          <a:fontRef idx="minor">
            <a:schemeClr val="tx1"/>
          </a:fontRef>
        </p:style>
      </p:cxnSp>
      <p:pic>
        <p:nvPicPr>
          <p:cNvPr id="7" name="Picture 6">
            <a:extLst>
              <a:ext uri="{FF2B5EF4-FFF2-40B4-BE49-F238E27FC236}">
                <a16:creationId xmlns:a16="http://schemas.microsoft.com/office/drawing/2014/main" id="{0F158F48-F0C1-7644-A9E3-B3384C5C9325}"/>
              </a:ext>
            </a:extLst>
          </p:cNvPr>
          <p:cNvPicPr>
            <a:picLocks noChangeAspect="1"/>
          </p:cNvPicPr>
          <p:nvPr userDrawn="1"/>
        </p:nvPicPr>
        <p:blipFill>
          <a:blip r:embed="rId13"/>
          <a:srcRect/>
          <a:stretch/>
        </p:blipFill>
        <p:spPr>
          <a:xfrm>
            <a:off x="8911203" y="5913810"/>
            <a:ext cx="686005" cy="772731"/>
          </a:xfrm>
          <a:prstGeom prst="rect">
            <a:avLst/>
          </a:prstGeom>
        </p:spPr>
      </p:pic>
    </p:spTree>
    <p:extLst>
      <p:ext uri="{BB962C8B-B14F-4D97-AF65-F5344CB8AC3E}">
        <p14:creationId xmlns:p14="http://schemas.microsoft.com/office/powerpoint/2010/main" val="82918800"/>
      </p:ext>
    </p:extLst>
  </p:cSld>
  <p:clrMap bg1="lt1" tx1="dk1" bg2="lt2" tx2="dk2" accent1="accent1" accent2="accent2" accent3="accent3" accent4="accent4" accent5="accent5" accent6="accent6" hlink="hlink" folHlink="folHlink"/>
  <p:sldLayoutIdLst>
    <p:sldLayoutId id="2147483697" r:id="rId1"/>
    <p:sldLayoutId id="2147483712" r:id="rId2"/>
    <p:sldLayoutId id="2147483699" r:id="rId3"/>
    <p:sldLayoutId id="2147483706" r:id="rId4"/>
    <p:sldLayoutId id="2147483704" r:id="rId5"/>
    <p:sldLayoutId id="2147483709" r:id="rId6"/>
    <p:sldLayoutId id="2147483705" r:id="rId7"/>
    <p:sldLayoutId id="2147483711" r:id="rId8"/>
    <p:sldLayoutId id="2147483708" r:id="rId9"/>
    <p:sldLayoutId id="2147483710"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000" kern="1200" spc="-60" baseline="0">
          <a:solidFill>
            <a:srgbClr val="00B050"/>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120" userDrawn="1">
          <p15:clr>
            <a:srgbClr val="F26B43"/>
          </p15:clr>
        </p15:guide>
        <p15:guide id="3" pos="818"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2" name="Rectangle 11"/>
          <p:cNvSpPr/>
          <p:nvPr userDrawn="1"/>
        </p:nvSpPr>
        <p:spPr>
          <a:xfrm>
            <a:off x="272480" y="1196752"/>
            <a:ext cx="9361040" cy="4968552"/>
          </a:xfrm>
          <a:prstGeom prst="rect">
            <a:avLst/>
          </a:prstGeom>
          <a:solidFill>
            <a:schemeClr val="accent1">
              <a:lumMod val="20000"/>
              <a:lumOff val="8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en-GB" sz="1800" dirty="0">
              <a:solidFill>
                <a:schemeClr val="tx2">
                  <a:lumMod val="50000"/>
                </a:schemeClr>
              </a:solidFill>
              <a:highlight>
                <a:srgbClr val="FFFF00"/>
              </a:highlight>
            </a:endParaRPr>
          </a:p>
        </p:txBody>
      </p:sp>
      <p:pic>
        <p:nvPicPr>
          <p:cNvPr id="5" name="Picture 4" descr="Logo&#10;&#10;Description automatically generated">
            <a:extLst>
              <a:ext uri="{FF2B5EF4-FFF2-40B4-BE49-F238E27FC236}">
                <a16:creationId xmlns:a16="http://schemas.microsoft.com/office/drawing/2014/main" id="{550AA1E7-013A-6E4F-B0EE-DF2367C6FFD9}"/>
              </a:ext>
            </a:extLst>
          </p:cNvPr>
          <p:cNvPicPr>
            <a:picLocks noChangeAspect="1"/>
          </p:cNvPicPr>
          <p:nvPr userDrawn="1"/>
        </p:nvPicPr>
        <p:blipFill rotWithShape="1">
          <a:blip r:embed="rId3"/>
          <a:srcRect t="16589" b="27962"/>
          <a:stretch/>
        </p:blipFill>
        <p:spPr>
          <a:xfrm>
            <a:off x="283689" y="196660"/>
            <a:ext cx="1423428" cy="789278"/>
          </a:xfrm>
          <a:prstGeom prst="rect">
            <a:avLst/>
          </a:prstGeom>
        </p:spPr>
      </p:pic>
    </p:spTree>
    <p:extLst>
      <p:ext uri="{BB962C8B-B14F-4D97-AF65-F5344CB8AC3E}">
        <p14:creationId xmlns:p14="http://schemas.microsoft.com/office/powerpoint/2010/main" val="842874989"/>
      </p:ext>
    </p:extLst>
  </p:cSld>
  <p:clrMap bg1="lt1" tx1="dk1" bg2="lt2" tx2="dk2" accent1="accent1" accent2="accent2" accent3="accent3" accent4="accent4" accent5="accent5" accent6="accent6" hlink="hlink" folHlink="folHlink"/>
  <p:sldLayoutIdLst>
    <p:sldLayoutId id="2147483657" r:id="rId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4796C-0322-C943-965A-A622671E6AC8}"/>
              </a:ext>
            </a:extLst>
          </p:cNvPr>
          <p:cNvSpPr>
            <a:spLocks noGrp="1"/>
          </p:cNvSpPr>
          <p:nvPr>
            <p:ph type="ctrTitle"/>
          </p:nvPr>
        </p:nvSpPr>
        <p:spPr>
          <a:xfrm>
            <a:off x="827854" y="2564904"/>
            <a:ext cx="7869562" cy="648072"/>
          </a:xfrm>
        </p:spPr>
        <p:txBody>
          <a:bodyPr>
            <a:normAutofit fontScale="90000"/>
          </a:bodyPr>
          <a:lstStyle/>
          <a:p>
            <a:pPr>
              <a:lnSpc>
                <a:spcPct val="115000"/>
              </a:lnSpc>
            </a:pPr>
            <a:r>
              <a:rPr lang="en-GB" sz="3600" b="1" spc="-60" dirty="0">
                <a:solidFill>
                  <a:srgbClr val="007266"/>
                </a:solidFill>
                <a:latin typeface="Arial" panose="020B0604020202020204" pitchFamily="34" charset="0"/>
                <a:cs typeface="Arial" panose="020B0604020202020204" pitchFamily="34" charset="0"/>
              </a:rPr>
              <a:t>Emerging System Leaders Programme</a:t>
            </a:r>
            <a:endParaRPr lang="en-GB"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3F4CCC7-0B46-7B46-86A9-1182576AC7E7}"/>
              </a:ext>
            </a:extLst>
          </p:cNvPr>
          <p:cNvSpPr>
            <a:spLocks noGrp="1"/>
          </p:cNvSpPr>
          <p:nvPr>
            <p:ph type="subTitle" idx="1"/>
          </p:nvPr>
        </p:nvSpPr>
        <p:spPr>
          <a:xfrm>
            <a:off x="893762" y="4509120"/>
            <a:ext cx="5943600" cy="914400"/>
          </a:xfrm>
        </p:spPr>
        <p:txBody>
          <a:bodyPr>
            <a:noAutofit/>
          </a:bodyPr>
          <a:lstStyle/>
          <a:p>
            <a:r>
              <a:rPr lang="en-GB" sz="1200" dirty="0">
                <a:latin typeface="Arial" panose="020B0604020202020204" pitchFamily="34" charset="0"/>
                <a:cs typeface="Arial" panose="020B0604020202020204" pitchFamily="34" charset="0"/>
              </a:rPr>
              <a:t>September 2024</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V8</a:t>
            </a:r>
          </a:p>
        </p:txBody>
      </p:sp>
      <p:sp>
        <p:nvSpPr>
          <p:cNvPr id="5" name="TextBox 4">
            <a:extLst>
              <a:ext uri="{FF2B5EF4-FFF2-40B4-BE49-F238E27FC236}">
                <a16:creationId xmlns:a16="http://schemas.microsoft.com/office/drawing/2014/main" id="{515C6F8B-2C8D-F569-A620-53E76F5EC333}"/>
              </a:ext>
            </a:extLst>
          </p:cNvPr>
          <p:cNvSpPr txBox="1"/>
          <p:nvPr/>
        </p:nvSpPr>
        <p:spPr>
          <a:xfrm>
            <a:off x="836373" y="3248135"/>
            <a:ext cx="6912768" cy="830997"/>
          </a:xfrm>
          <a:prstGeom prst="rect">
            <a:avLst/>
          </a:prstGeom>
          <a:noFill/>
        </p:spPr>
        <p:txBody>
          <a:bodyPr wrap="square">
            <a:spAutoFit/>
          </a:bodyPr>
          <a:lstStyle/>
          <a:p>
            <a:r>
              <a:rPr lang="en-GB" sz="2400" dirty="0">
                <a:latin typeface="Arial" panose="020B0604020202020204" pitchFamily="34" charset="0"/>
                <a:ea typeface="Calibri" panose="020F0502020204030204" pitchFamily="34" charset="0"/>
                <a:cs typeface="Arial" panose="020B0604020202020204" pitchFamily="34" charset="0"/>
              </a:rPr>
              <a:t>Nomination and Application Guide for organisations and candidates</a:t>
            </a:r>
            <a:endParaRPr lang="en-GB"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2817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B4E0D-A67D-57C0-7EB0-2BB36C39964E}"/>
              </a:ext>
            </a:extLst>
          </p:cNvPr>
          <p:cNvSpPr>
            <a:spLocks noGrp="1"/>
          </p:cNvSpPr>
          <p:nvPr>
            <p:ph type="title"/>
          </p:nvPr>
        </p:nvSpPr>
        <p:spPr>
          <a:xfrm>
            <a:off x="344488" y="188640"/>
            <a:ext cx="4902776" cy="432931"/>
          </a:xfrm>
        </p:spPr>
        <p:txBody>
          <a:bodyPr/>
          <a:lstStyle/>
          <a:p>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ESLP Toolkit</a:t>
            </a:r>
          </a:p>
        </p:txBody>
      </p:sp>
      <p:sp>
        <p:nvSpPr>
          <p:cNvPr id="3" name="Text Placeholder 2">
            <a:extLst>
              <a:ext uri="{FF2B5EF4-FFF2-40B4-BE49-F238E27FC236}">
                <a16:creationId xmlns:a16="http://schemas.microsoft.com/office/drawing/2014/main" id="{98B0EA24-5769-89CC-4601-D1C326BC8F09}"/>
              </a:ext>
            </a:extLst>
          </p:cNvPr>
          <p:cNvSpPr>
            <a:spLocks noGrp="1"/>
          </p:cNvSpPr>
          <p:nvPr>
            <p:ph type="body" sz="quarter" idx="10"/>
          </p:nvPr>
        </p:nvSpPr>
        <p:spPr>
          <a:xfrm>
            <a:off x="344488" y="908720"/>
            <a:ext cx="8640763" cy="4896544"/>
          </a:xfrm>
        </p:spPr>
        <p:txBody>
          <a:bodyPr>
            <a:noAutofit/>
          </a:bodyPr>
          <a:lstStyle/>
          <a:p>
            <a:pPr>
              <a:lnSpc>
                <a:spcPct val="110000"/>
              </a:lnSpc>
            </a:pPr>
            <a:r>
              <a:rPr lang="en-GB" dirty="0">
                <a:solidFill>
                  <a:schemeClr val="tx1"/>
                </a:solidFill>
                <a:latin typeface="Arial" panose="020B0604020202020204" pitchFamily="34" charset="0"/>
                <a:cs typeface="Arial" panose="020B0604020202020204" pitchFamily="34" charset="0"/>
              </a:rPr>
              <a:t>Following feedback from the pilot programme we are providing a toolkit for system partner organisations to utilise in identifying  their  nominees. </a:t>
            </a:r>
          </a:p>
          <a:p>
            <a:pPr>
              <a:lnSpc>
                <a:spcPct val="110000"/>
              </a:lnSpc>
            </a:pPr>
            <a:r>
              <a:rPr lang="en-GB" dirty="0">
                <a:solidFill>
                  <a:schemeClr val="tx1"/>
                </a:solidFill>
                <a:latin typeface="Arial" panose="020B0604020202020204" pitchFamily="34" charset="0"/>
                <a:cs typeface="Arial" panose="020B0604020202020204" pitchFamily="34" charset="0"/>
              </a:rPr>
              <a:t>You may have established local talent mapping processes or wish to use an expression of interest process, a model for which is suggested on page 12 of this guide.</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Flyer</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Information pack (this document)</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Templates</a:t>
            </a:r>
          </a:p>
          <a:p>
            <a:pPr marL="788670" lvl="1"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A: Candidate Application Form</a:t>
            </a:r>
          </a:p>
          <a:p>
            <a:pPr marL="788670" lvl="1"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B: Candidate Equal Opportunities Form</a:t>
            </a:r>
          </a:p>
          <a:p>
            <a:pPr marL="788670" lvl="1"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C: Organisation Nomination Form</a:t>
            </a:r>
          </a:p>
          <a:p>
            <a:pPr marL="788670" lvl="1"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D: Candidate PDP template</a:t>
            </a:r>
          </a:p>
          <a:p>
            <a:pPr marL="788670" lvl="1"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E: Career Coach Nomination Form (one per candidate) *</a:t>
            </a:r>
          </a:p>
          <a:p>
            <a:pPr marL="788670" lvl="1"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F: Experiential opportunities template (minimum one per candidate)**</a:t>
            </a:r>
          </a:p>
          <a:p>
            <a:pPr marL="788670" lvl="1"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G:  EDI Analytical template</a:t>
            </a:r>
          </a:p>
          <a:p>
            <a:endParaRPr lang="en-GB" dirty="0">
              <a:solidFill>
                <a:schemeClr val="tx1"/>
              </a:solidFill>
              <a:latin typeface="Arial" panose="020B0604020202020204" pitchFamily="34" charset="0"/>
              <a:cs typeface="Arial" panose="020B0604020202020204" pitchFamily="34" charset="0"/>
            </a:endParaRPr>
          </a:p>
          <a:p>
            <a:r>
              <a:rPr lang="en-GB" dirty="0">
                <a:solidFill>
                  <a:schemeClr val="tx1"/>
                </a:solidFill>
                <a:latin typeface="Arial" panose="020B0604020202020204" pitchFamily="34" charset="0"/>
                <a:cs typeface="Arial" panose="020B0604020202020204" pitchFamily="34" charset="0"/>
              </a:rPr>
              <a:t>*Please note: candidates will not be matched with their organisation’s coaches.</a:t>
            </a:r>
          </a:p>
          <a:p>
            <a:r>
              <a:rPr lang="en-GB" dirty="0">
                <a:solidFill>
                  <a:schemeClr val="tx1"/>
                </a:solidFill>
                <a:latin typeface="Arial" panose="020B0604020202020204" pitchFamily="34" charset="0"/>
                <a:cs typeface="Arial" panose="020B0604020202020204" pitchFamily="34" charset="0"/>
              </a:rPr>
              <a:t>** Ensures we have sufficient experiential opportunities for all candidates. </a:t>
            </a:r>
          </a:p>
          <a:p>
            <a:endParaRPr lang="en-GB" dirty="0">
              <a:solidFill>
                <a:schemeClr val="tx1"/>
              </a:solidFill>
              <a:latin typeface="Arial" panose="020B0604020202020204" pitchFamily="34" charset="0"/>
              <a:cs typeface="Arial" panose="020B0604020202020204" pitchFamily="34" charset="0"/>
            </a:endParaRPr>
          </a:p>
          <a:p>
            <a:endParaRPr lang="en-GB"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4658000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DC14EEDA-54D9-1E7F-5E43-81AAD20C357B}"/>
              </a:ext>
            </a:extLst>
          </p:cNvPr>
          <p:cNvGraphicFramePr/>
          <p:nvPr>
            <p:extLst>
              <p:ext uri="{D42A27DB-BD31-4B8C-83A1-F6EECF244321}">
                <p14:modId xmlns:p14="http://schemas.microsoft.com/office/powerpoint/2010/main" val="3362132127"/>
              </p:ext>
            </p:extLst>
          </p:nvPr>
        </p:nvGraphicFramePr>
        <p:xfrm>
          <a:off x="521335" y="376237"/>
          <a:ext cx="8863330" cy="665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ubtitle 2">
            <a:extLst>
              <a:ext uri="{FF2B5EF4-FFF2-40B4-BE49-F238E27FC236}">
                <a16:creationId xmlns:a16="http://schemas.microsoft.com/office/drawing/2014/main" id="{5AE13660-5098-B544-9AFC-B628713B27F3}"/>
              </a:ext>
            </a:extLst>
          </p:cNvPr>
          <p:cNvSpPr txBox="1">
            <a:spLocks/>
          </p:cNvSpPr>
          <p:nvPr/>
        </p:nvSpPr>
        <p:spPr>
          <a:xfrm>
            <a:off x="344488" y="61615"/>
            <a:ext cx="7056784" cy="314622"/>
          </a:xfrm>
          <a:prstGeom prst="rect">
            <a:avLst/>
          </a:prstGeom>
        </p:spPr>
        <p:txBody>
          <a:bodyPr vert="horz" lIns="91440" tIns="45720" rIns="91440" bIns="45720" rtlCol="0" anchor="t" anchorCtr="0">
            <a:noAutofit/>
          </a:bodyPr>
          <a:lstStyle>
            <a:lvl1pPr marL="0" indent="0" algn="l" defTabSz="914400" rtl="0" eaLnBrk="1" latinLnBrk="0" hangingPunct="1">
              <a:lnSpc>
                <a:spcPct val="90000"/>
              </a:lnSpc>
              <a:spcBef>
                <a:spcPts val="1200"/>
              </a:spcBef>
              <a:buClr>
                <a:schemeClr val="accent1"/>
              </a:buClr>
              <a:buFont typeface="Wingdings 2" pitchFamily="18" charset="2"/>
              <a:buNone/>
              <a:defRPr sz="2000" kern="1200" cap="none" spc="0" baseline="0">
                <a:solidFill>
                  <a:schemeClr val="tx1">
                    <a:lumMod val="65000"/>
                    <a:lumOff val="35000"/>
                  </a:schemeClr>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9pPr>
          </a:lstStyle>
          <a:p>
            <a:pPr defTabSz="457200">
              <a:lnSpc>
                <a:spcPct val="115000"/>
              </a:lnSpc>
              <a:spcAft>
                <a:spcPts val="1000"/>
              </a:spcAft>
            </a:pPr>
            <a:r>
              <a:rPr lang="en-GB" sz="2400" dirty="0">
                <a:solidFill>
                  <a:srgbClr val="007266"/>
                </a:solidFill>
                <a:latin typeface="Arial" panose="020B0604020202020204" pitchFamily="34" charset="0"/>
                <a:ea typeface="Calibri" panose="020F0502020204030204" pitchFamily="34" charset="0"/>
                <a:cs typeface="Arial" panose="020B0604020202020204" pitchFamily="34" charset="0"/>
              </a:rPr>
              <a:t>ESLP Application and Nomination Process Stages</a:t>
            </a:r>
          </a:p>
        </p:txBody>
      </p:sp>
    </p:spTree>
    <p:extLst>
      <p:ext uri="{BB962C8B-B14F-4D97-AF65-F5344CB8AC3E}">
        <p14:creationId xmlns:p14="http://schemas.microsoft.com/office/powerpoint/2010/main" val="2640390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2F024B2D-03CB-CC96-4BDF-1EF1BFD53B69}"/>
              </a:ext>
            </a:extLst>
          </p:cNvPr>
          <p:cNvSpPr txBox="1">
            <a:spLocks/>
          </p:cNvSpPr>
          <p:nvPr/>
        </p:nvSpPr>
        <p:spPr>
          <a:xfrm>
            <a:off x="272480" y="105963"/>
            <a:ext cx="13407732" cy="314622"/>
          </a:xfrm>
          <a:prstGeom prst="rect">
            <a:avLst/>
          </a:prstGeom>
        </p:spPr>
        <p:txBody>
          <a:bodyPr vert="horz" lIns="91440" tIns="45720" rIns="91440" bIns="45720" rtlCol="0" anchor="t" anchorCtr="0">
            <a:noAutofit/>
          </a:bodyPr>
          <a:lstStyle>
            <a:lvl1pPr marL="0" indent="0" algn="l" defTabSz="914400" rtl="0" eaLnBrk="1" latinLnBrk="0" hangingPunct="1">
              <a:lnSpc>
                <a:spcPct val="90000"/>
              </a:lnSpc>
              <a:spcBef>
                <a:spcPts val="1200"/>
              </a:spcBef>
              <a:buClr>
                <a:schemeClr val="accent1"/>
              </a:buClr>
              <a:buFont typeface="Wingdings 2" pitchFamily="18" charset="2"/>
              <a:buNone/>
              <a:defRPr sz="2000" kern="1200" cap="none" spc="0" baseline="0">
                <a:solidFill>
                  <a:schemeClr val="tx1">
                    <a:lumMod val="65000"/>
                    <a:lumOff val="35000"/>
                  </a:schemeClr>
                </a:solidFill>
                <a:latin typeface="+mn-lt"/>
                <a:ea typeface="+mn-ea"/>
                <a:cs typeface="+mn-cs"/>
              </a:defRPr>
            </a:lvl1pPr>
            <a:lvl2pPr marL="457200" indent="0" algn="l" defTabSz="914400" rtl="0" eaLnBrk="1" latinLnBrk="0" hangingPunct="1">
              <a:lnSpc>
                <a:spcPct val="90000"/>
              </a:lnSpc>
              <a:spcBef>
                <a:spcPts val="250"/>
              </a:spcBef>
              <a:spcAft>
                <a:spcPts val="250"/>
              </a:spcAft>
              <a:buClr>
                <a:schemeClr val="accent1"/>
              </a:buClr>
              <a:buFont typeface="Wingdings 2" pitchFamily="18"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250"/>
              </a:spcBef>
              <a:spcAft>
                <a:spcPts val="250"/>
              </a:spcAft>
              <a:buClr>
                <a:schemeClr val="accent1"/>
              </a:buClr>
              <a:buFont typeface="Wingdings 2" pitchFamily="18"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tint val="75000"/>
                  </a:schemeClr>
                </a:solidFill>
                <a:latin typeface="+mn-lt"/>
                <a:ea typeface="+mn-ea"/>
                <a:cs typeface="+mn-cs"/>
              </a:defRPr>
            </a:lvl9pPr>
          </a:lstStyle>
          <a:p>
            <a:pPr defTabSz="457200">
              <a:lnSpc>
                <a:spcPct val="115000"/>
              </a:lnSpc>
              <a:spcAft>
                <a:spcPts val="1000"/>
              </a:spcAft>
            </a:pPr>
            <a:r>
              <a:rPr lang="en-GB" sz="2400" dirty="0">
                <a:solidFill>
                  <a:srgbClr val="007266"/>
                </a:solidFill>
                <a:latin typeface="Arial" panose="020B0604020202020204" pitchFamily="34" charset="0"/>
                <a:ea typeface="Calibri" panose="020F0502020204030204" pitchFamily="34" charset="0"/>
                <a:cs typeface="Arial" panose="020B0604020202020204" pitchFamily="34" charset="0"/>
              </a:rPr>
              <a:t>ESLP Expression of Interest Process (EOI) (if required)</a:t>
            </a:r>
          </a:p>
        </p:txBody>
      </p:sp>
      <p:grpSp>
        <p:nvGrpSpPr>
          <p:cNvPr id="19" name="Group 18">
            <a:extLst>
              <a:ext uri="{FF2B5EF4-FFF2-40B4-BE49-F238E27FC236}">
                <a16:creationId xmlns:a16="http://schemas.microsoft.com/office/drawing/2014/main" id="{A72A9DD3-2A95-A641-447B-EC1E7AC034E3}"/>
              </a:ext>
            </a:extLst>
          </p:cNvPr>
          <p:cNvGrpSpPr/>
          <p:nvPr/>
        </p:nvGrpSpPr>
        <p:grpSpPr>
          <a:xfrm>
            <a:off x="391135" y="668635"/>
            <a:ext cx="9314393" cy="5568677"/>
            <a:chOff x="391135" y="668635"/>
            <a:chExt cx="9383231" cy="6134530"/>
          </a:xfrm>
        </p:grpSpPr>
        <p:sp>
          <p:nvSpPr>
            <p:cNvPr id="7" name="Arrow: Bent-Up 6">
              <a:extLst>
                <a:ext uri="{FF2B5EF4-FFF2-40B4-BE49-F238E27FC236}">
                  <a16:creationId xmlns:a16="http://schemas.microsoft.com/office/drawing/2014/main" id="{5AD67CF3-CC77-FADB-9FA1-28FBFE1DB4FF}"/>
                </a:ext>
              </a:extLst>
            </p:cNvPr>
            <p:cNvSpPr/>
            <p:nvPr/>
          </p:nvSpPr>
          <p:spPr>
            <a:xfrm rot="5400000">
              <a:off x="545495" y="1876770"/>
              <a:ext cx="823544" cy="677137"/>
            </a:xfrm>
            <a:prstGeom prst="bentUpArrow">
              <a:avLst>
                <a:gd name="adj1" fmla="val 32840"/>
                <a:gd name="adj2" fmla="val 25000"/>
                <a:gd name="adj3" fmla="val 35780"/>
              </a:avLst>
            </a:prstGeom>
            <a:scene3d>
              <a:camera prst="orthographicFront">
                <a:rot lat="0" lon="0" rev="0"/>
              </a:camera>
              <a:lightRig rig="contrasting" dir="t">
                <a:rot lat="0" lon="0" rev="1200000"/>
              </a:lightRig>
            </a:scene3d>
            <a:sp3d contourW="12700" prstMaterial="flat">
              <a:bevelT w="177800" h="254000"/>
              <a:bevelB w="152400"/>
            </a:sp3d>
          </p:spPr>
          <p:style>
            <a:lnRef idx="0">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txBody>
            <a:bodyPr/>
            <a:lstStyle/>
            <a:p>
              <a:endParaRPr lang="en-IE"/>
            </a:p>
          </p:txBody>
        </p:sp>
        <p:sp>
          <p:nvSpPr>
            <p:cNvPr id="8" name="Freeform: Shape 7">
              <a:extLst>
                <a:ext uri="{FF2B5EF4-FFF2-40B4-BE49-F238E27FC236}">
                  <a16:creationId xmlns:a16="http://schemas.microsoft.com/office/drawing/2014/main" id="{326D3156-6165-9301-EBA1-9AAA15791BA9}"/>
                </a:ext>
              </a:extLst>
            </p:cNvPr>
            <p:cNvSpPr/>
            <p:nvPr/>
          </p:nvSpPr>
          <p:spPr>
            <a:xfrm>
              <a:off x="391135" y="668635"/>
              <a:ext cx="1225295" cy="1152962"/>
            </a:xfrm>
            <a:custGeom>
              <a:avLst/>
              <a:gdLst>
                <a:gd name="connsiteX0" fmla="*/ 0 w 1367994"/>
                <a:gd name="connsiteY0" fmla="*/ 180036 h 1079999"/>
                <a:gd name="connsiteX1" fmla="*/ 180036 w 1367994"/>
                <a:gd name="connsiteY1" fmla="*/ 0 h 1079999"/>
                <a:gd name="connsiteX2" fmla="*/ 1187958 w 1367994"/>
                <a:gd name="connsiteY2" fmla="*/ 0 h 1079999"/>
                <a:gd name="connsiteX3" fmla="*/ 1367994 w 1367994"/>
                <a:gd name="connsiteY3" fmla="*/ 180036 h 1079999"/>
                <a:gd name="connsiteX4" fmla="*/ 1367994 w 1367994"/>
                <a:gd name="connsiteY4" fmla="*/ 899963 h 1079999"/>
                <a:gd name="connsiteX5" fmla="*/ 1187958 w 1367994"/>
                <a:gd name="connsiteY5" fmla="*/ 1079999 h 1079999"/>
                <a:gd name="connsiteX6" fmla="*/ 180036 w 1367994"/>
                <a:gd name="connsiteY6" fmla="*/ 1079999 h 1079999"/>
                <a:gd name="connsiteX7" fmla="*/ 0 w 1367994"/>
                <a:gd name="connsiteY7" fmla="*/ 899963 h 1079999"/>
                <a:gd name="connsiteX8" fmla="*/ 0 w 1367994"/>
                <a:gd name="connsiteY8" fmla="*/ 180036 h 107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994" h="1079999">
                  <a:moveTo>
                    <a:pt x="0" y="180036"/>
                  </a:moveTo>
                  <a:cubicBezTo>
                    <a:pt x="0" y="80605"/>
                    <a:pt x="80605" y="0"/>
                    <a:pt x="180036" y="0"/>
                  </a:cubicBezTo>
                  <a:lnTo>
                    <a:pt x="1187958" y="0"/>
                  </a:lnTo>
                  <a:cubicBezTo>
                    <a:pt x="1287389" y="0"/>
                    <a:pt x="1367994" y="80605"/>
                    <a:pt x="1367994" y="180036"/>
                  </a:cubicBezTo>
                  <a:lnTo>
                    <a:pt x="1367994" y="899963"/>
                  </a:lnTo>
                  <a:cubicBezTo>
                    <a:pt x="1367994" y="999394"/>
                    <a:pt x="1287389" y="1079999"/>
                    <a:pt x="1187958" y="1079999"/>
                  </a:cubicBezTo>
                  <a:lnTo>
                    <a:pt x="180036" y="1079999"/>
                  </a:lnTo>
                  <a:cubicBezTo>
                    <a:pt x="80605" y="1079999"/>
                    <a:pt x="0" y="999394"/>
                    <a:pt x="0" y="899963"/>
                  </a:cubicBezTo>
                  <a:lnTo>
                    <a:pt x="0" y="180036"/>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09881" tIns="109881" rIns="109881" bIns="109881" numCol="1" spcCol="1270" anchor="ctr" anchorCtr="0">
              <a:noAutofit/>
            </a:bodyPr>
            <a:lstStyle/>
            <a:p>
              <a:pPr marL="0" lvl="0" indent="0" algn="ctr" defTabSz="666750">
                <a:lnSpc>
                  <a:spcPct val="90000"/>
                </a:lnSpc>
                <a:spcBef>
                  <a:spcPct val="0"/>
                </a:spcBef>
                <a:spcAft>
                  <a:spcPct val="35000"/>
                </a:spcAft>
                <a:buNone/>
              </a:pPr>
              <a:r>
                <a:rPr lang="en-GB" sz="1300" kern="1200" dirty="0"/>
                <a:t>Preparation</a:t>
              </a:r>
            </a:p>
          </p:txBody>
        </p:sp>
        <p:sp>
          <p:nvSpPr>
            <p:cNvPr id="9" name="Freeform: Shape 8">
              <a:extLst>
                <a:ext uri="{FF2B5EF4-FFF2-40B4-BE49-F238E27FC236}">
                  <a16:creationId xmlns:a16="http://schemas.microsoft.com/office/drawing/2014/main" id="{B605813F-6D7F-47AE-AC2D-A76A501CEB01}"/>
                </a:ext>
              </a:extLst>
            </p:cNvPr>
            <p:cNvSpPr/>
            <p:nvPr/>
          </p:nvSpPr>
          <p:spPr>
            <a:xfrm>
              <a:off x="1652378" y="799267"/>
              <a:ext cx="5510542" cy="719548"/>
            </a:xfrm>
            <a:custGeom>
              <a:avLst/>
              <a:gdLst>
                <a:gd name="connsiteX0" fmla="*/ 0 w 3521958"/>
                <a:gd name="connsiteY0" fmla="*/ 0 h 634732"/>
                <a:gd name="connsiteX1" fmla="*/ 3521958 w 3521958"/>
                <a:gd name="connsiteY1" fmla="*/ 0 h 634732"/>
                <a:gd name="connsiteX2" fmla="*/ 3521958 w 3521958"/>
                <a:gd name="connsiteY2" fmla="*/ 634732 h 634732"/>
                <a:gd name="connsiteX3" fmla="*/ 0 w 3521958"/>
                <a:gd name="connsiteY3" fmla="*/ 634732 h 634732"/>
                <a:gd name="connsiteX4" fmla="*/ 0 w 3521958"/>
                <a:gd name="connsiteY4" fmla="*/ 0 h 634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21958" h="634732">
                  <a:moveTo>
                    <a:pt x="0" y="0"/>
                  </a:moveTo>
                  <a:lnTo>
                    <a:pt x="3521958" y="0"/>
                  </a:lnTo>
                  <a:lnTo>
                    <a:pt x="3521958" y="634732"/>
                  </a:lnTo>
                  <a:lnTo>
                    <a:pt x="0" y="634732"/>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Establish ESLP Application </a:t>
              </a:r>
              <a:r>
                <a:rPr lang="en-GB" sz="1200" dirty="0">
                  <a:latin typeface="Arial" panose="020B0604020202020204" pitchFamily="34" charset="0"/>
                  <a:cs typeface="Arial" panose="020B0604020202020204" pitchFamily="34" charset="0"/>
                </a:rPr>
                <a:t>R</a:t>
              </a:r>
              <a:r>
                <a:rPr lang="en-GB" sz="1200" kern="1200" dirty="0">
                  <a:latin typeface="Arial" panose="020B0604020202020204" pitchFamily="34" charset="0"/>
                  <a:cs typeface="Arial" panose="020B0604020202020204" pitchFamily="34" charset="0"/>
                </a:rPr>
                <a:t>eview Panel</a:t>
              </a:r>
            </a:p>
            <a:p>
              <a:pPr marL="57150" lvl="1" indent="-57150" algn="l" defTabSz="4445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Tailor ESLP materials.</a:t>
              </a:r>
            </a:p>
            <a:p>
              <a:pPr marL="57150" lvl="1" indent="-57150" algn="l" defTabSz="4445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Engage organisation communications team and develop communication plan.</a:t>
              </a:r>
            </a:p>
          </p:txBody>
        </p:sp>
        <p:sp>
          <p:nvSpPr>
            <p:cNvPr id="10" name="Arrow: Bent-Up 9">
              <a:extLst>
                <a:ext uri="{FF2B5EF4-FFF2-40B4-BE49-F238E27FC236}">
                  <a16:creationId xmlns:a16="http://schemas.microsoft.com/office/drawing/2014/main" id="{FC7EF4D4-8436-CC5A-BE7E-C48C480551AC}"/>
                </a:ext>
              </a:extLst>
            </p:cNvPr>
            <p:cNvSpPr/>
            <p:nvPr/>
          </p:nvSpPr>
          <p:spPr>
            <a:xfrm rot="5400000">
              <a:off x="1421770" y="3134002"/>
              <a:ext cx="856486" cy="679601"/>
            </a:xfrm>
            <a:prstGeom prst="bentUpArrow">
              <a:avLst>
                <a:gd name="adj1" fmla="val 32840"/>
                <a:gd name="adj2" fmla="val 25000"/>
                <a:gd name="adj3" fmla="val 35780"/>
              </a:avLst>
            </a:prstGeom>
            <a:scene3d>
              <a:camera prst="orthographicFront">
                <a:rot lat="0" lon="0" rev="0"/>
              </a:camera>
              <a:lightRig rig="contrasting" dir="t">
                <a:rot lat="0" lon="0" rev="1200000"/>
              </a:lightRig>
            </a:scene3d>
            <a:sp3d contourW="12700" prstMaterial="flat">
              <a:bevelT w="177800" h="254000"/>
              <a:bevelB w="152400"/>
            </a:sp3d>
          </p:spPr>
          <p:style>
            <a:lnRef idx="0">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txBody>
            <a:bodyPr/>
            <a:lstStyle/>
            <a:p>
              <a:endParaRPr lang="en-IE"/>
            </a:p>
          </p:txBody>
        </p:sp>
        <p:sp>
          <p:nvSpPr>
            <p:cNvPr id="11" name="Freeform: Shape 10">
              <a:extLst>
                <a:ext uri="{FF2B5EF4-FFF2-40B4-BE49-F238E27FC236}">
                  <a16:creationId xmlns:a16="http://schemas.microsoft.com/office/drawing/2014/main" id="{462F3BE6-C0BF-04CB-CBF7-7A584CAF2FDC}"/>
                </a:ext>
              </a:extLst>
            </p:cNvPr>
            <p:cNvSpPr/>
            <p:nvPr/>
          </p:nvSpPr>
          <p:spPr>
            <a:xfrm>
              <a:off x="1300464" y="1892597"/>
              <a:ext cx="1225295" cy="1152962"/>
            </a:xfrm>
            <a:custGeom>
              <a:avLst/>
              <a:gdLst>
                <a:gd name="connsiteX0" fmla="*/ 0 w 1367994"/>
                <a:gd name="connsiteY0" fmla="*/ 180036 h 1079999"/>
                <a:gd name="connsiteX1" fmla="*/ 180036 w 1367994"/>
                <a:gd name="connsiteY1" fmla="*/ 0 h 1079999"/>
                <a:gd name="connsiteX2" fmla="*/ 1187958 w 1367994"/>
                <a:gd name="connsiteY2" fmla="*/ 0 h 1079999"/>
                <a:gd name="connsiteX3" fmla="*/ 1367994 w 1367994"/>
                <a:gd name="connsiteY3" fmla="*/ 180036 h 1079999"/>
                <a:gd name="connsiteX4" fmla="*/ 1367994 w 1367994"/>
                <a:gd name="connsiteY4" fmla="*/ 899963 h 1079999"/>
                <a:gd name="connsiteX5" fmla="*/ 1187958 w 1367994"/>
                <a:gd name="connsiteY5" fmla="*/ 1079999 h 1079999"/>
                <a:gd name="connsiteX6" fmla="*/ 180036 w 1367994"/>
                <a:gd name="connsiteY6" fmla="*/ 1079999 h 1079999"/>
                <a:gd name="connsiteX7" fmla="*/ 0 w 1367994"/>
                <a:gd name="connsiteY7" fmla="*/ 899963 h 1079999"/>
                <a:gd name="connsiteX8" fmla="*/ 0 w 1367994"/>
                <a:gd name="connsiteY8" fmla="*/ 180036 h 107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994" h="1079999">
                  <a:moveTo>
                    <a:pt x="0" y="180036"/>
                  </a:moveTo>
                  <a:cubicBezTo>
                    <a:pt x="0" y="80605"/>
                    <a:pt x="80605" y="0"/>
                    <a:pt x="180036" y="0"/>
                  </a:cubicBezTo>
                  <a:lnTo>
                    <a:pt x="1187958" y="0"/>
                  </a:lnTo>
                  <a:cubicBezTo>
                    <a:pt x="1287389" y="0"/>
                    <a:pt x="1367994" y="80605"/>
                    <a:pt x="1367994" y="180036"/>
                  </a:cubicBezTo>
                  <a:lnTo>
                    <a:pt x="1367994" y="899963"/>
                  </a:lnTo>
                  <a:cubicBezTo>
                    <a:pt x="1367994" y="999394"/>
                    <a:pt x="1287389" y="1079999"/>
                    <a:pt x="1187958" y="1079999"/>
                  </a:cubicBezTo>
                  <a:lnTo>
                    <a:pt x="180036" y="1079999"/>
                  </a:lnTo>
                  <a:cubicBezTo>
                    <a:pt x="80605" y="1079999"/>
                    <a:pt x="0" y="999394"/>
                    <a:pt x="0" y="899963"/>
                  </a:cubicBezTo>
                  <a:lnTo>
                    <a:pt x="0" y="180036"/>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09881" tIns="109881" rIns="109881" bIns="109881" numCol="1" spcCol="1270" anchor="ctr" anchorCtr="0">
              <a:noAutofit/>
            </a:bodyPr>
            <a:lstStyle/>
            <a:p>
              <a:pPr marL="0" lvl="0" indent="0" algn="ctr" defTabSz="666750">
                <a:lnSpc>
                  <a:spcPct val="90000"/>
                </a:lnSpc>
                <a:spcBef>
                  <a:spcPct val="0"/>
                </a:spcBef>
                <a:spcAft>
                  <a:spcPct val="35000"/>
                </a:spcAft>
                <a:buNone/>
              </a:pPr>
              <a:r>
                <a:rPr lang="en-GB" sz="1300" kern="1200" dirty="0"/>
                <a:t>EOI </a:t>
              </a:r>
            </a:p>
          </p:txBody>
        </p:sp>
        <p:sp>
          <p:nvSpPr>
            <p:cNvPr id="12" name="Freeform: Shape 11">
              <a:extLst>
                <a:ext uri="{FF2B5EF4-FFF2-40B4-BE49-F238E27FC236}">
                  <a16:creationId xmlns:a16="http://schemas.microsoft.com/office/drawing/2014/main" id="{0AC6CB16-4B5D-DD9C-B6D4-E40F23D63FC1}"/>
                </a:ext>
              </a:extLst>
            </p:cNvPr>
            <p:cNvSpPr/>
            <p:nvPr/>
          </p:nvSpPr>
          <p:spPr>
            <a:xfrm>
              <a:off x="2603333" y="2085200"/>
              <a:ext cx="6213315" cy="719548"/>
            </a:xfrm>
            <a:custGeom>
              <a:avLst/>
              <a:gdLst>
                <a:gd name="connsiteX0" fmla="*/ 0 w 3228926"/>
                <a:gd name="connsiteY0" fmla="*/ 0 h 634732"/>
                <a:gd name="connsiteX1" fmla="*/ 3228926 w 3228926"/>
                <a:gd name="connsiteY1" fmla="*/ 0 h 634732"/>
                <a:gd name="connsiteX2" fmla="*/ 3228926 w 3228926"/>
                <a:gd name="connsiteY2" fmla="*/ 634732 h 634732"/>
                <a:gd name="connsiteX3" fmla="*/ 0 w 3228926"/>
                <a:gd name="connsiteY3" fmla="*/ 634732 h 634732"/>
                <a:gd name="connsiteX4" fmla="*/ 0 w 3228926"/>
                <a:gd name="connsiteY4" fmla="*/ 0 h 634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28926" h="634732">
                  <a:moveTo>
                    <a:pt x="0" y="0"/>
                  </a:moveTo>
                  <a:lnTo>
                    <a:pt x="3228926" y="0"/>
                  </a:lnTo>
                  <a:lnTo>
                    <a:pt x="3228926" y="634732"/>
                  </a:lnTo>
                  <a:lnTo>
                    <a:pt x="0" y="634732"/>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Communicate and market ESLP</a:t>
              </a:r>
              <a:endParaRPr lang="en-GB" sz="1200" dirty="0">
                <a:latin typeface="Arial" panose="020B0604020202020204" pitchFamily="34" charset="0"/>
                <a:cs typeface="Arial" panose="020B0604020202020204" pitchFamily="34" charset="0"/>
              </a:endParaRPr>
            </a:p>
            <a:p>
              <a:pPr marL="57150" lvl="1" indent="-57150" algn="l" defTabSz="4445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Request expressions of interest using </a:t>
              </a:r>
              <a:r>
                <a:rPr lang="en-GB" sz="1200" dirty="0">
                  <a:latin typeface="Arial" panose="020B0604020202020204" pitchFamily="34" charset="0"/>
                  <a:cs typeface="Arial" panose="020B0604020202020204" pitchFamily="34" charset="0"/>
                </a:rPr>
                <a:t>organisational </a:t>
              </a:r>
              <a:r>
                <a:rPr lang="en-GB" sz="1200" kern="1200" dirty="0">
                  <a:latin typeface="Arial" panose="020B0604020202020204" pitchFamily="34" charset="0"/>
                  <a:cs typeface="Arial" panose="020B0604020202020204" pitchFamily="34" charset="0"/>
                </a:rPr>
                <a:t>EoI template</a:t>
              </a:r>
            </a:p>
            <a:p>
              <a:pPr marL="57150" lvl="1" indent="-57150" algn="l" defTabSz="4445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Encourage line managers/sponsors to hold a career conversation and endorse the EoI template.</a:t>
              </a:r>
            </a:p>
          </p:txBody>
        </p:sp>
        <p:sp>
          <p:nvSpPr>
            <p:cNvPr id="13" name="Arrow: Bent-Up 12">
              <a:extLst>
                <a:ext uri="{FF2B5EF4-FFF2-40B4-BE49-F238E27FC236}">
                  <a16:creationId xmlns:a16="http://schemas.microsoft.com/office/drawing/2014/main" id="{7DF5D4AA-138D-DE11-266D-F6C2C8F10498}"/>
                </a:ext>
              </a:extLst>
            </p:cNvPr>
            <p:cNvSpPr/>
            <p:nvPr/>
          </p:nvSpPr>
          <p:spPr>
            <a:xfrm rot="5400000">
              <a:off x="2453786" y="4353861"/>
              <a:ext cx="823544" cy="679601"/>
            </a:xfrm>
            <a:prstGeom prst="bentUpArrow">
              <a:avLst>
                <a:gd name="adj1" fmla="val 32840"/>
                <a:gd name="adj2" fmla="val 25000"/>
                <a:gd name="adj3" fmla="val 35780"/>
              </a:avLst>
            </a:prstGeom>
            <a:scene3d>
              <a:camera prst="orthographicFront">
                <a:rot lat="0" lon="0" rev="0"/>
              </a:camera>
              <a:lightRig rig="contrasting" dir="t">
                <a:rot lat="0" lon="0" rev="1200000"/>
              </a:lightRig>
            </a:scene3d>
            <a:sp3d contourW="12700" prstMaterial="flat">
              <a:bevelT w="177800" h="254000"/>
              <a:bevelB w="152400"/>
            </a:sp3d>
          </p:spPr>
          <p:style>
            <a:lnRef idx="0">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txBody>
            <a:bodyPr/>
            <a:lstStyle/>
            <a:p>
              <a:endParaRPr lang="en-IE"/>
            </a:p>
          </p:txBody>
        </p:sp>
        <p:sp>
          <p:nvSpPr>
            <p:cNvPr id="14" name="Freeform: Shape 13">
              <a:extLst>
                <a:ext uri="{FF2B5EF4-FFF2-40B4-BE49-F238E27FC236}">
                  <a16:creationId xmlns:a16="http://schemas.microsoft.com/office/drawing/2014/main" id="{40FA0593-528E-A50A-55C1-648B196FFFA4}"/>
                </a:ext>
              </a:extLst>
            </p:cNvPr>
            <p:cNvSpPr/>
            <p:nvPr/>
          </p:nvSpPr>
          <p:spPr>
            <a:xfrm>
              <a:off x="3205359" y="4364270"/>
              <a:ext cx="1225295" cy="1152962"/>
            </a:xfrm>
            <a:custGeom>
              <a:avLst/>
              <a:gdLst>
                <a:gd name="connsiteX0" fmla="*/ 0 w 1367994"/>
                <a:gd name="connsiteY0" fmla="*/ 180036 h 1079999"/>
                <a:gd name="connsiteX1" fmla="*/ 180036 w 1367994"/>
                <a:gd name="connsiteY1" fmla="*/ 0 h 1079999"/>
                <a:gd name="connsiteX2" fmla="*/ 1187958 w 1367994"/>
                <a:gd name="connsiteY2" fmla="*/ 0 h 1079999"/>
                <a:gd name="connsiteX3" fmla="*/ 1367994 w 1367994"/>
                <a:gd name="connsiteY3" fmla="*/ 180036 h 1079999"/>
                <a:gd name="connsiteX4" fmla="*/ 1367994 w 1367994"/>
                <a:gd name="connsiteY4" fmla="*/ 899963 h 1079999"/>
                <a:gd name="connsiteX5" fmla="*/ 1187958 w 1367994"/>
                <a:gd name="connsiteY5" fmla="*/ 1079999 h 1079999"/>
                <a:gd name="connsiteX6" fmla="*/ 180036 w 1367994"/>
                <a:gd name="connsiteY6" fmla="*/ 1079999 h 1079999"/>
                <a:gd name="connsiteX7" fmla="*/ 0 w 1367994"/>
                <a:gd name="connsiteY7" fmla="*/ 899963 h 1079999"/>
                <a:gd name="connsiteX8" fmla="*/ 0 w 1367994"/>
                <a:gd name="connsiteY8" fmla="*/ 180036 h 107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994" h="1079999">
                  <a:moveTo>
                    <a:pt x="0" y="180036"/>
                  </a:moveTo>
                  <a:cubicBezTo>
                    <a:pt x="0" y="80605"/>
                    <a:pt x="80605" y="0"/>
                    <a:pt x="180036" y="0"/>
                  </a:cubicBezTo>
                  <a:lnTo>
                    <a:pt x="1187958" y="0"/>
                  </a:lnTo>
                  <a:cubicBezTo>
                    <a:pt x="1287389" y="0"/>
                    <a:pt x="1367994" y="80605"/>
                    <a:pt x="1367994" y="180036"/>
                  </a:cubicBezTo>
                  <a:lnTo>
                    <a:pt x="1367994" y="899963"/>
                  </a:lnTo>
                  <a:cubicBezTo>
                    <a:pt x="1367994" y="999394"/>
                    <a:pt x="1287389" y="1079999"/>
                    <a:pt x="1187958" y="1079999"/>
                  </a:cubicBezTo>
                  <a:lnTo>
                    <a:pt x="180036" y="1079999"/>
                  </a:lnTo>
                  <a:cubicBezTo>
                    <a:pt x="80605" y="1079999"/>
                    <a:pt x="0" y="999394"/>
                    <a:pt x="0" y="899963"/>
                  </a:cubicBezTo>
                  <a:lnTo>
                    <a:pt x="0" y="180036"/>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09881" tIns="109881" rIns="109881" bIns="109881" numCol="1" spcCol="1270" anchor="ctr" anchorCtr="0">
              <a:noAutofit/>
            </a:bodyPr>
            <a:lstStyle/>
            <a:p>
              <a:pPr marL="0" lvl="0" indent="0" algn="ctr" defTabSz="666750">
                <a:lnSpc>
                  <a:spcPct val="90000"/>
                </a:lnSpc>
                <a:spcBef>
                  <a:spcPct val="0"/>
                </a:spcBef>
                <a:spcAft>
                  <a:spcPct val="35000"/>
                </a:spcAft>
                <a:buNone/>
              </a:pPr>
              <a:r>
                <a:rPr lang="en-GB" sz="1300" kern="1200" dirty="0"/>
                <a:t>Application </a:t>
              </a:r>
            </a:p>
          </p:txBody>
        </p:sp>
        <p:sp>
          <p:nvSpPr>
            <p:cNvPr id="15" name="Freeform: Shape 14">
              <a:extLst>
                <a:ext uri="{FF2B5EF4-FFF2-40B4-BE49-F238E27FC236}">
                  <a16:creationId xmlns:a16="http://schemas.microsoft.com/office/drawing/2014/main" id="{279412CD-FF67-58F6-4352-BA774B92B814}"/>
                </a:ext>
              </a:extLst>
            </p:cNvPr>
            <p:cNvSpPr/>
            <p:nvPr/>
          </p:nvSpPr>
          <p:spPr>
            <a:xfrm>
              <a:off x="4523589" y="4473212"/>
              <a:ext cx="5250777" cy="935077"/>
            </a:xfrm>
            <a:custGeom>
              <a:avLst/>
              <a:gdLst>
                <a:gd name="connsiteX0" fmla="*/ 0 w 3358082"/>
                <a:gd name="connsiteY0" fmla="*/ 0 h 634732"/>
                <a:gd name="connsiteX1" fmla="*/ 3358082 w 3358082"/>
                <a:gd name="connsiteY1" fmla="*/ 0 h 634732"/>
                <a:gd name="connsiteX2" fmla="*/ 3358082 w 3358082"/>
                <a:gd name="connsiteY2" fmla="*/ 634732 h 634732"/>
                <a:gd name="connsiteX3" fmla="*/ 0 w 3358082"/>
                <a:gd name="connsiteY3" fmla="*/ 634732 h 634732"/>
                <a:gd name="connsiteX4" fmla="*/ 0 w 3358082"/>
                <a:gd name="connsiteY4" fmla="*/ 0 h 634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8082" h="634732">
                  <a:moveTo>
                    <a:pt x="0" y="0"/>
                  </a:moveTo>
                  <a:lnTo>
                    <a:pt x="3358082" y="0"/>
                  </a:lnTo>
                  <a:lnTo>
                    <a:pt x="3358082" y="634732"/>
                  </a:lnTo>
                  <a:lnTo>
                    <a:pt x="0" y="634732"/>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Collate </a:t>
              </a:r>
              <a:r>
                <a:rPr lang="en-GB" sz="1200" dirty="0">
                  <a:latin typeface="Arial" panose="020B0604020202020204" pitchFamily="34" charset="0"/>
                  <a:cs typeface="Arial" panose="020B0604020202020204" pitchFamily="34" charset="0"/>
                </a:rPr>
                <a:t>application forms from candidates and line managers</a:t>
              </a:r>
            </a:p>
            <a:p>
              <a:pPr marL="57150" lvl="1" indent="-57150" algn="l" defTabSz="4445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Analyse and collate data on protected characteristics for those nominated and send to project team on template supplied</a:t>
              </a:r>
            </a:p>
            <a:p>
              <a:pPr marL="57150" lvl="1" indent="-57150" algn="l" defTabSz="444500">
                <a:lnSpc>
                  <a:spcPct val="90000"/>
                </a:lnSpc>
                <a:spcBef>
                  <a:spcPct val="0"/>
                </a:spcBef>
                <a:spcAft>
                  <a:spcPct val="15000"/>
                </a:spcAft>
                <a:buChar char="•"/>
              </a:pPr>
              <a:r>
                <a:rPr lang="en-GB" sz="1200" dirty="0">
                  <a:latin typeface="Arial" panose="020B0604020202020204" pitchFamily="34" charset="0"/>
                  <a:cs typeface="Arial" panose="020B0604020202020204" pitchFamily="34" charset="0"/>
                </a:rPr>
                <a:t>Send Forms A and C for each candidate and forms E &amp; F for organisation to project team.</a:t>
              </a:r>
              <a:endParaRPr lang="en-GB" sz="1200" kern="1200" dirty="0">
                <a:latin typeface="Arial" panose="020B0604020202020204" pitchFamily="34" charset="0"/>
                <a:cs typeface="Arial" panose="020B0604020202020204" pitchFamily="34" charset="0"/>
              </a:endParaRPr>
            </a:p>
            <a:p>
              <a:pPr marL="57150" lvl="1" indent="-57150" algn="l" defTabSz="444500">
                <a:lnSpc>
                  <a:spcPct val="90000"/>
                </a:lnSpc>
                <a:spcBef>
                  <a:spcPct val="0"/>
                </a:spcBef>
                <a:spcAft>
                  <a:spcPct val="15000"/>
                </a:spcAft>
                <a:buChar char="•"/>
              </a:pPr>
              <a:r>
                <a:rPr lang="en-GB" sz="1200" dirty="0">
                  <a:latin typeface="Arial" panose="020B0604020202020204" pitchFamily="34" charset="0"/>
                  <a:cs typeface="Arial" panose="020B0604020202020204" pitchFamily="34" charset="0"/>
                </a:rPr>
                <a:t>Support nominees to prepare for Career Reflection Day including pre-work</a:t>
              </a:r>
              <a:endParaRPr lang="en-GB" sz="1200" kern="1200" dirty="0">
                <a:latin typeface="Arial" panose="020B0604020202020204" pitchFamily="34" charset="0"/>
                <a:cs typeface="Arial" panose="020B0604020202020204" pitchFamily="34" charset="0"/>
              </a:endParaRPr>
            </a:p>
          </p:txBody>
        </p:sp>
        <p:sp>
          <p:nvSpPr>
            <p:cNvPr id="16" name="Freeform: Shape 15">
              <a:extLst>
                <a:ext uri="{FF2B5EF4-FFF2-40B4-BE49-F238E27FC236}">
                  <a16:creationId xmlns:a16="http://schemas.microsoft.com/office/drawing/2014/main" id="{F57369BE-7C31-C931-F718-DA5AEC634202}"/>
                </a:ext>
              </a:extLst>
            </p:cNvPr>
            <p:cNvSpPr/>
            <p:nvPr/>
          </p:nvSpPr>
          <p:spPr>
            <a:xfrm>
              <a:off x="2189814" y="3108843"/>
              <a:ext cx="1225295" cy="1152962"/>
            </a:xfrm>
            <a:custGeom>
              <a:avLst/>
              <a:gdLst>
                <a:gd name="connsiteX0" fmla="*/ 0 w 1367994"/>
                <a:gd name="connsiteY0" fmla="*/ 180036 h 1079999"/>
                <a:gd name="connsiteX1" fmla="*/ 180036 w 1367994"/>
                <a:gd name="connsiteY1" fmla="*/ 0 h 1079999"/>
                <a:gd name="connsiteX2" fmla="*/ 1187958 w 1367994"/>
                <a:gd name="connsiteY2" fmla="*/ 0 h 1079999"/>
                <a:gd name="connsiteX3" fmla="*/ 1367994 w 1367994"/>
                <a:gd name="connsiteY3" fmla="*/ 180036 h 1079999"/>
                <a:gd name="connsiteX4" fmla="*/ 1367994 w 1367994"/>
                <a:gd name="connsiteY4" fmla="*/ 899963 h 1079999"/>
                <a:gd name="connsiteX5" fmla="*/ 1187958 w 1367994"/>
                <a:gd name="connsiteY5" fmla="*/ 1079999 h 1079999"/>
                <a:gd name="connsiteX6" fmla="*/ 180036 w 1367994"/>
                <a:gd name="connsiteY6" fmla="*/ 1079999 h 1079999"/>
                <a:gd name="connsiteX7" fmla="*/ 0 w 1367994"/>
                <a:gd name="connsiteY7" fmla="*/ 899963 h 1079999"/>
                <a:gd name="connsiteX8" fmla="*/ 0 w 1367994"/>
                <a:gd name="connsiteY8" fmla="*/ 180036 h 107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994" h="1079999">
                  <a:moveTo>
                    <a:pt x="0" y="180036"/>
                  </a:moveTo>
                  <a:cubicBezTo>
                    <a:pt x="0" y="80605"/>
                    <a:pt x="80605" y="0"/>
                    <a:pt x="180036" y="0"/>
                  </a:cubicBezTo>
                  <a:lnTo>
                    <a:pt x="1187958" y="0"/>
                  </a:lnTo>
                  <a:cubicBezTo>
                    <a:pt x="1287389" y="0"/>
                    <a:pt x="1367994" y="80605"/>
                    <a:pt x="1367994" y="180036"/>
                  </a:cubicBezTo>
                  <a:lnTo>
                    <a:pt x="1367994" y="899963"/>
                  </a:lnTo>
                  <a:cubicBezTo>
                    <a:pt x="1367994" y="999394"/>
                    <a:pt x="1287389" y="1079999"/>
                    <a:pt x="1187958" y="1079999"/>
                  </a:cubicBezTo>
                  <a:lnTo>
                    <a:pt x="180036" y="1079999"/>
                  </a:lnTo>
                  <a:cubicBezTo>
                    <a:pt x="80605" y="1079999"/>
                    <a:pt x="0" y="999394"/>
                    <a:pt x="0" y="899963"/>
                  </a:cubicBezTo>
                  <a:lnTo>
                    <a:pt x="0" y="180036"/>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09881" tIns="109881" rIns="109881" bIns="109881" numCol="1" spcCol="1270" anchor="ctr" anchorCtr="0">
              <a:noAutofit/>
            </a:bodyPr>
            <a:lstStyle/>
            <a:p>
              <a:pPr marL="0" lvl="0" indent="0" algn="ctr" defTabSz="666750">
                <a:lnSpc>
                  <a:spcPct val="90000"/>
                </a:lnSpc>
                <a:spcBef>
                  <a:spcPct val="0"/>
                </a:spcBef>
                <a:spcAft>
                  <a:spcPct val="35000"/>
                </a:spcAft>
                <a:buNone/>
              </a:pPr>
              <a:r>
                <a:rPr lang="en-GB" sz="1300" kern="1200" dirty="0"/>
                <a:t>EOI review and selection of  nominees</a:t>
              </a:r>
            </a:p>
          </p:txBody>
        </p:sp>
        <p:sp>
          <p:nvSpPr>
            <p:cNvPr id="17" name="Freeform: Shape 16">
              <a:extLst>
                <a:ext uri="{FF2B5EF4-FFF2-40B4-BE49-F238E27FC236}">
                  <a16:creationId xmlns:a16="http://schemas.microsoft.com/office/drawing/2014/main" id="{985BAD79-712C-AA8E-9092-50DFCB607D5E}"/>
                </a:ext>
              </a:extLst>
            </p:cNvPr>
            <p:cNvSpPr/>
            <p:nvPr/>
          </p:nvSpPr>
          <p:spPr>
            <a:xfrm>
              <a:off x="3504455" y="3371133"/>
              <a:ext cx="6213316" cy="719548"/>
            </a:xfrm>
            <a:custGeom>
              <a:avLst/>
              <a:gdLst>
                <a:gd name="connsiteX0" fmla="*/ 0 w 3559461"/>
                <a:gd name="connsiteY0" fmla="*/ 0 h 634732"/>
                <a:gd name="connsiteX1" fmla="*/ 3559461 w 3559461"/>
                <a:gd name="connsiteY1" fmla="*/ 0 h 634732"/>
                <a:gd name="connsiteX2" fmla="*/ 3559461 w 3559461"/>
                <a:gd name="connsiteY2" fmla="*/ 634732 h 634732"/>
                <a:gd name="connsiteX3" fmla="*/ 0 w 3559461"/>
                <a:gd name="connsiteY3" fmla="*/ 634732 h 634732"/>
                <a:gd name="connsiteX4" fmla="*/ 0 w 3559461"/>
                <a:gd name="connsiteY4" fmla="*/ 0 h 634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59461" h="634732">
                  <a:moveTo>
                    <a:pt x="0" y="0"/>
                  </a:moveTo>
                  <a:lnTo>
                    <a:pt x="3559461" y="0"/>
                  </a:lnTo>
                  <a:lnTo>
                    <a:pt x="3559461" y="634732"/>
                  </a:lnTo>
                  <a:lnTo>
                    <a:pt x="0" y="634732"/>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Application Review Panel undertake EoI review process and collectively agree organisation </a:t>
              </a:r>
              <a:r>
                <a:rPr lang="en-GB" sz="1200" dirty="0">
                  <a:latin typeface="Arial" panose="020B0604020202020204" pitchFamily="34" charset="0"/>
                  <a:cs typeface="Arial" panose="020B0604020202020204" pitchFamily="34" charset="0"/>
                </a:rPr>
                <a:t>candidates</a:t>
              </a:r>
              <a:r>
                <a:rPr lang="en-GB" sz="1200" kern="1200" dirty="0">
                  <a:latin typeface="Arial" panose="020B0604020202020204" pitchFamily="34" charset="0"/>
                  <a:cs typeface="Arial" panose="020B0604020202020204" pitchFamily="34" charset="0"/>
                </a:rPr>
                <a:t> for ESLP </a:t>
              </a:r>
            </a:p>
            <a:p>
              <a:pPr marL="57150" lvl="1" indent="-57150" algn="l" defTabSz="4445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Communicate outcomes from panel to those who submitted an EoI and their line manager/sponsor. Request completion of forms A &amp; B by candidate and form C by line manager/sponsor</a:t>
              </a:r>
              <a:endParaRPr lang="en-GB" sz="1200" dirty="0">
                <a:latin typeface="Arial" panose="020B0604020202020204" pitchFamily="34" charset="0"/>
                <a:cs typeface="Arial" panose="020B0604020202020204" pitchFamily="34" charset="0"/>
              </a:endParaRPr>
            </a:p>
            <a:p>
              <a:pPr marL="57150" lvl="1" indent="-57150" algn="l" defTabSz="444500">
                <a:lnSpc>
                  <a:spcPct val="90000"/>
                </a:lnSpc>
                <a:spcBef>
                  <a:spcPct val="0"/>
                </a:spcBef>
                <a:spcAft>
                  <a:spcPct val="15000"/>
                </a:spcAft>
                <a:buChar char="•"/>
              </a:pPr>
              <a:r>
                <a:rPr lang="en-GB" sz="1200" kern="1200" dirty="0">
                  <a:latin typeface="Arial" panose="020B0604020202020204" pitchFamily="34" charset="0"/>
                  <a:cs typeface="Arial" panose="020B0604020202020204" pitchFamily="34" charset="0"/>
                </a:rPr>
                <a:t>Offer 1:1 feedback to those not nominated, include alterative development opportunities</a:t>
              </a:r>
            </a:p>
            <a:p>
              <a:pPr marL="0" lvl="1" algn="l" defTabSz="444500">
                <a:lnSpc>
                  <a:spcPct val="90000"/>
                </a:lnSpc>
                <a:spcBef>
                  <a:spcPct val="0"/>
                </a:spcBef>
                <a:spcAft>
                  <a:spcPct val="15000"/>
                </a:spcAft>
              </a:pPr>
              <a:endParaRPr lang="en-GB" sz="1200" kern="1200" dirty="0">
                <a:latin typeface="Arial" panose="020B0604020202020204" pitchFamily="34" charset="0"/>
                <a:cs typeface="Arial" panose="020B0604020202020204" pitchFamily="34" charset="0"/>
              </a:endParaRPr>
            </a:p>
          </p:txBody>
        </p:sp>
        <p:sp>
          <p:nvSpPr>
            <p:cNvPr id="3" name="Freeform: Shape 2">
              <a:extLst>
                <a:ext uri="{FF2B5EF4-FFF2-40B4-BE49-F238E27FC236}">
                  <a16:creationId xmlns:a16="http://schemas.microsoft.com/office/drawing/2014/main" id="{7FD3CC4C-8A27-5DC4-0014-B409E58C1F4E}"/>
                </a:ext>
              </a:extLst>
            </p:cNvPr>
            <p:cNvSpPr/>
            <p:nvPr/>
          </p:nvSpPr>
          <p:spPr>
            <a:xfrm>
              <a:off x="4088904" y="5650203"/>
              <a:ext cx="1225295" cy="1152962"/>
            </a:xfrm>
            <a:custGeom>
              <a:avLst/>
              <a:gdLst>
                <a:gd name="connsiteX0" fmla="*/ 0 w 1367994"/>
                <a:gd name="connsiteY0" fmla="*/ 180036 h 1079999"/>
                <a:gd name="connsiteX1" fmla="*/ 180036 w 1367994"/>
                <a:gd name="connsiteY1" fmla="*/ 0 h 1079999"/>
                <a:gd name="connsiteX2" fmla="*/ 1187958 w 1367994"/>
                <a:gd name="connsiteY2" fmla="*/ 0 h 1079999"/>
                <a:gd name="connsiteX3" fmla="*/ 1367994 w 1367994"/>
                <a:gd name="connsiteY3" fmla="*/ 180036 h 1079999"/>
                <a:gd name="connsiteX4" fmla="*/ 1367994 w 1367994"/>
                <a:gd name="connsiteY4" fmla="*/ 899963 h 1079999"/>
                <a:gd name="connsiteX5" fmla="*/ 1187958 w 1367994"/>
                <a:gd name="connsiteY5" fmla="*/ 1079999 h 1079999"/>
                <a:gd name="connsiteX6" fmla="*/ 180036 w 1367994"/>
                <a:gd name="connsiteY6" fmla="*/ 1079999 h 1079999"/>
                <a:gd name="connsiteX7" fmla="*/ 0 w 1367994"/>
                <a:gd name="connsiteY7" fmla="*/ 899963 h 1079999"/>
                <a:gd name="connsiteX8" fmla="*/ 0 w 1367994"/>
                <a:gd name="connsiteY8" fmla="*/ 180036 h 1079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994" h="1079999">
                  <a:moveTo>
                    <a:pt x="0" y="180036"/>
                  </a:moveTo>
                  <a:cubicBezTo>
                    <a:pt x="0" y="80605"/>
                    <a:pt x="80605" y="0"/>
                    <a:pt x="180036" y="0"/>
                  </a:cubicBezTo>
                  <a:lnTo>
                    <a:pt x="1187958" y="0"/>
                  </a:lnTo>
                  <a:cubicBezTo>
                    <a:pt x="1287389" y="0"/>
                    <a:pt x="1367994" y="80605"/>
                    <a:pt x="1367994" y="180036"/>
                  </a:cubicBezTo>
                  <a:lnTo>
                    <a:pt x="1367994" y="899963"/>
                  </a:lnTo>
                  <a:cubicBezTo>
                    <a:pt x="1367994" y="999394"/>
                    <a:pt x="1287389" y="1079999"/>
                    <a:pt x="1187958" y="1079999"/>
                  </a:cubicBezTo>
                  <a:lnTo>
                    <a:pt x="180036" y="1079999"/>
                  </a:lnTo>
                  <a:cubicBezTo>
                    <a:pt x="80605" y="1079999"/>
                    <a:pt x="0" y="999394"/>
                    <a:pt x="0" y="899963"/>
                  </a:cubicBezTo>
                  <a:lnTo>
                    <a:pt x="0" y="180036"/>
                  </a:ln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09881" tIns="109881" rIns="109881" bIns="109881" numCol="1" spcCol="1270" anchor="ctr" anchorCtr="0">
              <a:noAutofit/>
            </a:bodyPr>
            <a:lstStyle/>
            <a:p>
              <a:pPr marL="0" lvl="0" indent="0" algn="ctr" defTabSz="666750">
                <a:lnSpc>
                  <a:spcPct val="90000"/>
                </a:lnSpc>
                <a:spcBef>
                  <a:spcPct val="0"/>
                </a:spcBef>
                <a:spcAft>
                  <a:spcPct val="35000"/>
                </a:spcAft>
                <a:buNone/>
              </a:pPr>
              <a:r>
                <a:rPr lang="en-GB" sz="1300" dirty="0"/>
                <a:t>Development Plan</a:t>
              </a:r>
              <a:r>
                <a:rPr lang="en-GB" sz="1300" kern="1200" dirty="0"/>
                <a:t> </a:t>
              </a:r>
            </a:p>
          </p:txBody>
        </p:sp>
        <p:sp>
          <p:nvSpPr>
            <p:cNvPr id="4" name="Arrow: Bent-Up 3">
              <a:extLst>
                <a:ext uri="{FF2B5EF4-FFF2-40B4-BE49-F238E27FC236}">
                  <a16:creationId xmlns:a16="http://schemas.microsoft.com/office/drawing/2014/main" id="{B197084C-25DD-FDD0-708E-81C9FA5C90C9}"/>
                </a:ext>
              </a:extLst>
            </p:cNvPr>
            <p:cNvSpPr/>
            <p:nvPr/>
          </p:nvSpPr>
          <p:spPr>
            <a:xfrm rot="5400000">
              <a:off x="3331278" y="5589204"/>
              <a:ext cx="823544" cy="679601"/>
            </a:xfrm>
            <a:prstGeom prst="bentUpArrow">
              <a:avLst>
                <a:gd name="adj1" fmla="val 32840"/>
                <a:gd name="adj2" fmla="val 25000"/>
                <a:gd name="adj3" fmla="val 35780"/>
              </a:avLst>
            </a:prstGeom>
            <a:scene3d>
              <a:camera prst="orthographicFront">
                <a:rot lat="0" lon="0" rev="0"/>
              </a:camera>
              <a:lightRig rig="contrasting" dir="t">
                <a:rot lat="0" lon="0" rev="1200000"/>
              </a:lightRig>
            </a:scene3d>
            <a:sp3d contourW="12700" prstMaterial="flat">
              <a:bevelT w="177800" h="254000"/>
              <a:bevelB w="152400"/>
            </a:sp3d>
          </p:spPr>
          <p:style>
            <a:lnRef idx="0">
              <a:schemeClr val="lt1">
                <a:hueOff val="0"/>
                <a:satOff val="0"/>
                <a:lumOff val="0"/>
                <a:alphaOff val="0"/>
              </a:schemeClr>
            </a:lnRef>
            <a:fillRef idx="1">
              <a:schemeClr val="accent1">
                <a:tint val="50000"/>
                <a:hueOff val="0"/>
                <a:satOff val="0"/>
                <a:lumOff val="0"/>
                <a:alphaOff val="0"/>
              </a:schemeClr>
            </a:fillRef>
            <a:effectRef idx="1">
              <a:schemeClr val="accent1">
                <a:tint val="50000"/>
                <a:hueOff val="0"/>
                <a:satOff val="0"/>
                <a:lumOff val="0"/>
                <a:alphaOff val="0"/>
              </a:schemeClr>
            </a:effectRef>
            <a:fontRef idx="minor">
              <a:schemeClr val="lt1">
                <a:hueOff val="0"/>
                <a:satOff val="0"/>
                <a:lumOff val="0"/>
                <a:alphaOff val="0"/>
              </a:schemeClr>
            </a:fontRef>
          </p:style>
          <p:txBody>
            <a:bodyPr/>
            <a:lstStyle/>
            <a:p>
              <a:endParaRPr lang="en-IE"/>
            </a:p>
          </p:txBody>
        </p:sp>
        <p:sp>
          <p:nvSpPr>
            <p:cNvPr id="6" name="Freeform: Shape 5">
              <a:extLst>
                <a:ext uri="{FF2B5EF4-FFF2-40B4-BE49-F238E27FC236}">
                  <a16:creationId xmlns:a16="http://schemas.microsoft.com/office/drawing/2014/main" id="{E34EAE04-2810-AA87-0EEE-FCABE0F79F6C}"/>
                </a:ext>
              </a:extLst>
            </p:cNvPr>
            <p:cNvSpPr/>
            <p:nvPr/>
          </p:nvSpPr>
          <p:spPr>
            <a:xfrm>
              <a:off x="5327921" y="5791284"/>
              <a:ext cx="4389850" cy="935077"/>
            </a:xfrm>
            <a:custGeom>
              <a:avLst/>
              <a:gdLst>
                <a:gd name="connsiteX0" fmla="*/ 0 w 3358082"/>
                <a:gd name="connsiteY0" fmla="*/ 0 h 634732"/>
                <a:gd name="connsiteX1" fmla="*/ 3358082 w 3358082"/>
                <a:gd name="connsiteY1" fmla="*/ 0 h 634732"/>
                <a:gd name="connsiteX2" fmla="*/ 3358082 w 3358082"/>
                <a:gd name="connsiteY2" fmla="*/ 634732 h 634732"/>
                <a:gd name="connsiteX3" fmla="*/ 0 w 3358082"/>
                <a:gd name="connsiteY3" fmla="*/ 634732 h 634732"/>
                <a:gd name="connsiteX4" fmla="*/ 0 w 3358082"/>
                <a:gd name="connsiteY4" fmla="*/ 0 h 6347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8082" h="634732">
                  <a:moveTo>
                    <a:pt x="0" y="0"/>
                  </a:moveTo>
                  <a:lnTo>
                    <a:pt x="3358082" y="0"/>
                  </a:lnTo>
                  <a:lnTo>
                    <a:pt x="3358082" y="634732"/>
                  </a:lnTo>
                  <a:lnTo>
                    <a:pt x="0" y="634732"/>
                  </a:lnTo>
                  <a:lnTo>
                    <a:pt x="0" y="0"/>
                  </a:lnTo>
                  <a:close/>
                </a:path>
              </a:pathLst>
            </a:custGeom>
          </p:spPr>
          <p:style>
            <a:lnRef idx="1">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8100" tIns="38100" rIns="38100" bIns="38100" numCol="1" spcCol="1270" anchor="ctr" anchorCtr="0">
              <a:noAutofit/>
            </a:bodyPr>
            <a:lstStyle/>
            <a:p>
              <a:pPr marL="57150" lvl="1" indent="-57150" algn="l" defTabSz="444500">
                <a:lnSpc>
                  <a:spcPct val="90000"/>
                </a:lnSpc>
                <a:spcBef>
                  <a:spcPct val="0"/>
                </a:spcBef>
                <a:spcAft>
                  <a:spcPct val="15000"/>
                </a:spcAft>
                <a:buChar char="•"/>
              </a:pPr>
              <a:r>
                <a:rPr lang="en-GB" sz="1200" dirty="0">
                  <a:latin typeface="Arial" panose="020B0604020202020204" pitchFamily="34" charset="0"/>
                  <a:cs typeface="Arial" panose="020B0604020202020204" pitchFamily="34" charset="0"/>
                </a:rPr>
                <a:t>Participants to complete and submit development plan after the Career Reflection Day by 18th February 2025</a:t>
              </a:r>
              <a:endParaRPr lang="en-GB" sz="1200" dirty="0">
                <a:highlight>
                  <a:srgbClr val="FFFF00"/>
                </a:highlight>
                <a:latin typeface="Arial" panose="020B0604020202020204" pitchFamily="34" charset="0"/>
                <a:cs typeface="Arial" panose="020B0604020202020204" pitchFamily="34" charset="0"/>
              </a:endParaRPr>
            </a:p>
          </p:txBody>
        </p:sp>
      </p:grpSp>
      <p:sp>
        <p:nvSpPr>
          <p:cNvPr id="2" name="Slide Number Placeholder 5">
            <a:extLst>
              <a:ext uri="{FF2B5EF4-FFF2-40B4-BE49-F238E27FC236}">
                <a16:creationId xmlns:a16="http://schemas.microsoft.com/office/drawing/2014/main" id="{72A342C0-1C53-AC42-777F-92539434833A}"/>
              </a:ext>
            </a:extLst>
          </p:cNvPr>
          <p:cNvSpPr>
            <a:spLocks noGrp="1"/>
          </p:cNvSpPr>
          <p:nvPr>
            <p:ph type="sldNum" sz="quarter" idx="12"/>
          </p:nvPr>
        </p:nvSpPr>
        <p:spPr>
          <a:xfrm>
            <a:off x="344488" y="6381328"/>
            <a:ext cx="1243878" cy="365125"/>
          </a:xfrm>
        </p:spPr>
        <p:txBody>
          <a:bodyPr/>
          <a:lstStyle/>
          <a:p>
            <a:fld id="{7DC1BBB0-96F0-4077-A278-0F3FB5C104D3}" type="slidenum">
              <a:rPr lang="en-US" smtClean="0"/>
              <a:pPr/>
              <a:t>12</a:t>
            </a:fld>
            <a:endParaRPr lang="en-US" dirty="0"/>
          </a:p>
        </p:txBody>
      </p:sp>
    </p:spTree>
    <p:extLst>
      <p:ext uri="{BB962C8B-B14F-4D97-AF65-F5344CB8AC3E}">
        <p14:creationId xmlns:p14="http://schemas.microsoft.com/office/powerpoint/2010/main" val="1174615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E53A42-BD30-0946-9491-2EE69A1F13EE}"/>
              </a:ext>
            </a:extLst>
          </p:cNvPr>
          <p:cNvSpPr>
            <a:spLocks noGrp="1" noRot="1" noMove="1" noResize="1" noEditPoints="1" noAdjustHandles="1" noChangeArrowheads="1" noChangeShapeType="1"/>
          </p:cNvSpPr>
          <p:nvPr>
            <p:ph type="body" sz="quarter" idx="10"/>
          </p:nvPr>
        </p:nvSpPr>
        <p:spPr>
          <a:xfrm>
            <a:off x="416496" y="908720"/>
            <a:ext cx="8857555" cy="4104456"/>
          </a:xfrm>
        </p:spPr>
        <p:txBody>
          <a:bodyPr>
            <a:noAutofit/>
          </a:bodyPr>
          <a:lstStyle/>
          <a:p>
            <a:r>
              <a:rPr lang="en-GB" dirty="0">
                <a:solidFill>
                  <a:schemeClr val="tx1"/>
                </a:solidFill>
                <a:latin typeface="Arial" panose="020B0604020202020204" pitchFamily="34" charset="0"/>
                <a:cs typeface="Arial" panose="020B0604020202020204" pitchFamily="34" charset="0"/>
              </a:rPr>
              <a:t>The candidate expression of interest process encourages the candidate to:</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Review and explore their career aspirations.</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Discuss their development and fit for ESLP with their sponsoring manager making links to the individual’s appraisal and PDP.</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 sponsoring manager to confirm support for their candidate for ESLP and request justification for this decision for review by the panel.</a:t>
            </a:r>
          </a:p>
          <a:p>
            <a:r>
              <a:rPr lang="en-GB" dirty="0">
                <a:solidFill>
                  <a:schemeClr val="tx1"/>
                </a:solidFill>
                <a:latin typeface="Arial" panose="020B0604020202020204" pitchFamily="34" charset="0"/>
                <a:cs typeface="Arial" panose="020B0604020202020204" pitchFamily="34" charset="0"/>
              </a:rPr>
              <a:t>The EOI will be reviewed by the panel and should include the following:</a:t>
            </a:r>
          </a:p>
          <a:p>
            <a:pPr marL="788670" lvl="1" indent="-285750">
              <a:buSzPct val="100000"/>
              <a:buFont typeface="Arial" panose="020B0604020202020204" pitchFamily="34" charset="0"/>
              <a:buChar char="•"/>
            </a:pPr>
            <a:r>
              <a:rPr lang="en-IE" b="0" dirty="0">
                <a:solidFill>
                  <a:srgbClr val="242424"/>
                </a:solidFill>
                <a:effectLst/>
                <a:highlight>
                  <a:srgbClr val="FFFFFF"/>
                </a:highlight>
                <a:latin typeface="Arial" panose="020B0604020202020204" pitchFamily="34" charset="0"/>
                <a:cs typeface="Arial" panose="020B0604020202020204" pitchFamily="34" charset="0"/>
              </a:rPr>
              <a:t>Assessment of capability against the Model of Potential</a:t>
            </a:r>
          </a:p>
          <a:p>
            <a:pPr marL="788670" lvl="1" indent="-285750">
              <a:buSzPct val="100000"/>
              <a:buFont typeface="Arial" panose="020B0604020202020204" pitchFamily="34" charset="0"/>
              <a:buChar char="•"/>
            </a:pPr>
            <a:r>
              <a:rPr lang="en-IE" b="0" dirty="0">
                <a:solidFill>
                  <a:srgbClr val="242424"/>
                </a:solidFill>
                <a:effectLst/>
                <a:highlight>
                  <a:srgbClr val="FFFFFF"/>
                </a:highlight>
                <a:latin typeface="Arial" panose="020B0604020202020204" pitchFamily="34" charset="0"/>
                <a:cs typeface="Arial" panose="020B0604020202020204" pitchFamily="34" charset="0"/>
              </a:rPr>
              <a:t>How do you see your candidate showing potential to take on bigger / more complex roles in the future?</a:t>
            </a:r>
          </a:p>
          <a:p>
            <a:pPr marL="788670" lvl="1" indent="-285750">
              <a:buSzPct val="100000"/>
              <a:buFont typeface="Arial" panose="020B0604020202020204" pitchFamily="34" charset="0"/>
              <a:buChar char="•"/>
            </a:pPr>
            <a:r>
              <a:rPr lang="en-IE" b="0" dirty="0">
                <a:solidFill>
                  <a:srgbClr val="242424"/>
                </a:solidFill>
                <a:effectLst/>
                <a:highlight>
                  <a:srgbClr val="FFFFFF"/>
                </a:highlight>
                <a:latin typeface="Arial" panose="020B0604020202020204" pitchFamily="34" charset="0"/>
                <a:cs typeface="Arial" panose="020B0604020202020204" pitchFamily="34" charset="0"/>
              </a:rPr>
              <a:t>Is ESLP the right programme for your candidate? How would they benefit from participation?</a:t>
            </a:r>
          </a:p>
          <a:p>
            <a:pPr marL="788670" lvl="1" indent="-285750">
              <a:buSzPct val="100000"/>
              <a:buFont typeface="Arial" panose="020B0604020202020204" pitchFamily="34" charset="0"/>
              <a:buChar char="•"/>
            </a:pPr>
            <a:r>
              <a:rPr lang="en-IE" dirty="0">
                <a:solidFill>
                  <a:srgbClr val="242424"/>
                </a:solidFill>
                <a:highlight>
                  <a:srgbClr val="FFFFFF"/>
                </a:highlight>
                <a:latin typeface="Arial" panose="020B0604020202020204" pitchFamily="34" charset="0"/>
                <a:cs typeface="Arial" panose="020B0604020202020204" pitchFamily="34" charset="0"/>
              </a:rPr>
              <a:t>What is likely to be the biggest challenge / obstacle for your candidate in progressing to more senior levels?</a:t>
            </a:r>
          </a:p>
          <a:p>
            <a:pPr marL="788670" lvl="1" indent="-285750">
              <a:buSzPct val="100000"/>
              <a:buFont typeface="Arial" panose="020B0604020202020204" pitchFamily="34" charset="0"/>
              <a:buChar char="•"/>
            </a:pPr>
            <a:r>
              <a:rPr lang="en-IE" dirty="0">
                <a:solidFill>
                  <a:srgbClr val="242424"/>
                </a:solidFill>
                <a:highlight>
                  <a:srgbClr val="FFFFFF"/>
                </a:highlight>
                <a:latin typeface="Arial" panose="020B0604020202020204" pitchFamily="34" charset="0"/>
                <a:cs typeface="Arial" panose="020B0604020202020204" pitchFamily="34" charset="0"/>
              </a:rPr>
              <a:t>Strengths / areas for development</a:t>
            </a:r>
            <a:endParaRPr lang="en-GB" dirty="0">
              <a:solidFill>
                <a:schemeClr val="tx1"/>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 organisation ESLP Review Panel to determine if the candidate meets the selection criteria and demonstrate they are ready for ESLP.   </a:t>
            </a:r>
          </a:p>
          <a:p>
            <a:pPr marL="285750" indent="-285750">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Successful candidates requested to complete the relevant forms and return to the organisations ESLP lead for collation and submission to the project team.</a:t>
            </a:r>
          </a:p>
        </p:txBody>
      </p:sp>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272480" y="229067"/>
            <a:ext cx="9633520" cy="494365"/>
          </a:xfrm>
        </p:spPr>
        <p:txBody>
          <a:bodyPr>
            <a:noAutofit/>
          </a:bodyPr>
          <a:lstStyle/>
          <a:p>
            <a:r>
              <a:rPr lang="en-GB" sz="2400" dirty="0">
                <a:solidFill>
                  <a:srgbClr val="007266"/>
                </a:solidFill>
                <a:latin typeface="Arial" panose="020B0604020202020204" pitchFamily="34" charset="0"/>
                <a:cs typeface="Arial" panose="020B0604020202020204" pitchFamily="34" charset="0"/>
              </a:rPr>
              <a:t>ESLP Expression of Interest process (EOI) (further guidance if required)</a:t>
            </a:r>
          </a:p>
        </p:txBody>
      </p:sp>
    </p:spTree>
    <p:extLst>
      <p:ext uri="{BB962C8B-B14F-4D97-AF65-F5344CB8AC3E}">
        <p14:creationId xmlns:p14="http://schemas.microsoft.com/office/powerpoint/2010/main" val="2917780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E53A42-BD30-0946-9491-2EE69A1F13EE}"/>
              </a:ext>
            </a:extLst>
          </p:cNvPr>
          <p:cNvSpPr>
            <a:spLocks noGrp="1"/>
          </p:cNvSpPr>
          <p:nvPr>
            <p:ph type="body" sz="quarter" idx="10"/>
          </p:nvPr>
        </p:nvSpPr>
        <p:spPr>
          <a:xfrm>
            <a:off x="415925" y="548680"/>
            <a:ext cx="9361611" cy="4671376"/>
          </a:xfrm>
        </p:spPr>
        <p:txBody>
          <a:bodyPr>
            <a:noAutofit/>
          </a:bodyPr>
          <a:lstStyle/>
          <a:p>
            <a:pPr>
              <a:lnSpc>
                <a:spcPct val="100000"/>
              </a:lnSpc>
            </a:pPr>
            <a:r>
              <a:rPr lang="en-GB" dirty="0">
                <a:solidFill>
                  <a:schemeClr val="tx1"/>
                </a:solidFill>
                <a:latin typeface="Arial" panose="020B0604020202020204" pitchFamily="34" charset="0"/>
                <a:cs typeface="Arial" panose="020B0604020202020204" pitchFamily="34" charset="0"/>
              </a:rPr>
              <a:t>Each organisation can nominate up to four participants per ESLP cohort</a:t>
            </a:r>
          </a:p>
          <a:p>
            <a:pPr>
              <a:lnSpc>
                <a:spcPct val="100000"/>
              </a:lnSpc>
            </a:pPr>
            <a:r>
              <a:rPr lang="en-GB" dirty="0">
                <a:solidFill>
                  <a:schemeClr val="tx1"/>
                </a:solidFill>
                <a:latin typeface="Arial" panose="020B0604020202020204" pitchFamily="34" charset="0"/>
                <a:cs typeface="Arial" panose="020B0604020202020204" pitchFamily="34" charset="0"/>
              </a:rPr>
              <a:t>For those organisations who have used their local talent process </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ESLP lead to confirm candidate readiness after discussions with line manager</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Local ESLP Lead/s and sponsoring executive director (CPO/HRD or nominated substitute) to agree local nominees</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Candidates to complete forms A and B</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Line Managers to complete forms C</a:t>
            </a:r>
          </a:p>
          <a:p>
            <a:pPr>
              <a:lnSpc>
                <a:spcPct val="100000"/>
              </a:lnSpc>
            </a:pPr>
            <a:r>
              <a:rPr lang="en-GB" dirty="0">
                <a:solidFill>
                  <a:schemeClr val="tx1"/>
                </a:solidFill>
                <a:latin typeface="Arial" panose="020B0604020202020204" pitchFamily="34" charset="0"/>
                <a:cs typeface="Arial" panose="020B0604020202020204" pitchFamily="34" charset="0"/>
              </a:rPr>
              <a:t>For those organisations who have used an expression of interest process </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Complete evaluation and selection as detailed on slide 12</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Candidates to complete forms A and B</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Line Managers to complete forms C</a:t>
            </a:r>
          </a:p>
          <a:p>
            <a:pPr>
              <a:lnSpc>
                <a:spcPct val="100000"/>
              </a:lnSpc>
            </a:pPr>
            <a:r>
              <a:rPr lang="en-GB" dirty="0">
                <a:solidFill>
                  <a:schemeClr val="tx1"/>
                </a:solidFill>
                <a:latin typeface="Arial" panose="020B0604020202020204" pitchFamily="34" charset="0"/>
                <a:cs typeface="Arial" panose="020B0604020202020204" pitchFamily="34" charset="0"/>
              </a:rPr>
              <a:t>All system partner organisations ESLP leads to submit to project team by 6</a:t>
            </a:r>
            <a:r>
              <a:rPr lang="en-GB" baseline="30000" dirty="0">
                <a:solidFill>
                  <a:schemeClr val="tx1"/>
                </a:solidFill>
                <a:latin typeface="Arial" panose="020B0604020202020204" pitchFamily="34" charset="0"/>
                <a:cs typeface="Arial" panose="020B0604020202020204" pitchFamily="34" charset="0"/>
              </a:rPr>
              <a:t>th</a:t>
            </a:r>
            <a:r>
              <a:rPr lang="en-GB" dirty="0">
                <a:solidFill>
                  <a:schemeClr val="tx1"/>
                </a:solidFill>
                <a:latin typeface="Arial" panose="020B0604020202020204" pitchFamily="34" charset="0"/>
                <a:cs typeface="Arial" panose="020B0604020202020204" pitchFamily="34" charset="0"/>
              </a:rPr>
              <a:t> January 2025</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A: Candidate Application Form</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C: Organisation Nomination Form</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E: Coach Nomination Form</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F: Experiential opportunities template</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G: EDI Analytical template</a:t>
            </a:r>
          </a:p>
          <a:p>
            <a:pPr marL="285750" indent="-285750">
              <a:lnSpc>
                <a:spcPct val="100000"/>
              </a:lnSpc>
              <a:buFont typeface="Arial" panose="020B0604020202020204" pitchFamily="34" charset="0"/>
              <a:buChar char="•"/>
            </a:pPr>
            <a:endParaRPr lang="en-GB" dirty="0">
              <a:solidFill>
                <a:schemeClr val="tx1"/>
              </a:solidFill>
              <a:latin typeface="Arial" panose="020B0604020202020204" pitchFamily="34" charset="0"/>
              <a:cs typeface="Arial" panose="020B0604020202020204" pitchFamily="34" charset="0"/>
            </a:endParaRPr>
          </a:p>
          <a:p>
            <a:pPr>
              <a:lnSpc>
                <a:spcPct val="100000"/>
              </a:lnSpc>
            </a:pPr>
            <a:endParaRPr lang="en-GB" dirty="0">
              <a:solidFill>
                <a:schemeClr val="tx1"/>
              </a:solidFill>
              <a:latin typeface="Arial" panose="020B0604020202020204" pitchFamily="34" charset="0"/>
              <a:cs typeface="Arial" panose="020B0604020202020204" pitchFamily="34" charset="0"/>
            </a:endParaRPr>
          </a:p>
          <a:p>
            <a:pPr>
              <a:lnSpc>
                <a:spcPct val="100000"/>
              </a:lnSpc>
            </a:pPr>
            <a:endParaRPr lang="en-GB" dirty="0">
              <a:solidFill>
                <a:schemeClr val="tx1"/>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434938" y="116632"/>
            <a:ext cx="7776864" cy="494365"/>
          </a:xfrm>
        </p:spPr>
        <p:txBody>
          <a:bodyPr>
            <a:noAutofit/>
          </a:bodyPr>
          <a:lstStyle/>
          <a:p>
            <a:r>
              <a:rPr lang="en-GB" sz="2400" dirty="0">
                <a:solidFill>
                  <a:srgbClr val="007266"/>
                </a:solidFill>
                <a:latin typeface="Arial" panose="020B0604020202020204" pitchFamily="34" charset="0"/>
                <a:cs typeface="Arial" panose="020B0604020202020204" pitchFamily="34" charset="0"/>
              </a:rPr>
              <a:t>Stage Two: Organisation Nomination </a:t>
            </a:r>
            <a:br>
              <a:rPr lang="en-GB" sz="2400" dirty="0">
                <a:solidFill>
                  <a:srgbClr val="007266"/>
                </a:solidFill>
                <a:latin typeface="Arial" panose="020B0604020202020204" pitchFamily="34" charset="0"/>
                <a:cs typeface="Arial" panose="020B0604020202020204" pitchFamily="34" charset="0"/>
              </a:rPr>
            </a:br>
            <a:endParaRPr lang="en-GB" sz="2400" dirty="0">
              <a:solidFill>
                <a:srgbClr val="0072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4431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E53A42-BD30-0946-9491-2EE69A1F13EE}"/>
              </a:ext>
            </a:extLst>
          </p:cNvPr>
          <p:cNvSpPr>
            <a:spLocks noGrp="1"/>
          </p:cNvSpPr>
          <p:nvPr>
            <p:ph type="body" sz="quarter" idx="10"/>
          </p:nvPr>
        </p:nvSpPr>
        <p:spPr>
          <a:xfrm>
            <a:off x="395424" y="1052736"/>
            <a:ext cx="8950064" cy="4464496"/>
          </a:xfrm>
        </p:spPr>
        <p:txBody>
          <a:bodyPr>
            <a:normAutofit/>
          </a:bodyPr>
          <a:lstStyle/>
          <a:p>
            <a:pPr>
              <a:lnSpc>
                <a:spcPct val="150000"/>
              </a:lnSpc>
            </a:pPr>
            <a:r>
              <a:rPr lang="en-GB" dirty="0">
                <a:solidFill>
                  <a:schemeClr val="tx1"/>
                </a:solidFill>
                <a:latin typeface="Arial" panose="020B0604020202020204" pitchFamily="34" charset="0"/>
                <a:cs typeface="Arial" panose="020B0604020202020204" pitchFamily="34" charset="0"/>
              </a:rPr>
              <a:t>This day provides an opportunity for candidates to gain further insight into their strengths and areas of development before designing their own personal development plan (PDP). This will include:</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Pre-Career Reflection Day work to help participants to prepare to get the most out of the day</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Career Coaching; an opportunity to work with a coach to further refine career thinking</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Networking; an opportunity to network broadly across systems organisations </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Assessment Activities; an opportunity to gain further insights into strengths / development areas through participation in observed activities supported by real time feedback. </a:t>
            </a:r>
          </a:p>
        </p:txBody>
      </p:sp>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272480" y="188640"/>
            <a:ext cx="8496944" cy="482286"/>
          </a:xfrm>
        </p:spPr>
        <p:txBody>
          <a:bodyPr>
            <a:noAutofit/>
          </a:bodyPr>
          <a:lstStyle/>
          <a:p>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Stage Three: Career Reflection Day</a:t>
            </a:r>
            <a:b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br>
            <a:endParaRPr lang="en-GB" sz="2000" dirty="0">
              <a:solidFill>
                <a:srgbClr val="0072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13295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E53A42-BD30-0946-9491-2EE69A1F13EE}"/>
              </a:ext>
            </a:extLst>
          </p:cNvPr>
          <p:cNvSpPr>
            <a:spLocks noGrp="1"/>
          </p:cNvSpPr>
          <p:nvPr>
            <p:ph type="body" sz="quarter" idx="10"/>
          </p:nvPr>
        </p:nvSpPr>
        <p:spPr>
          <a:xfrm>
            <a:off x="430348" y="764704"/>
            <a:ext cx="9092524" cy="4536504"/>
          </a:xfrm>
        </p:spPr>
        <p:txBody>
          <a:bodyPr>
            <a:noAutofit/>
          </a:bodyPr>
          <a:lstStyle/>
          <a:p>
            <a:pPr>
              <a:lnSpc>
                <a:spcPct val="150000"/>
              </a:lnSpc>
            </a:pPr>
            <a:r>
              <a:rPr lang="en-GB" dirty="0">
                <a:solidFill>
                  <a:schemeClr val="tx1"/>
                </a:solidFill>
                <a:latin typeface="Arial" panose="020B0604020202020204" pitchFamily="34" charset="0"/>
                <a:cs typeface="Arial" panose="020B0604020202020204" pitchFamily="34" charset="0"/>
              </a:rPr>
              <a:t>The final stage of the application process is the submission by the proposed participant of their Personal Development Plan. This is designed to:</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Provide a final opportunity to reflect on strengths and areas for development with their line manager</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Enable the candidate to design a tailored development plan to help reach career goals</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Reflect on and plan for how to make the most of ESLP</a:t>
            </a:r>
          </a:p>
          <a:p>
            <a:pPr>
              <a:lnSpc>
                <a:spcPct val="150000"/>
              </a:lnSpc>
            </a:pPr>
            <a:r>
              <a:rPr lang="en-GB" dirty="0">
                <a:solidFill>
                  <a:schemeClr val="tx1"/>
                </a:solidFill>
                <a:latin typeface="Arial" panose="020B0604020202020204" pitchFamily="34" charset="0"/>
                <a:cs typeface="Arial" panose="020B0604020202020204" pitchFamily="34" charset="0"/>
              </a:rPr>
              <a:t>The Development Plan will be reviewed by:</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 ESLP Leads to ensure consistent quality and confirm ESLP is the right programme for each proposed participant</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ESLP Delivery Partner to inform programme design</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We also encourage participants to share their development plan with their line managers / sponsors </a:t>
            </a:r>
          </a:p>
          <a:p>
            <a:pPr>
              <a:lnSpc>
                <a:spcPct val="150000"/>
              </a:lnSpc>
            </a:pPr>
            <a:r>
              <a:rPr lang="en-GB" dirty="0">
                <a:solidFill>
                  <a:schemeClr val="tx1"/>
                </a:solidFill>
                <a:latin typeface="Arial" panose="020B0604020202020204" pitchFamily="34" charset="0"/>
                <a:cs typeface="Arial" panose="020B0604020202020204" pitchFamily="34" charset="0"/>
              </a:rPr>
              <a:t>Form D: Candidate PDP template will be made available prior to the Career Reflection Day.  </a:t>
            </a:r>
          </a:p>
          <a:p>
            <a:pPr>
              <a:lnSpc>
                <a:spcPct val="100000"/>
              </a:lnSpc>
            </a:pPr>
            <a:r>
              <a:rPr lang="en-GB" dirty="0">
                <a:solidFill>
                  <a:schemeClr val="tx1"/>
                </a:solidFill>
                <a:latin typeface="Arial" panose="020B0604020202020204" pitchFamily="34" charset="0"/>
                <a:cs typeface="Arial" panose="020B0604020202020204" pitchFamily="34" charset="0"/>
              </a:rPr>
              <a:t>The submission date for completed Form D: Candidate PDP template by 18th February 2025, further details</a:t>
            </a:r>
          </a:p>
          <a:p>
            <a:pPr>
              <a:lnSpc>
                <a:spcPct val="100000"/>
              </a:lnSpc>
            </a:pPr>
            <a:r>
              <a:rPr lang="en-GB" dirty="0">
                <a:solidFill>
                  <a:schemeClr val="tx1"/>
                </a:solidFill>
                <a:latin typeface="Arial" panose="020B0604020202020204" pitchFamily="34" charset="0"/>
                <a:cs typeface="Arial" panose="020B0604020202020204" pitchFamily="34" charset="0"/>
              </a:rPr>
              <a:t> to follow.</a:t>
            </a:r>
          </a:p>
        </p:txBody>
      </p:sp>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296450" y="188640"/>
            <a:ext cx="7776864" cy="494365"/>
          </a:xfrm>
        </p:spPr>
        <p:txBody>
          <a:bodyPr>
            <a:noAutofit/>
          </a:bodyPr>
          <a:lstStyle/>
          <a:p>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Stage Four:  Personal Development Plan (PDP)</a:t>
            </a:r>
            <a:br>
              <a:rPr lang="en-GB" sz="2800" dirty="0">
                <a:solidFill>
                  <a:srgbClr val="007266"/>
                </a:solidFill>
                <a:latin typeface="Arial" panose="020B0604020202020204" pitchFamily="34" charset="0"/>
                <a:ea typeface="Cambria" panose="02040503050406030204" pitchFamily="18" charset="0"/>
                <a:cs typeface="Arial" panose="020B0604020202020204" pitchFamily="34" charset="0"/>
              </a:rPr>
            </a:br>
            <a:endParaRPr lang="en-GB" sz="2400" dirty="0">
              <a:solidFill>
                <a:srgbClr val="0072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35956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FDDA8B85-DCBA-11A1-775C-AE5DDA899B10}"/>
              </a:ext>
            </a:extLst>
          </p:cNvPr>
          <p:cNvSpPr txBox="1">
            <a:spLocks/>
          </p:cNvSpPr>
          <p:nvPr/>
        </p:nvSpPr>
        <p:spPr>
          <a:xfrm>
            <a:off x="1208584" y="4077072"/>
            <a:ext cx="7056784" cy="620656"/>
          </a:xfrm>
          <a:prstGeom prst="rect">
            <a:avLst/>
          </a:prstGeom>
        </p:spPr>
        <p:txBody>
          <a:bodyPr/>
          <a:lstStyle>
            <a:lvl1pPr algn="l" defTabSz="914400" rtl="0" eaLnBrk="1" latinLnBrk="0" hangingPunct="1">
              <a:lnSpc>
                <a:spcPct val="90000"/>
              </a:lnSpc>
              <a:spcBef>
                <a:spcPct val="0"/>
              </a:spcBef>
              <a:buNone/>
              <a:defRPr sz="3000" kern="1200" spc="-60" baseline="0">
                <a:solidFill>
                  <a:srgbClr val="00B050"/>
                </a:solidFill>
                <a:latin typeface="+mj-lt"/>
                <a:ea typeface="+mj-ea"/>
                <a:cs typeface="+mj-cs"/>
              </a:defRPr>
            </a:lvl1pPr>
          </a:lstStyle>
          <a:p>
            <a:pPr defTabSz="457200">
              <a:lnSpc>
                <a:spcPct val="115000"/>
              </a:lnSpc>
              <a:spcBef>
                <a:spcPts val="1200"/>
              </a:spcBef>
              <a:spcAft>
                <a:spcPts val="1000"/>
              </a:spcAft>
              <a:buClr>
                <a:schemeClr val="accent1"/>
              </a:buClr>
            </a:pPr>
            <a:r>
              <a:rPr lang="en-GB" sz="3600" b="1" spc="0" dirty="0">
                <a:solidFill>
                  <a:srgbClr val="007266"/>
                </a:solidFill>
                <a:latin typeface="Arial" panose="020B0604020202020204" pitchFamily="34" charset="0"/>
                <a:ea typeface="Calibri" panose="020F0502020204030204" pitchFamily="34" charset="0"/>
                <a:cs typeface="Arial" panose="020B0604020202020204" pitchFamily="34" charset="0"/>
              </a:rPr>
              <a:t>ESLP Model of Potential Guide</a:t>
            </a:r>
          </a:p>
        </p:txBody>
      </p:sp>
    </p:spTree>
    <p:extLst>
      <p:ext uri="{BB962C8B-B14F-4D97-AF65-F5344CB8AC3E}">
        <p14:creationId xmlns:p14="http://schemas.microsoft.com/office/powerpoint/2010/main" val="12887842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294173" y="254792"/>
            <a:ext cx="7776864" cy="1214991"/>
          </a:xfrm>
        </p:spPr>
        <p:txBody>
          <a:bodyPr>
            <a:noAutofit/>
          </a:bodyPr>
          <a:lstStyle/>
          <a:p>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ESLP Model of Potential</a:t>
            </a:r>
            <a:b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br>
            <a:endParaRPr lang="en-GB" sz="2000" dirty="0">
              <a:solidFill>
                <a:srgbClr val="007266"/>
              </a:solidFill>
              <a:latin typeface="Arial" panose="020B0604020202020204" pitchFamily="34" charset="0"/>
              <a:cs typeface="Arial" panose="020B0604020202020204" pitchFamily="34" charset="0"/>
            </a:endParaRPr>
          </a:p>
        </p:txBody>
      </p:sp>
      <p:sp>
        <p:nvSpPr>
          <p:cNvPr id="6" name="Content Placeholder 2">
            <a:extLst>
              <a:ext uri="{FF2B5EF4-FFF2-40B4-BE49-F238E27FC236}">
                <a16:creationId xmlns:a16="http://schemas.microsoft.com/office/drawing/2014/main" id="{1DD9F3B0-7000-5038-4B07-D6127BC639AC}"/>
              </a:ext>
            </a:extLst>
          </p:cNvPr>
          <p:cNvSpPr txBox="1">
            <a:spLocks/>
          </p:cNvSpPr>
          <p:nvPr/>
        </p:nvSpPr>
        <p:spPr>
          <a:xfrm>
            <a:off x="327452" y="814426"/>
            <a:ext cx="9091396" cy="4351338"/>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a:lstStyle>
          <a:p>
            <a:pPr marL="0" marR="0" lvl="0" indent="0" algn="just" defTabSz="914400" rtl="0" eaLnBrk="1" fontAlgn="auto" latinLnBrk="0" hangingPunct="1">
              <a:lnSpc>
                <a:spcPct val="150000"/>
              </a:lnSpc>
              <a:spcBef>
                <a:spcPts val="1200"/>
              </a:spcBef>
              <a:spcAft>
                <a:spcPts val="0"/>
              </a:spcAft>
              <a:buClr>
                <a:srgbClr val="40BAD2"/>
              </a:buClr>
              <a:buSzTx/>
              <a:buFont typeface="Wingdings 2" pitchFamily="18" charset="2"/>
              <a:buNone/>
              <a:tabLst/>
              <a:defRPr/>
            </a:pPr>
            <a:r>
              <a:rPr kumimoji="0" lang="en-GB" sz="14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We have a developed an ESLP Model of Potential to support the:</a:t>
            </a:r>
          </a:p>
          <a:p>
            <a:pPr marL="285750" marR="0" lvl="0" indent="-285750" algn="just" defTabSz="914400" rtl="0" eaLnBrk="1" fontAlgn="auto" latinLnBrk="0" hangingPunct="1">
              <a:lnSpc>
                <a:spcPct val="150000"/>
              </a:lnSpc>
              <a:spcBef>
                <a:spcPts val="1200"/>
              </a:spcBef>
              <a:spcAft>
                <a:spcPts val="0"/>
              </a:spcAft>
              <a:buClr>
                <a:srgbClr val="40BAD2"/>
              </a:buClr>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Selection and development of diverse range of candidates who have potential to be successful at senior levels in health and social care. This could be through continuation to ADDS or other routes.</a:t>
            </a:r>
          </a:p>
          <a:p>
            <a:pPr marL="285750" marR="0" lvl="0" indent="-285750" algn="just" defTabSz="914400" rtl="0" eaLnBrk="1" fontAlgn="auto" latinLnBrk="0" hangingPunct="1">
              <a:lnSpc>
                <a:spcPct val="150000"/>
              </a:lnSpc>
              <a:spcBef>
                <a:spcPts val="1200"/>
              </a:spcBef>
              <a:spcAft>
                <a:spcPts val="0"/>
              </a:spcAft>
              <a:buClr>
                <a:srgbClr val="40BAD2"/>
              </a:buClr>
              <a:buSzTx/>
              <a:buFont typeface="Arial" panose="020B0604020202020204" pitchFamily="34" charset="0"/>
              <a:buChar char="•"/>
              <a:tabLst/>
              <a:defRPr/>
            </a:pPr>
            <a:r>
              <a:rPr kumimoji="0" lang="en-GB" sz="14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Selection and development of candidates who are at the right stage to benefit from participation </a:t>
            </a:r>
          </a:p>
          <a:p>
            <a:pPr marL="0" marR="0" lvl="0" indent="0" algn="just" defTabSz="914400" rtl="0" eaLnBrk="1" fontAlgn="auto" latinLnBrk="0" hangingPunct="1">
              <a:lnSpc>
                <a:spcPct val="150000"/>
              </a:lnSpc>
              <a:spcBef>
                <a:spcPts val="1200"/>
              </a:spcBef>
              <a:spcAft>
                <a:spcPts val="0"/>
              </a:spcAft>
              <a:buClr>
                <a:srgbClr val="40BAD2"/>
              </a:buClr>
              <a:buSzTx/>
              <a:buFont typeface="Wingdings 2" pitchFamily="18" charset="2"/>
              <a:buNone/>
              <a:tabLst/>
              <a:defRPr/>
            </a:pPr>
            <a:r>
              <a:rPr kumimoji="0" lang="en-GB" sz="14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The Model of Potential focuses on who has the </a:t>
            </a:r>
            <a:r>
              <a:rPr kumimoji="0" lang="en-GB" sz="1400" b="1"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foundations of characteristics, behaviours and mindset that are common in those successful in senior roles</a:t>
            </a:r>
            <a:r>
              <a:rPr kumimoji="0" lang="en-GB" sz="1400" b="0" i="0" u="none" strike="noStrike" kern="1200" cap="none" spc="0" normalizeH="0" baseline="0" noProof="0" dirty="0">
                <a:ln>
                  <a:noFill/>
                </a:ln>
                <a:solidFill>
                  <a:schemeClr val="tx1"/>
                </a:solidFill>
                <a:effectLst/>
                <a:uLnTx/>
                <a:uFillTx/>
                <a:latin typeface="Arial" panose="020B0604020202020204" pitchFamily="34" charset="0"/>
                <a:cs typeface="Arial" panose="020B0604020202020204" pitchFamily="34" charset="0"/>
              </a:rPr>
              <a:t>. This model will be used to help organisations to make nominations for entry onto the programme. It will also be used to help candidates understand their strengths and development needs in relation to career progression and inform development planning</a:t>
            </a:r>
            <a:endParaRPr lang="en-GB" sz="1400" dirty="0">
              <a:solidFill>
                <a:schemeClr val="tx1"/>
              </a:solidFill>
              <a:latin typeface="Arial" panose="020B0604020202020204" pitchFamily="34" charset="0"/>
              <a:cs typeface="Arial" panose="020B0604020202020204" pitchFamily="34" charset="0"/>
            </a:endParaRPr>
          </a:p>
        </p:txBody>
      </p:sp>
      <p:grpSp>
        <p:nvGrpSpPr>
          <p:cNvPr id="2" name="Group 1">
            <a:extLst>
              <a:ext uri="{FF2B5EF4-FFF2-40B4-BE49-F238E27FC236}">
                <a16:creationId xmlns:a16="http://schemas.microsoft.com/office/drawing/2014/main" id="{77D81992-D353-52B3-D1BB-23AB01A67D1D}"/>
              </a:ext>
            </a:extLst>
          </p:cNvPr>
          <p:cNvGrpSpPr/>
          <p:nvPr/>
        </p:nvGrpSpPr>
        <p:grpSpPr>
          <a:xfrm>
            <a:off x="1136576" y="4221088"/>
            <a:ext cx="7381538" cy="2096508"/>
            <a:chOff x="302842" y="3754514"/>
            <a:chExt cx="8835563" cy="2096508"/>
          </a:xfrm>
        </p:grpSpPr>
        <p:sp>
          <p:nvSpPr>
            <p:cNvPr id="7" name="Rectangle: Rounded Corners 6">
              <a:extLst>
                <a:ext uri="{FF2B5EF4-FFF2-40B4-BE49-F238E27FC236}">
                  <a16:creationId xmlns:a16="http://schemas.microsoft.com/office/drawing/2014/main" id="{BAD79D1A-5E32-03A3-3CF4-DA78A8AFF2DB}"/>
                </a:ext>
              </a:extLst>
            </p:cNvPr>
            <p:cNvSpPr/>
            <p:nvPr/>
          </p:nvSpPr>
          <p:spPr>
            <a:xfrm>
              <a:off x="3425822" y="3754514"/>
              <a:ext cx="2585480" cy="126000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cs typeface="Arial" panose="020B0604020202020204" pitchFamily="34" charset="0"/>
                </a:rPr>
                <a:t>Growth Dimensions</a:t>
              </a:r>
            </a:p>
            <a:p>
              <a:pPr algn="ctr"/>
              <a:r>
                <a:rPr lang="en-GB" sz="1400" i="1" dirty="0">
                  <a:latin typeface="Arial" panose="020B0604020202020204" pitchFamily="34" charset="0"/>
                  <a:cs typeface="Arial" panose="020B0604020202020204" pitchFamily="34" charset="0"/>
                </a:rPr>
                <a:t>The ability to learn and develop throughout your career</a:t>
              </a:r>
            </a:p>
          </p:txBody>
        </p:sp>
        <p:sp>
          <p:nvSpPr>
            <p:cNvPr id="8" name="Rectangle: Rounded Corners 7">
              <a:extLst>
                <a:ext uri="{FF2B5EF4-FFF2-40B4-BE49-F238E27FC236}">
                  <a16:creationId xmlns:a16="http://schemas.microsoft.com/office/drawing/2014/main" id="{F85FAE05-12A5-D636-8156-0DC25EE4B681}"/>
                </a:ext>
              </a:extLst>
            </p:cNvPr>
            <p:cNvSpPr/>
            <p:nvPr/>
          </p:nvSpPr>
          <p:spPr>
            <a:xfrm>
              <a:off x="6552925" y="3760587"/>
              <a:ext cx="2585480" cy="1260000"/>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cs typeface="Arial" panose="020B0604020202020204" pitchFamily="34" charset="0"/>
                </a:rPr>
                <a:t>Career Dimensions</a:t>
              </a:r>
            </a:p>
            <a:p>
              <a:pPr algn="ctr"/>
              <a:r>
                <a:rPr lang="en-GB" sz="1400" i="1" dirty="0">
                  <a:latin typeface="Arial" panose="020B0604020202020204" pitchFamily="34" charset="0"/>
                  <a:cs typeface="Arial" panose="020B0604020202020204" pitchFamily="34" charset="0"/>
                </a:rPr>
                <a:t>Formative experiences that enable career progression</a:t>
              </a:r>
            </a:p>
          </p:txBody>
        </p:sp>
        <p:sp>
          <p:nvSpPr>
            <p:cNvPr id="9" name="Rectangle: Rounded Corners 8">
              <a:extLst>
                <a:ext uri="{FF2B5EF4-FFF2-40B4-BE49-F238E27FC236}">
                  <a16:creationId xmlns:a16="http://schemas.microsoft.com/office/drawing/2014/main" id="{EB5DCAE7-47EC-A82C-60D1-7C21ED9C6008}"/>
                </a:ext>
              </a:extLst>
            </p:cNvPr>
            <p:cNvSpPr/>
            <p:nvPr/>
          </p:nvSpPr>
          <p:spPr>
            <a:xfrm>
              <a:off x="302842" y="3760587"/>
              <a:ext cx="2585480" cy="1260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b="1" dirty="0">
                  <a:latin typeface="Arial" panose="020B0604020202020204" pitchFamily="34" charset="0"/>
                  <a:cs typeface="Arial" panose="020B0604020202020204" pitchFamily="34" charset="0"/>
                </a:rPr>
                <a:t>Foundational Dimensions</a:t>
              </a:r>
            </a:p>
            <a:p>
              <a:pPr algn="ctr"/>
              <a:r>
                <a:rPr lang="en-GB" sz="1400" i="1" dirty="0">
                  <a:latin typeface="Arial" panose="020B0604020202020204" pitchFamily="34" charset="0"/>
                  <a:cs typeface="Arial" panose="020B0604020202020204" pitchFamily="34" charset="0"/>
                </a:rPr>
                <a:t>Stable traits that can be identified even early in  careers</a:t>
              </a:r>
            </a:p>
          </p:txBody>
        </p:sp>
        <p:sp>
          <p:nvSpPr>
            <p:cNvPr id="10" name="Rectangle: Rounded Corners 9">
              <a:extLst>
                <a:ext uri="{FF2B5EF4-FFF2-40B4-BE49-F238E27FC236}">
                  <a16:creationId xmlns:a16="http://schemas.microsoft.com/office/drawing/2014/main" id="{390E0346-2B25-FDA6-91C3-31C44D355562}"/>
                </a:ext>
              </a:extLst>
            </p:cNvPr>
            <p:cNvSpPr/>
            <p:nvPr/>
          </p:nvSpPr>
          <p:spPr>
            <a:xfrm>
              <a:off x="327721" y="5228257"/>
              <a:ext cx="5683580" cy="251926"/>
            </a:xfrm>
            <a:prstGeom prst="round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latin typeface="Arial" panose="020B0604020202020204" pitchFamily="34" charset="0"/>
                  <a:cs typeface="Arial" panose="020B0604020202020204" pitchFamily="34" charset="0"/>
                </a:rPr>
                <a:t>Inform selection decisions</a:t>
              </a:r>
            </a:p>
          </p:txBody>
        </p:sp>
        <p:sp>
          <p:nvSpPr>
            <p:cNvPr id="11" name="Rectangle: Rounded Corners 10">
              <a:extLst>
                <a:ext uri="{FF2B5EF4-FFF2-40B4-BE49-F238E27FC236}">
                  <a16:creationId xmlns:a16="http://schemas.microsoft.com/office/drawing/2014/main" id="{AD862136-A72D-CD33-6719-B276BB3E0F62}"/>
                </a:ext>
              </a:extLst>
            </p:cNvPr>
            <p:cNvSpPr/>
            <p:nvPr/>
          </p:nvSpPr>
          <p:spPr>
            <a:xfrm>
              <a:off x="327453" y="5599096"/>
              <a:ext cx="8810952" cy="251926"/>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i="1" dirty="0">
                  <a:latin typeface="Arial" panose="020B0604020202020204" pitchFamily="34" charset="0"/>
                  <a:cs typeface="Arial" panose="020B0604020202020204" pitchFamily="34" charset="0"/>
                </a:rPr>
                <a:t>Inform development activity </a:t>
              </a:r>
            </a:p>
          </p:txBody>
        </p:sp>
      </p:grpSp>
    </p:spTree>
    <p:extLst>
      <p:ext uri="{BB962C8B-B14F-4D97-AF65-F5344CB8AC3E}">
        <p14:creationId xmlns:p14="http://schemas.microsoft.com/office/powerpoint/2010/main" val="32828998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293344" y="214407"/>
            <a:ext cx="7776864" cy="485039"/>
          </a:xfrm>
        </p:spPr>
        <p:txBody>
          <a:bodyPr>
            <a:noAutofit/>
          </a:bodyPr>
          <a:lstStyle/>
          <a:p>
            <a:r>
              <a:rPr lang="en-GB" sz="2400" b="1" dirty="0">
                <a:solidFill>
                  <a:srgbClr val="007266"/>
                </a:solidFill>
                <a:latin typeface="Arial" panose="020B0604020202020204" pitchFamily="34" charset="0"/>
                <a:ea typeface="Cambria" panose="02040503050406030204" pitchFamily="18" charset="0"/>
                <a:cs typeface="Arial" panose="020B0604020202020204" pitchFamily="34" charset="0"/>
              </a:rPr>
              <a:t>Foundational Dimensions</a:t>
            </a:r>
            <a:endParaRPr lang="en-GB" sz="2000" b="1" dirty="0">
              <a:solidFill>
                <a:srgbClr val="007266"/>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21C9D83-4682-13AD-9AE7-2FAED5092DDA}"/>
              </a:ext>
            </a:extLst>
          </p:cNvPr>
          <p:cNvSpPr txBox="1"/>
          <p:nvPr/>
        </p:nvSpPr>
        <p:spPr>
          <a:xfrm>
            <a:off x="310629" y="677923"/>
            <a:ext cx="8899849" cy="307777"/>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Stable attributes e.g. cognitive skills and personality, able to be measured even at early career stages</a:t>
            </a:r>
          </a:p>
        </p:txBody>
      </p:sp>
      <p:pic>
        <p:nvPicPr>
          <p:cNvPr id="10" name="Picture 9">
            <a:extLst>
              <a:ext uri="{FF2B5EF4-FFF2-40B4-BE49-F238E27FC236}">
                <a16:creationId xmlns:a16="http://schemas.microsoft.com/office/drawing/2014/main" id="{45615CAF-375C-BA7F-89C9-1E8EBC517442}"/>
              </a:ext>
            </a:extLst>
          </p:cNvPr>
          <p:cNvPicPr>
            <a:picLocks noChangeAspect="1"/>
          </p:cNvPicPr>
          <p:nvPr/>
        </p:nvPicPr>
        <p:blipFill>
          <a:blip r:embed="rId2"/>
          <a:stretch>
            <a:fillRect/>
          </a:stretch>
        </p:blipFill>
        <p:spPr>
          <a:xfrm>
            <a:off x="415925" y="1093284"/>
            <a:ext cx="8794553" cy="4925688"/>
          </a:xfrm>
          <a:prstGeom prst="rect">
            <a:avLst/>
          </a:prstGeom>
        </p:spPr>
      </p:pic>
    </p:spTree>
    <p:extLst>
      <p:ext uri="{BB962C8B-B14F-4D97-AF65-F5344CB8AC3E}">
        <p14:creationId xmlns:p14="http://schemas.microsoft.com/office/powerpoint/2010/main" val="1233243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4">
            <a:extLst>
              <a:ext uri="{FF2B5EF4-FFF2-40B4-BE49-F238E27FC236}">
                <a16:creationId xmlns:a16="http://schemas.microsoft.com/office/drawing/2014/main" id="{0FA6479F-18C1-4BC4-9C39-D596716C386B}"/>
              </a:ext>
            </a:extLst>
          </p:cNvPr>
          <p:cNvSpPr txBox="1">
            <a:spLocks/>
          </p:cNvSpPr>
          <p:nvPr/>
        </p:nvSpPr>
        <p:spPr>
          <a:xfrm>
            <a:off x="356893" y="404664"/>
            <a:ext cx="8809590" cy="432931"/>
          </a:xfrm>
          <a:prstGeom prst="rect">
            <a:avLst/>
          </a:prstGeom>
        </p:spPr>
        <p:txBody>
          <a:bodyPr>
            <a:noAutofit/>
          </a:bodyPr>
          <a:lstStyle>
            <a:lvl1pPr algn="l" defTabSz="914400" rtl="0" eaLnBrk="1" latinLnBrk="0" hangingPunct="1">
              <a:lnSpc>
                <a:spcPct val="90000"/>
              </a:lnSpc>
              <a:spcBef>
                <a:spcPct val="0"/>
              </a:spcBef>
              <a:buNone/>
              <a:defRPr sz="3000" kern="1200" spc="-60" baseline="0">
                <a:solidFill>
                  <a:srgbClr val="EF8233"/>
                </a:solidFill>
                <a:latin typeface="+mj-lt"/>
                <a:ea typeface="+mj-ea"/>
                <a:cs typeface="+mj-cs"/>
              </a:defRPr>
            </a:lvl1pPr>
          </a:lstStyle>
          <a:p>
            <a:r>
              <a:rPr lang="en-IE" sz="2400" dirty="0">
                <a:solidFill>
                  <a:srgbClr val="007266"/>
                </a:solidFill>
                <a:latin typeface="Arial" panose="020B0604020202020204" pitchFamily="34" charset="0"/>
                <a:cs typeface="Arial" panose="020B0604020202020204" pitchFamily="34" charset="0"/>
              </a:rPr>
              <a:t>Hertfordshire and West Essex ICS </a:t>
            </a:r>
          </a:p>
          <a:p>
            <a:r>
              <a:rPr lang="en-IE" sz="2400" dirty="0">
                <a:solidFill>
                  <a:srgbClr val="007266"/>
                </a:solidFill>
                <a:latin typeface="Arial" panose="020B0604020202020204" pitchFamily="34" charset="0"/>
                <a:cs typeface="Arial" panose="020B0604020202020204" pitchFamily="34" charset="0"/>
              </a:rPr>
              <a:t>Emerging System Leaders Programme (ESLP)  </a:t>
            </a:r>
          </a:p>
        </p:txBody>
      </p:sp>
      <p:sp>
        <p:nvSpPr>
          <p:cNvPr id="4" name="TextBox 3">
            <a:extLst>
              <a:ext uri="{FF2B5EF4-FFF2-40B4-BE49-F238E27FC236}">
                <a16:creationId xmlns:a16="http://schemas.microsoft.com/office/drawing/2014/main" id="{0BD66E9F-8840-F01E-7739-DE6113172907}"/>
              </a:ext>
            </a:extLst>
          </p:cNvPr>
          <p:cNvSpPr txBox="1"/>
          <p:nvPr/>
        </p:nvSpPr>
        <p:spPr>
          <a:xfrm>
            <a:off x="441307" y="1772816"/>
            <a:ext cx="8640763" cy="3044360"/>
          </a:xfrm>
          <a:prstGeom prst="rect">
            <a:avLst/>
          </a:prstGeom>
          <a:noFill/>
        </p:spPr>
        <p:txBody>
          <a:bodyPr wrap="square">
            <a:spAutoFit/>
          </a:bodyPr>
          <a:lstStyle/>
          <a:p>
            <a:pPr algn="just">
              <a:lnSpc>
                <a:spcPct val="115000"/>
              </a:lnSpc>
            </a:pPr>
            <a:r>
              <a:rPr lang="en-GB" sz="1400" b="1" dirty="0">
                <a:ln>
                  <a:noFill/>
                </a:ln>
                <a:effectLst>
                  <a:outerShdw blurRad="38100" dist="25400" dir="5400000" algn="ctr">
                    <a:srgbClr val="6E747A">
                      <a:alpha val="43000"/>
                    </a:srgbClr>
                  </a:outerShdw>
                </a:effectLst>
                <a:latin typeface="Arial" panose="020B0604020202020204" pitchFamily="34" charset="0"/>
                <a:ea typeface="Corbel" panose="020B0503020204020204" pitchFamily="34" charset="0"/>
                <a:cs typeface="Arial" panose="020B0604020202020204" pitchFamily="34" charset="0"/>
              </a:rPr>
              <a:t>The second cohort of our successful ESLP, an inclusive system leadership development programme, offers an exciting opportunity to ambitious mid-level leaders to broaden and develop their leadership skills and knowledge. </a:t>
            </a:r>
            <a:r>
              <a:rPr lang="en-GB" sz="1400" b="1" dirty="0">
                <a:effectLst>
                  <a:outerShdw blurRad="38100" dist="25400" dir="5400000" algn="ctr">
                    <a:srgbClr val="6E747A">
                      <a:alpha val="43000"/>
                    </a:srgbClr>
                  </a:outerShdw>
                </a:effectLst>
                <a:latin typeface="Arial" panose="020B0604020202020204" pitchFamily="34" charset="0"/>
                <a:ea typeface="Corbel" panose="020B0503020204020204" pitchFamily="34" charset="0"/>
                <a:cs typeface="Arial" panose="020B0604020202020204" pitchFamily="34" charset="0"/>
              </a:rPr>
              <a:t>A </a:t>
            </a:r>
            <a:r>
              <a:rPr lang="en-GB" sz="1400" b="1" dirty="0">
                <a:ln>
                  <a:noFill/>
                </a:ln>
                <a:effectLst>
                  <a:outerShdw blurRad="38100" dist="25400" dir="5400000" algn="ctr">
                    <a:srgbClr val="6E747A">
                      <a:alpha val="43000"/>
                    </a:srgbClr>
                  </a:outerShdw>
                </a:effectLst>
                <a:latin typeface="Arial" panose="020B0604020202020204" pitchFamily="34" charset="0"/>
                <a:ea typeface="Corbel" panose="020B0503020204020204" pitchFamily="34" charset="0"/>
                <a:cs typeface="Arial" panose="020B0604020202020204" pitchFamily="34" charset="0"/>
              </a:rPr>
              <a:t>Hertfordshire and West Essex (HWE) system wide programme which demonstrates the commitment of HWE ICS partners to</a:t>
            </a:r>
            <a:r>
              <a:rPr lang="en-GB" sz="1400" b="1" dirty="0">
                <a:effectLst/>
                <a:latin typeface="Arial" panose="020B0604020202020204" pitchFamily="34" charset="0"/>
                <a:ea typeface="Corbel" panose="020B0503020204020204" pitchFamily="34" charset="0"/>
                <a:cs typeface="Arial" panose="020B0604020202020204" pitchFamily="34" charset="0"/>
              </a:rPr>
              <a:t> support and advance the careers of our mid-level professionals from health, care and the wider public sector across our footprint. It aims to ensure we develop </a:t>
            </a:r>
            <a:r>
              <a:rPr lang="en-GB" sz="1400" b="1" dirty="0">
                <a:ln>
                  <a:noFill/>
                </a:ln>
                <a:effectLst>
                  <a:outerShdw blurRad="38100" dist="25400" dir="5400000" algn="ctr">
                    <a:srgbClr val="6E747A">
                      <a:alpha val="43000"/>
                    </a:srgbClr>
                  </a:outerShdw>
                </a:effectLst>
                <a:latin typeface="Arial" panose="020B0604020202020204" pitchFamily="34" charset="0"/>
                <a:ea typeface="Corbel" panose="020B0503020204020204" pitchFamily="34" charset="0"/>
                <a:cs typeface="Arial" panose="020B0604020202020204" pitchFamily="34" charset="0"/>
              </a:rPr>
              <a:t>inclusive and diverse senior leadership for our system. </a:t>
            </a:r>
            <a:endParaRPr lang="en-GB" sz="1400" dirty="0">
              <a:effectLst/>
              <a:latin typeface="Arial" panose="020B0604020202020204" pitchFamily="34" charset="0"/>
              <a:ea typeface="Corbel" panose="020B0503020204020204" pitchFamily="34" charset="0"/>
              <a:cs typeface="Arial" panose="020B0604020202020204" pitchFamily="34" charset="0"/>
            </a:endParaRPr>
          </a:p>
          <a:p>
            <a:pPr algn="just">
              <a:lnSpc>
                <a:spcPct val="115000"/>
              </a:lnSpc>
            </a:pPr>
            <a:endParaRPr lang="en-GB" sz="1400" dirty="0">
              <a:effectLst/>
              <a:latin typeface="Arial" panose="020B0604020202020204" pitchFamily="34" charset="0"/>
              <a:ea typeface="Corbel" panose="020B0503020204020204" pitchFamily="34" charset="0"/>
              <a:cs typeface="Arial" panose="020B0604020202020204" pitchFamily="34" charset="0"/>
            </a:endParaRPr>
          </a:p>
          <a:p>
            <a:pPr algn="just">
              <a:lnSpc>
                <a:spcPct val="115000"/>
              </a:lnSpc>
            </a:pPr>
            <a:endParaRPr lang="en-GB" sz="1400" dirty="0">
              <a:latin typeface="Arial" panose="020B0604020202020204" pitchFamily="34" charset="0"/>
              <a:ea typeface="Corbel" panose="020B0503020204020204" pitchFamily="34" charset="0"/>
              <a:cs typeface="Arial" panose="020B0604020202020204" pitchFamily="34" charset="0"/>
            </a:endParaRPr>
          </a:p>
          <a:p>
            <a:pPr algn="just">
              <a:lnSpc>
                <a:spcPct val="115000"/>
              </a:lnSpc>
            </a:pPr>
            <a:r>
              <a:rPr lang="en-GB" sz="1400" dirty="0">
                <a:effectLst/>
                <a:latin typeface="Arial" panose="020B0604020202020204" pitchFamily="34" charset="0"/>
                <a:ea typeface="Corbel" panose="020B0503020204020204" pitchFamily="34" charset="0"/>
                <a:cs typeface="Arial" panose="020B0604020202020204" pitchFamily="34" charset="0"/>
              </a:rPr>
              <a:t>ESLP aims to accelerate career progression to more senior leadership roles within 1-2 years and an Executive Director role within 3-6 years.  It is a standalone career development programme, but participation may provide a pathway to the highly acclaimed HWE Accelerated Director Development Programme (ADDS).</a:t>
            </a:r>
          </a:p>
        </p:txBody>
      </p:sp>
    </p:spTree>
    <p:extLst>
      <p:ext uri="{BB962C8B-B14F-4D97-AF65-F5344CB8AC3E}">
        <p14:creationId xmlns:p14="http://schemas.microsoft.com/office/powerpoint/2010/main" val="7121612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330221" y="260648"/>
            <a:ext cx="7776864" cy="1214991"/>
          </a:xfrm>
        </p:spPr>
        <p:txBody>
          <a:bodyPr>
            <a:noAutofit/>
          </a:bodyPr>
          <a:lstStyle/>
          <a:p>
            <a:r>
              <a:rPr lang="en-GB" sz="2400" b="1" dirty="0">
                <a:solidFill>
                  <a:srgbClr val="007266"/>
                </a:solidFill>
                <a:latin typeface="Arial" panose="020B0604020202020204" pitchFamily="34" charset="0"/>
                <a:ea typeface="Cambria" panose="02040503050406030204" pitchFamily="18" charset="0"/>
                <a:cs typeface="Arial" panose="020B0604020202020204" pitchFamily="34" charset="0"/>
              </a:rPr>
              <a:t>Growth Dimensions</a:t>
            </a:r>
            <a:endParaRPr lang="en-GB" sz="2000" b="1" dirty="0">
              <a:solidFill>
                <a:srgbClr val="007266"/>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21C9D83-4682-13AD-9AE7-2FAED5092DDA}"/>
              </a:ext>
            </a:extLst>
          </p:cNvPr>
          <p:cNvSpPr txBox="1"/>
          <p:nvPr/>
        </p:nvSpPr>
        <p:spPr>
          <a:xfrm>
            <a:off x="330220" y="715340"/>
            <a:ext cx="7863140" cy="523220"/>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Ability to learn, including motivational variables, and be agile in the application of learning</a:t>
            </a:r>
          </a:p>
          <a:p>
            <a:endParaRPr lang="en-GB" sz="14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03FF26E0-AE95-0346-3E50-1E7743E8687A}"/>
              </a:ext>
            </a:extLst>
          </p:cNvPr>
          <p:cNvPicPr>
            <a:picLocks noChangeAspect="1"/>
          </p:cNvPicPr>
          <p:nvPr/>
        </p:nvPicPr>
        <p:blipFill>
          <a:blip r:embed="rId2"/>
          <a:stretch>
            <a:fillRect/>
          </a:stretch>
        </p:blipFill>
        <p:spPr>
          <a:xfrm>
            <a:off x="415925" y="1052736"/>
            <a:ext cx="8516441" cy="5244156"/>
          </a:xfrm>
          <a:prstGeom prst="rect">
            <a:avLst/>
          </a:prstGeom>
        </p:spPr>
      </p:pic>
    </p:spTree>
    <p:extLst>
      <p:ext uri="{BB962C8B-B14F-4D97-AF65-F5344CB8AC3E}">
        <p14:creationId xmlns:p14="http://schemas.microsoft.com/office/powerpoint/2010/main" val="4038636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344488" y="188640"/>
            <a:ext cx="7776864" cy="432048"/>
          </a:xfrm>
        </p:spPr>
        <p:txBody>
          <a:bodyPr>
            <a:noAutofit/>
          </a:bodyPr>
          <a:lstStyle/>
          <a:p>
            <a:r>
              <a:rPr lang="en-GB" sz="2400" b="1" dirty="0">
                <a:solidFill>
                  <a:srgbClr val="007266"/>
                </a:solidFill>
                <a:latin typeface="Arial" panose="020B0604020202020204" pitchFamily="34" charset="0"/>
                <a:ea typeface="Cambria" panose="02040503050406030204" pitchFamily="18" charset="0"/>
                <a:cs typeface="Arial" panose="020B0604020202020204" pitchFamily="34" charset="0"/>
              </a:rPr>
              <a:t>Career Dimensions</a:t>
            </a:r>
            <a:endParaRPr lang="en-GB" sz="2000" b="1" dirty="0">
              <a:solidFill>
                <a:srgbClr val="007266"/>
              </a:solidFill>
              <a:latin typeface="Arial" panose="020B0604020202020204" pitchFamily="34" charset="0"/>
              <a:cs typeface="Arial" panose="020B0604020202020204" pitchFamily="34" charset="0"/>
            </a:endParaRPr>
          </a:p>
        </p:txBody>
      </p:sp>
      <p:sp>
        <p:nvSpPr>
          <p:cNvPr id="4" name="Content Placeholder 2">
            <a:extLst>
              <a:ext uri="{FF2B5EF4-FFF2-40B4-BE49-F238E27FC236}">
                <a16:creationId xmlns:a16="http://schemas.microsoft.com/office/drawing/2014/main" id="{7D86C2A1-CD50-77AD-C26F-61A5AA5935BC}"/>
              </a:ext>
            </a:extLst>
          </p:cNvPr>
          <p:cNvSpPr txBox="1">
            <a:spLocks/>
          </p:cNvSpPr>
          <p:nvPr/>
        </p:nvSpPr>
        <p:spPr>
          <a:xfrm>
            <a:off x="333846" y="1916832"/>
            <a:ext cx="9083649" cy="4023304"/>
          </a:xfrm>
          <a:prstGeom prst="rect">
            <a:avLst/>
          </a:prstGeom>
        </p:spPr>
        <p:txBody>
          <a:bodyP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a:lstStyle>
          <a:p>
            <a:pPr>
              <a:lnSpc>
                <a:spcPct val="150000"/>
              </a:lnSpc>
            </a:pPr>
            <a:r>
              <a:rPr lang="en-GB" sz="1400" dirty="0">
                <a:solidFill>
                  <a:schemeClr val="tx1"/>
                </a:solidFill>
                <a:latin typeface="Arial" panose="020B0604020202020204" pitchFamily="34" charset="0"/>
                <a:cs typeface="Arial" panose="020B0604020202020204" pitchFamily="34" charset="0"/>
              </a:rPr>
              <a:t>Experience in leading and working effectively across the integrated care system building strong, collaborative multi-disciplinary partnerships </a:t>
            </a:r>
          </a:p>
          <a:p>
            <a:pPr>
              <a:lnSpc>
                <a:spcPct val="150000"/>
              </a:lnSpc>
            </a:pPr>
            <a:r>
              <a:rPr lang="en-GB" sz="1400" dirty="0">
                <a:solidFill>
                  <a:schemeClr val="tx1"/>
                </a:solidFill>
                <a:latin typeface="Arial" panose="020B0604020202020204" pitchFamily="34" charset="0"/>
                <a:cs typeface="Arial" panose="020B0604020202020204" pitchFamily="34" charset="0"/>
              </a:rPr>
              <a:t>People leadership experience including leading leaders and leading teams</a:t>
            </a:r>
          </a:p>
          <a:p>
            <a:pPr>
              <a:lnSpc>
                <a:spcPct val="150000"/>
              </a:lnSpc>
            </a:pPr>
            <a:r>
              <a:rPr lang="en-GB" sz="1400" dirty="0">
                <a:solidFill>
                  <a:schemeClr val="tx1"/>
                </a:solidFill>
                <a:latin typeface="Arial" panose="020B0604020202020204" pitchFamily="34" charset="0"/>
                <a:cs typeface="Arial" panose="020B0604020202020204" pitchFamily="34" charset="0"/>
              </a:rPr>
              <a:t>Developing, empowering and enabling others to improve team and individual performance, including mentoring and coaching</a:t>
            </a:r>
          </a:p>
          <a:p>
            <a:pPr>
              <a:lnSpc>
                <a:spcPct val="150000"/>
              </a:lnSpc>
            </a:pPr>
            <a:r>
              <a:rPr lang="en-GB" sz="1400" dirty="0">
                <a:solidFill>
                  <a:schemeClr val="tx1"/>
                </a:solidFill>
                <a:latin typeface="Arial" panose="020B0604020202020204" pitchFamily="34" charset="0"/>
                <a:cs typeface="Arial" panose="020B0604020202020204" pitchFamily="34" charset="0"/>
              </a:rPr>
              <a:t>Making the move from operational detail focus to the strategic overview</a:t>
            </a:r>
          </a:p>
          <a:p>
            <a:pPr>
              <a:lnSpc>
                <a:spcPct val="150000"/>
              </a:lnSpc>
            </a:pPr>
            <a:r>
              <a:rPr lang="en-GB" sz="1400" dirty="0">
                <a:solidFill>
                  <a:schemeClr val="tx1"/>
                </a:solidFill>
                <a:latin typeface="Arial" panose="020B0604020202020204" pitchFamily="34" charset="0"/>
                <a:cs typeface="Arial" panose="020B0604020202020204" pitchFamily="34" charset="0"/>
              </a:rPr>
              <a:t>Supporting cultural change, influencing within and beyond your team</a:t>
            </a:r>
          </a:p>
          <a:p>
            <a:pPr>
              <a:lnSpc>
                <a:spcPct val="150000"/>
              </a:lnSpc>
            </a:pPr>
            <a:r>
              <a:rPr lang="en-GB" sz="1400" dirty="0">
                <a:solidFill>
                  <a:schemeClr val="tx1"/>
                </a:solidFill>
                <a:latin typeface="Arial" panose="020B0604020202020204" pitchFamily="34" charset="0"/>
                <a:cs typeface="Arial" panose="020B0604020202020204" pitchFamily="34" charset="0"/>
              </a:rPr>
              <a:t>Identifying and implementing new ideas / new ways of working effectively across teams</a:t>
            </a:r>
          </a:p>
          <a:p>
            <a:pPr>
              <a:lnSpc>
                <a:spcPct val="150000"/>
              </a:lnSpc>
            </a:pPr>
            <a:r>
              <a:rPr lang="en-GB" sz="1400" dirty="0">
                <a:solidFill>
                  <a:schemeClr val="tx1"/>
                </a:solidFill>
                <a:latin typeface="Arial" panose="020B0604020202020204" pitchFamily="34" charset="0"/>
                <a:cs typeface="Arial" panose="020B0604020202020204" pitchFamily="34" charset="0"/>
              </a:rPr>
              <a:t>‘Acting up’ experience to gain exposure and insights into the leadership transition ahead</a:t>
            </a:r>
          </a:p>
          <a:p>
            <a:pPr>
              <a:lnSpc>
                <a:spcPct val="150000"/>
              </a:lnSpc>
            </a:pPr>
            <a:endParaRPr lang="en-GB" sz="1400" dirty="0">
              <a:solidFill>
                <a:schemeClr val="tx1"/>
              </a:solidFill>
              <a:latin typeface="Arial" panose="020B0604020202020204" pitchFamily="34" charset="0"/>
              <a:cs typeface="Arial" panose="020B0604020202020204" pitchFamily="34" charset="0"/>
            </a:endParaRPr>
          </a:p>
          <a:p>
            <a:pPr marL="0" indent="0">
              <a:lnSpc>
                <a:spcPct val="150000"/>
              </a:lnSpc>
              <a:buFont typeface="Wingdings 2" pitchFamily="18" charset="2"/>
              <a:buNone/>
            </a:pPr>
            <a:endParaRPr lang="en-GB" sz="1400" dirty="0">
              <a:solidFill>
                <a:schemeClr val="tx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21C9D83-4682-13AD-9AE7-2FAED5092DDA}"/>
              </a:ext>
            </a:extLst>
          </p:cNvPr>
          <p:cNvSpPr txBox="1"/>
          <p:nvPr/>
        </p:nvSpPr>
        <p:spPr>
          <a:xfrm>
            <a:off x="344488" y="637412"/>
            <a:ext cx="8899849" cy="1021883"/>
          </a:xfrm>
          <a:prstGeom prst="rect">
            <a:avLst/>
          </a:prstGeom>
          <a:noFill/>
        </p:spPr>
        <p:txBody>
          <a:bodyPr wrap="square" rtlCol="0">
            <a:spAutoFit/>
          </a:bodyPr>
          <a:lstStyle/>
          <a:p>
            <a:pPr>
              <a:lnSpc>
                <a:spcPct val="150000"/>
              </a:lnSpc>
            </a:pPr>
            <a:r>
              <a:rPr lang="en-GB" sz="1400" i="1" dirty="0">
                <a:latin typeface="Arial" panose="020B0604020202020204" pitchFamily="34" charset="0"/>
                <a:cs typeface="Arial" panose="020B0604020202020204" pitchFamily="34" charset="0"/>
              </a:rPr>
              <a:t>Specific stretch experiences which will help to prepare candidates for senior roles. The aim is to challenge participants to step outside of their comfort zone and gain exposure to different perspectives, knowledge and ways of working</a:t>
            </a:r>
          </a:p>
        </p:txBody>
      </p:sp>
    </p:spTree>
    <p:extLst>
      <p:ext uri="{BB962C8B-B14F-4D97-AF65-F5344CB8AC3E}">
        <p14:creationId xmlns:p14="http://schemas.microsoft.com/office/powerpoint/2010/main" val="2794270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C6BEC4D-6353-45B7-9045-0D3814DB8ADA}"/>
              </a:ext>
            </a:extLst>
          </p:cNvPr>
          <p:cNvSpPr>
            <a:spLocks noGrp="1"/>
          </p:cNvSpPr>
          <p:nvPr>
            <p:ph type="title"/>
          </p:nvPr>
        </p:nvSpPr>
        <p:spPr/>
        <p:txBody>
          <a:bodyPr>
            <a:normAutofit/>
          </a:bodyPr>
          <a:lstStyle/>
          <a:p>
            <a:pPr defTabSz="457200">
              <a:lnSpc>
                <a:spcPct val="115000"/>
              </a:lnSpc>
              <a:spcBef>
                <a:spcPts val="1200"/>
              </a:spcBef>
              <a:spcAft>
                <a:spcPts val="1000"/>
              </a:spcAft>
              <a:buClr>
                <a:schemeClr val="accent1"/>
              </a:buClr>
            </a:pPr>
            <a:r>
              <a:rPr lang="en-GB" sz="3600" b="1" spc="0" dirty="0">
                <a:solidFill>
                  <a:srgbClr val="007266"/>
                </a:solidFill>
                <a:latin typeface="Arial" panose="020B0604020202020204" pitchFamily="34" charset="0"/>
                <a:ea typeface="Calibri" panose="020F0502020204030204" pitchFamily="34" charset="0"/>
                <a:cs typeface="Arial" panose="020B0604020202020204" pitchFamily="34" charset="0"/>
              </a:rPr>
              <a:t>Candidate Guide</a:t>
            </a:r>
          </a:p>
        </p:txBody>
      </p:sp>
    </p:spTree>
    <p:extLst>
      <p:ext uri="{BB962C8B-B14F-4D97-AF65-F5344CB8AC3E}">
        <p14:creationId xmlns:p14="http://schemas.microsoft.com/office/powerpoint/2010/main" val="357589572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AEC25-83BC-924A-9706-68C8D5B04D41}"/>
              </a:ext>
            </a:extLst>
          </p:cNvPr>
          <p:cNvSpPr>
            <a:spLocks noGrp="1"/>
          </p:cNvSpPr>
          <p:nvPr>
            <p:ph type="title"/>
          </p:nvPr>
        </p:nvSpPr>
        <p:spPr>
          <a:xfrm>
            <a:off x="335383" y="233679"/>
            <a:ext cx="4902776" cy="432931"/>
          </a:xfrm>
        </p:spPr>
        <p:txBody>
          <a:bodyPr>
            <a:normAutofit/>
          </a:bodyPr>
          <a:lstStyle/>
          <a:p>
            <a:r>
              <a:rPr lang="en-GB" sz="2400" dirty="0">
                <a:solidFill>
                  <a:srgbClr val="007266"/>
                </a:solidFill>
                <a:latin typeface="Arial" panose="020B0604020202020204" pitchFamily="34" charset="0"/>
                <a:cs typeface="Arial" panose="020B0604020202020204" pitchFamily="34" charset="0"/>
              </a:rPr>
              <a:t>Candidate Information</a:t>
            </a:r>
          </a:p>
        </p:txBody>
      </p:sp>
      <p:sp>
        <p:nvSpPr>
          <p:cNvPr id="18" name="Text Placeholder 3">
            <a:extLst>
              <a:ext uri="{FF2B5EF4-FFF2-40B4-BE49-F238E27FC236}">
                <a16:creationId xmlns:a16="http://schemas.microsoft.com/office/drawing/2014/main" id="{E4E0F83A-D3E5-8E4F-9FFF-8F77BCBDF7F7}"/>
              </a:ext>
            </a:extLst>
          </p:cNvPr>
          <p:cNvSpPr txBox="1">
            <a:spLocks/>
          </p:cNvSpPr>
          <p:nvPr/>
        </p:nvSpPr>
        <p:spPr>
          <a:xfrm>
            <a:off x="7044297" y="1706710"/>
            <a:ext cx="1872208" cy="3990825"/>
          </a:xfrm>
          <a:prstGeom prst="rect">
            <a:avLst/>
          </a:prstGeom>
        </p:spPr>
        <p:txBody>
          <a:bodyPr vert="horz" lIns="90000" tIns="45720" rIns="91440" bIns="45720" rtlCol="0" anchor="t" anchorCtr="0">
            <a:normAutofit/>
          </a:bodyPr>
          <a:lstStyle>
            <a:lvl1pPr marL="0" indent="0" algn="l" defTabSz="914400" rtl="0" eaLnBrk="1" latinLnBrk="0" hangingPunct="1">
              <a:lnSpc>
                <a:spcPct val="90000"/>
              </a:lnSpc>
              <a:spcBef>
                <a:spcPts val="1200"/>
              </a:spcBef>
              <a:buClr>
                <a:schemeClr val="accent1"/>
              </a:buClr>
              <a:buFont typeface="Wingdings 2" pitchFamily="18" charset="2"/>
              <a:buNone/>
              <a:defRPr sz="1050" b="0" kern="1200">
                <a:solidFill>
                  <a:schemeClr val="tx1">
                    <a:lumMod val="65000"/>
                    <a:lumOff val="35000"/>
                  </a:schemeClr>
                </a:solidFill>
                <a:latin typeface="+mn-lt"/>
                <a:ea typeface="+mn-ea"/>
                <a:cs typeface="+mn-cs"/>
              </a:defRPr>
            </a:lvl1pPr>
            <a:lvl2pPr marL="50292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lumMod val="65000"/>
                    <a:lumOff val="35000"/>
                  </a:schemeClr>
                </a:solidFill>
                <a:latin typeface="+mn-lt"/>
                <a:ea typeface="+mn-ea"/>
                <a:cs typeface="+mn-cs"/>
              </a:defRPr>
            </a:lvl2pPr>
            <a:lvl3pPr marL="96012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lumMod val="65000"/>
                    <a:lumOff val="35000"/>
                  </a:schemeClr>
                </a:solidFill>
                <a:latin typeface="+mn-lt"/>
                <a:ea typeface="+mn-ea"/>
                <a:cs typeface="+mn-cs"/>
              </a:defRPr>
            </a:lvl3pPr>
            <a:lvl4pPr marL="141732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lumMod val="65000"/>
                    <a:lumOff val="35000"/>
                  </a:schemeClr>
                </a:solidFill>
                <a:latin typeface="+mn-lt"/>
                <a:ea typeface="+mn-ea"/>
                <a:cs typeface="+mn-cs"/>
              </a:defRPr>
            </a:lvl4pPr>
            <a:lvl5pPr marL="1874520" indent="0" algn="l" defTabSz="914400" rtl="0" eaLnBrk="1" latinLnBrk="0" hangingPunct="1">
              <a:lnSpc>
                <a:spcPct val="90000"/>
              </a:lnSpc>
              <a:spcBef>
                <a:spcPts val="250"/>
              </a:spcBef>
              <a:spcAft>
                <a:spcPts val="250"/>
              </a:spcAft>
              <a:buClr>
                <a:schemeClr val="accent1"/>
              </a:buClr>
              <a:buFont typeface="Wingdings 2" pitchFamily="18" charset="2"/>
              <a:buNone/>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a:lstStyle>
          <a:p>
            <a:pPr marL="171450" indent="-171450">
              <a:buFont typeface="Arial" panose="020B0604020202020204" pitchFamily="34" charset="0"/>
              <a:buChar char="•"/>
            </a:pPr>
            <a:endParaRPr lang="en-GB" sz="800" dirty="0">
              <a:solidFill>
                <a:srgbClr val="595959"/>
              </a:solidFill>
            </a:endParaRPr>
          </a:p>
        </p:txBody>
      </p:sp>
      <p:grpSp>
        <p:nvGrpSpPr>
          <p:cNvPr id="4" name="Group 3">
            <a:extLst>
              <a:ext uri="{FF2B5EF4-FFF2-40B4-BE49-F238E27FC236}">
                <a16:creationId xmlns:a16="http://schemas.microsoft.com/office/drawing/2014/main" id="{FFF67E50-C97B-49DC-A5D7-1EDE743486E6}"/>
              </a:ext>
            </a:extLst>
          </p:cNvPr>
          <p:cNvGrpSpPr/>
          <p:nvPr/>
        </p:nvGrpSpPr>
        <p:grpSpPr>
          <a:xfrm>
            <a:off x="560512" y="1319811"/>
            <a:ext cx="8569241" cy="4764622"/>
            <a:chOff x="560512" y="1319811"/>
            <a:chExt cx="8569241" cy="4764622"/>
          </a:xfrm>
        </p:grpSpPr>
        <p:grpSp>
          <p:nvGrpSpPr>
            <p:cNvPr id="9" name="docshapegroup30">
              <a:extLst>
                <a:ext uri="{FF2B5EF4-FFF2-40B4-BE49-F238E27FC236}">
                  <a16:creationId xmlns:a16="http://schemas.microsoft.com/office/drawing/2014/main" id="{05BEBE67-60CC-4933-8AF9-908074D80422}"/>
                </a:ext>
              </a:extLst>
            </p:cNvPr>
            <p:cNvGrpSpPr>
              <a:grpSpLocks/>
            </p:cNvGrpSpPr>
            <p:nvPr/>
          </p:nvGrpSpPr>
          <p:grpSpPr bwMode="auto">
            <a:xfrm>
              <a:off x="560512" y="1319811"/>
              <a:ext cx="8569241" cy="4764622"/>
              <a:chOff x="1082" y="28"/>
              <a:chExt cx="9497" cy="5726"/>
            </a:xfrm>
          </p:grpSpPr>
          <p:sp>
            <p:nvSpPr>
              <p:cNvPr id="10" name="docshape31">
                <a:extLst>
                  <a:ext uri="{FF2B5EF4-FFF2-40B4-BE49-F238E27FC236}">
                    <a16:creationId xmlns:a16="http://schemas.microsoft.com/office/drawing/2014/main" id="{A12C2597-C3A2-4B83-998D-AD11A44AB95F}"/>
                  </a:ext>
                </a:extLst>
              </p:cNvPr>
              <p:cNvSpPr>
                <a:spLocks noChangeArrowheads="1"/>
              </p:cNvSpPr>
              <p:nvPr/>
            </p:nvSpPr>
            <p:spPr bwMode="auto">
              <a:xfrm>
                <a:off x="1082" y="28"/>
                <a:ext cx="9497" cy="5582"/>
              </a:xfrm>
              <a:prstGeom prst="rect">
                <a:avLst/>
              </a:prstGeom>
              <a:solidFill>
                <a:srgbClr val="F9BC86">
                  <a:alpha val="33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en-GB" sz="1400" dirty="0">
                  <a:latin typeface="Arial" panose="020B0604020202020204" pitchFamily="34" charset="0"/>
                  <a:cs typeface="Arial" panose="020B0604020202020204" pitchFamily="34" charset="0"/>
                </a:endParaRPr>
              </a:p>
            </p:txBody>
          </p:sp>
          <p:cxnSp>
            <p:nvCxnSpPr>
              <p:cNvPr id="11" name="Line 73">
                <a:extLst>
                  <a:ext uri="{FF2B5EF4-FFF2-40B4-BE49-F238E27FC236}">
                    <a16:creationId xmlns:a16="http://schemas.microsoft.com/office/drawing/2014/main" id="{A2390FD1-D046-4A76-84D4-64F0ED8BA84C}"/>
                  </a:ext>
                </a:extLst>
              </p:cNvPr>
              <p:cNvCxnSpPr>
                <a:cxnSpLocks noChangeShapeType="1"/>
              </p:cNvCxnSpPr>
              <p:nvPr/>
            </p:nvCxnSpPr>
            <p:spPr bwMode="auto">
              <a:xfrm>
                <a:off x="5933" y="469"/>
                <a:ext cx="0" cy="4989"/>
              </a:xfrm>
              <a:prstGeom prst="line">
                <a:avLst/>
              </a:prstGeom>
              <a:noFill/>
              <a:ln w="12700">
                <a:solidFill>
                  <a:srgbClr val="F08225"/>
                </a:solidFill>
                <a:prstDash val="solid"/>
                <a:round/>
                <a:headEnd/>
                <a:tailEnd/>
              </a:ln>
              <a:extLst>
                <a:ext uri="{909E8E84-426E-40DD-AFC4-6F175D3DCCD1}">
                  <a14:hiddenFill xmlns:a14="http://schemas.microsoft.com/office/drawing/2010/main">
                    <a:noFill/>
                  </a14:hiddenFill>
                </a:ext>
              </a:extLst>
            </p:spPr>
          </p:cxnSp>
          <p:sp>
            <p:nvSpPr>
              <p:cNvPr id="12" name="docshape32">
                <a:extLst>
                  <a:ext uri="{FF2B5EF4-FFF2-40B4-BE49-F238E27FC236}">
                    <a16:creationId xmlns:a16="http://schemas.microsoft.com/office/drawing/2014/main" id="{F6130E69-C336-4382-9949-A30728BBD376}"/>
                  </a:ext>
                </a:extLst>
              </p:cNvPr>
              <p:cNvSpPr txBox="1">
                <a:spLocks noChangeArrowheads="1"/>
              </p:cNvSpPr>
              <p:nvPr/>
            </p:nvSpPr>
            <p:spPr bwMode="auto">
              <a:xfrm>
                <a:off x="2595" y="268"/>
                <a:ext cx="2171"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defTabSz="914400">
                  <a:lnSpc>
                    <a:spcPct val="90000"/>
                  </a:lnSpc>
                  <a:spcBef>
                    <a:spcPct val="0"/>
                  </a:spcBef>
                </a:pPr>
                <a:r>
                  <a:rPr lang="en-GB" sz="2000" spc="-60" dirty="0">
                    <a:solidFill>
                      <a:srgbClr val="007266"/>
                    </a:solidFill>
                    <a:latin typeface="Arial" panose="020B0604020202020204" pitchFamily="34" charset="0"/>
                    <a:ea typeface="+mj-ea"/>
                    <a:cs typeface="Arial" panose="020B0604020202020204" pitchFamily="34" charset="0"/>
                  </a:rPr>
                  <a:t>ESLP Benefits</a:t>
                </a:r>
              </a:p>
            </p:txBody>
          </p:sp>
          <p:sp>
            <p:nvSpPr>
              <p:cNvPr id="13" name="docshape33">
                <a:extLst>
                  <a:ext uri="{FF2B5EF4-FFF2-40B4-BE49-F238E27FC236}">
                    <a16:creationId xmlns:a16="http://schemas.microsoft.com/office/drawing/2014/main" id="{953B9D35-887D-4B82-8130-240C4079AF7A}"/>
                  </a:ext>
                </a:extLst>
              </p:cNvPr>
              <p:cNvSpPr txBox="1">
                <a:spLocks noChangeArrowheads="1"/>
              </p:cNvSpPr>
              <p:nvPr/>
            </p:nvSpPr>
            <p:spPr bwMode="auto">
              <a:xfrm>
                <a:off x="7100" y="239"/>
                <a:ext cx="2836" cy="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defTabSz="914400">
                  <a:lnSpc>
                    <a:spcPct val="90000"/>
                  </a:lnSpc>
                  <a:spcBef>
                    <a:spcPct val="0"/>
                  </a:spcBef>
                </a:pPr>
                <a:r>
                  <a:rPr lang="en-GB" sz="2000" spc="-60" dirty="0">
                    <a:solidFill>
                      <a:srgbClr val="007266"/>
                    </a:solidFill>
                    <a:latin typeface="Arial" panose="020B0604020202020204" pitchFamily="34" charset="0"/>
                    <a:ea typeface="+mj-ea"/>
                    <a:cs typeface="Arial" panose="020B0604020202020204" pitchFamily="34" charset="0"/>
                  </a:rPr>
                  <a:t>ESLP</a:t>
                </a:r>
                <a:r>
                  <a:rPr lang="en-GB" sz="2400" spc="-60" dirty="0">
                    <a:solidFill>
                      <a:srgbClr val="007266"/>
                    </a:solidFill>
                    <a:latin typeface="Arial" panose="020B0604020202020204" pitchFamily="34" charset="0"/>
                    <a:ea typeface="+mj-ea"/>
                    <a:cs typeface="Arial" panose="020B0604020202020204" pitchFamily="34" charset="0"/>
                  </a:rPr>
                  <a:t> Commitments</a:t>
                </a:r>
              </a:p>
            </p:txBody>
          </p:sp>
          <p:sp>
            <p:nvSpPr>
              <p:cNvPr id="14" name="docshape35">
                <a:extLst>
                  <a:ext uri="{FF2B5EF4-FFF2-40B4-BE49-F238E27FC236}">
                    <a16:creationId xmlns:a16="http://schemas.microsoft.com/office/drawing/2014/main" id="{ECD61D5F-BA20-4BD4-B673-71A72E35088A}"/>
                  </a:ext>
                </a:extLst>
              </p:cNvPr>
              <p:cNvSpPr txBox="1">
                <a:spLocks noChangeArrowheads="1"/>
              </p:cNvSpPr>
              <p:nvPr/>
            </p:nvSpPr>
            <p:spPr bwMode="auto">
              <a:xfrm>
                <a:off x="1361" y="785"/>
                <a:ext cx="4279" cy="49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360363" marR="10160" lvl="0" indent="-360363">
                  <a:lnSpc>
                    <a:spcPct val="150000"/>
                  </a:lnSpc>
                  <a:spcBef>
                    <a:spcPts val="45"/>
                  </a:spcBef>
                  <a:spcAft>
                    <a:spcPts val="0"/>
                  </a:spcAft>
                  <a:buSzPct val="100000"/>
                  <a:buFont typeface="Corbel" panose="020B0503020204020204" pitchFamily="34" charset="0"/>
                  <a:buChar char="•"/>
                </a:pPr>
                <a:r>
                  <a:rPr lang="en-GB" sz="1400" dirty="0">
                    <a:effectLst/>
                    <a:latin typeface="Arial" panose="020B0604020202020204" pitchFamily="34" charset="0"/>
                    <a:ea typeface="Corbel" panose="020B0503020204020204" pitchFamily="34" charset="0"/>
                    <a:cs typeface="Arial" panose="020B0604020202020204" pitchFamily="34" charset="0"/>
                  </a:rPr>
                  <a:t>Intense, high impact leadership development that goes beyond knowledge and skills </a:t>
                </a:r>
              </a:p>
              <a:p>
                <a:pPr marL="360363" marR="10160" lvl="0" indent="-360363">
                  <a:lnSpc>
                    <a:spcPct val="150000"/>
                  </a:lnSpc>
                  <a:spcBef>
                    <a:spcPts val="45"/>
                  </a:spcBef>
                  <a:spcAft>
                    <a:spcPts val="0"/>
                  </a:spcAft>
                  <a:buSzPct val="100000"/>
                  <a:buFont typeface="Corbel" panose="020B0503020204020204" pitchFamily="34" charset="0"/>
                  <a:buChar char="•"/>
                </a:pPr>
                <a:r>
                  <a:rPr lang="en-GB" sz="1400" dirty="0">
                    <a:effectLst/>
                    <a:latin typeface="Arial" panose="020B0604020202020204" pitchFamily="34" charset="0"/>
                    <a:ea typeface="Corbel" panose="020B0503020204020204" pitchFamily="34" charset="0"/>
                    <a:cs typeface="Arial" panose="020B0604020202020204" pitchFamily="34" charset="0"/>
                  </a:rPr>
                  <a:t>Real experiences to advance your skills and build confidence </a:t>
                </a:r>
              </a:p>
              <a:p>
                <a:pPr marL="360363" marR="10160" lvl="0" indent="-360363">
                  <a:lnSpc>
                    <a:spcPct val="150000"/>
                  </a:lnSpc>
                  <a:spcBef>
                    <a:spcPts val="45"/>
                  </a:spcBef>
                  <a:spcAft>
                    <a:spcPts val="0"/>
                  </a:spcAft>
                  <a:buSzPct val="100000"/>
                  <a:buFont typeface="Corbel" panose="020B0503020204020204" pitchFamily="34" charset="0"/>
                  <a:buChar char="•"/>
                </a:pPr>
                <a:r>
                  <a:rPr lang="en-GB" sz="1400" dirty="0">
                    <a:effectLst/>
                    <a:latin typeface="Arial" panose="020B0604020202020204" pitchFamily="34" charset="0"/>
                    <a:ea typeface="Corbel" panose="020B0503020204020204" pitchFamily="34" charset="0"/>
                    <a:cs typeface="Arial" panose="020B0604020202020204" pitchFamily="34" charset="0"/>
                  </a:rPr>
                  <a:t>Accelerate the achievement of your professional ambitions</a:t>
                </a:r>
              </a:p>
              <a:p>
                <a:pPr marL="360363" marR="10160" lvl="0" indent="-360363">
                  <a:lnSpc>
                    <a:spcPct val="150000"/>
                  </a:lnSpc>
                  <a:spcBef>
                    <a:spcPts val="45"/>
                  </a:spcBef>
                  <a:spcAft>
                    <a:spcPts val="0"/>
                  </a:spcAft>
                  <a:buSzPct val="100000"/>
                  <a:buFont typeface="Corbel" panose="020B0503020204020204" pitchFamily="34" charset="0"/>
                  <a:buChar char="•"/>
                </a:pPr>
                <a:r>
                  <a:rPr lang="en-GB" sz="1400" dirty="0">
                    <a:effectLst/>
                    <a:latin typeface="Arial" panose="020B0604020202020204" pitchFamily="34" charset="0"/>
                    <a:ea typeface="Corbel" panose="020B0503020204020204" pitchFamily="34" charset="0"/>
                    <a:cs typeface="Arial" panose="020B0604020202020204" pitchFamily="34" charset="0"/>
                  </a:rPr>
                  <a:t>Expanded professional networks and career lasting relationships</a:t>
                </a:r>
              </a:p>
              <a:p>
                <a:pPr marL="342900" marR="10160" lvl="0" indent="-342900">
                  <a:lnSpc>
                    <a:spcPct val="115000"/>
                  </a:lnSpc>
                  <a:spcBef>
                    <a:spcPts val="45"/>
                  </a:spcBef>
                  <a:spcAft>
                    <a:spcPts val="0"/>
                  </a:spcAft>
                  <a:buSzPts val="1200"/>
                  <a:buFont typeface="Corbel" panose="020B0503020204020204" pitchFamily="34" charset="0"/>
                  <a:buChar char="•"/>
                </a:pPr>
                <a:endParaRPr lang="en-GB" sz="1400" dirty="0">
                  <a:effectLst/>
                  <a:latin typeface="Arial" panose="020B0604020202020204" pitchFamily="34" charset="0"/>
                  <a:ea typeface="Corbel" panose="020B0503020204020204" pitchFamily="34" charset="0"/>
                  <a:cs typeface="Arial" panose="020B0604020202020204" pitchFamily="34" charset="0"/>
                </a:endParaRPr>
              </a:p>
            </p:txBody>
          </p:sp>
          <p:sp>
            <p:nvSpPr>
              <p:cNvPr id="15" name="docshape36">
                <a:extLst>
                  <a:ext uri="{FF2B5EF4-FFF2-40B4-BE49-F238E27FC236}">
                    <a16:creationId xmlns:a16="http://schemas.microsoft.com/office/drawing/2014/main" id="{BA827802-EE33-4871-9C08-B2D7AFC89C01}"/>
                  </a:ext>
                </a:extLst>
              </p:cNvPr>
              <p:cNvSpPr txBox="1">
                <a:spLocks noChangeArrowheads="1"/>
              </p:cNvSpPr>
              <p:nvPr/>
            </p:nvSpPr>
            <p:spPr bwMode="auto">
              <a:xfrm>
                <a:off x="6226" y="936"/>
                <a:ext cx="127"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400" dirty="0">
                    <a:effectLst/>
                    <a:latin typeface="Arial" panose="020B0604020202020204" pitchFamily="34" charset="0"/>
                    <a:ea typeface="Corbel" panose="020B0503020204020204" pitchFamily="34" charset="0"/>
                    <a:cs typeface="Arial" panose="020B0604020202020204" pitchFamily="34" charset="0"/>
                  </a:rPr>
                  <a:t> </a:t>
                </a:r>
              </a:p>
            </p:txBody>
          </p:sp>
          <p:sp>
            <p:nvSpPr>
              <p:cNvPr id="16" name="docshape38">
                <a:extLst>
                  <a:ext uri="{FF2B5EF4-FFF2-40B4-BE49-F238E27FC236}">
                    <a16:creationId xmlns:a16="http://schemas.microsoft.com/office/drawing/2014/main" id="{D24EEFCE-2DF9-4671-96C7-6D3959BB3311}"/>
                  </a:ext>
                </a:extLst>
              </p:cNvPr>
              <p:cNvSpPr txBox="1">
                <a:spLocks noChangeArrowheads="1"/>
              </p:cNvSpPr>
              <p:nvPr/>
            </p:nvSpPr>
            <p:spPr bwMode="auto">
              <a:xfrm>
                <a:off x="1478" y="2119"/>
                <a:ext cx="127" cy="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400" dirty="0">
                    <a:effectLst/>
                    <a:latin typeface="Arial" panose="020B0604020202020204" pitchFamily="34" charset="0"/>
                    <a:ea typeface="Corbel" panose="020B0503020204020204" pitchFamily="34" charset="0"/>
                    <a:cs typeface="Arial" panose="020B0604020202020204" pitchFamily="34" charset="0"/>
                  </a:rPr>
                  <a:t> </a:t>
                </a:r>
              </a:p>
            </p:txBody>
          </p:sp>
          <p:sp>
            <p:nvSpPr>
              <p:cNvPr id="19" name="docshape40">
                <a:extLst>
                  <a:ext uri="{FF2B5EF4-FFF2-40B4-BE49-F238E27FC236}">
                    <a16:creationId xmlns:a16="http://schemas.microsoft.com/office/drawing/2014/main" id="{733806F5-0A20-4AC4-9855-EADDF6B9E6CB}"/>
                  </a:ext>
                </a:extLst>
              </p:cNvPr>
              <p:cNvSpPr txBox="1">
                <a:spLocks noChangeArrowheads="1"/>
              </p:cNvSpPr>
              <p:nvPr/>
            </p:nvSpPr>
            <p:spPr bwMode="auto">
              <a:xfrm>
                <a:off x="6586" y="936"/>
                <a:ext cx="3313" cy="2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marL="342900" lvl="0" indent="-342900">
                  <a:lnSpc>
                    <a:spcPct val="95000"/>
                  </a:lnSpc>
                  <a:spcBef>
                    <a:spcPts val="45"/>
                  </a:spcBef>
                  <a:spcAft>
                    <a:spcPts val="0"/>
                  </a:spcAft>
                  <a:buFont typeface="Symbol" panose="05050102010706020507" pitchFamily="18" charset="2"/>
                  <a:buChar char=""/>
                </a:pPr>
                <a:endParaRPr lang="en-GB" sz="1400" dirty="0">
                  <a:effectLst/>
                  <a:latin typeface="Arial" panose="020B0604020202020204" pitchFamily="34" charset="0"/>
                  <a:ea typeface="Corbel" panose="020B0503020204020204" pitchFamily="34" charset="0"/>
                  <a:cs typeface="Arial" panose="020B0604020202020204" pitchFamily="34" charset="0"/>
                </a:endParaRPr>
              </a:p>
            </p:txBody>
          </p:sp>
          <p:sp>
            <p:nvSpPr>
              <p:cNvPr id="20" name="docshape42">
                <a:extLst>
                  <a:ext uri="{FF2B5EF4-FFF2-40B4-BE49-F238E27FC236}">
                    <a16:creationId xmlns:a16="http://schemas.microsoft.com/office/drawing/2014/main" id="{8AC8567B-2DD9-4D7C-9DBE-29D1BF0EC0B4}"/>
                  </a:ext>
                </a:extLst>
              </p:cNvPr>
              <p:cNvSpPr txBox="1">
                <a:spLocks noChangeArrowheads="1"/>
              </p:cNvSpPr>
              <p:nvPr/>
            </p:nvSpPr>
            <p:spPr bwMode="auto">
              <a:xfrm>
                <a:off x="1384" y="3982"/>
                <a:ext cx="221" cy="1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sz="1400" dirty="0">
                    <a:effectLst/>
                    <a:latin typeface="Arial" panose="020B0604020202020204" pitchFamily="34" charset="0"/>
                    <a:ea typeface="Corbel" panose="020B0503020204020204" pitchFamily="34" charset="0"/>
                    <a:cs typeface="Arial" panose="020B0604020202020204" pitchFamily="34" charset="0"/>
                  </a:rPr>
                  <a:t> </a:t>
                </a:r>
              </a:p>
            </p:txBody>
          </p:sp>
        </p:grpSp>
        <p:sp>
          <p:nvSpPr>
            <p:cNvPr id="17" name="TextBox 16">
              <a:extLst>
                <a:ext uri="{FF2B5EF4-FFF2-40B4-BE49-F238E27FC236}">
                  <a16:creationId xmlns:a16="http://schemas.microsoft.com/office/drawing/2014/main" id="{3FB76F45-5FB9-4CA8-A3E8-4EBE364FBE94}"/>
                </a:ext>
              </a:extLst>
            </p:cNvPr>
            <p:cNvSpPr txBox="1"/>
            <p:nvPr/>
          </p:nvSpPr>
          <p:spPr>
            <a:xfrm>
              <a:off x="5158164" y="1902166"/>
              <a:ext cx="3683268" cy="3284041"/>
            </a:xfrm>
            <a:prstGeom prst="rect">
              <a:avLst/>
            </a:prstGeom>
            <a:noFill/>
          </p:spPr>
          <p:txBody>
            <a:bodyPr wrap="square">
              <a:spAutoFit/>
            </a:bodyPr>
            <a:lstStyle/>
            <a:p>
              <a:pPr marL="449263" indent="-273050">
                <a:lnSpc>
                  <a:spcPct val="150000"/>
                </a:lnSpc>
              </a:pPr>
              <a:r>
                <a:rPr lang="en-GB" sz="1400" dirty="0">
                  <a:latin typeface="Arial" panose="020B0604020202020204" pitchFamily="34" charset="0"/>
                  <a:cs typeface="Arial" panose="020B0604020202020204" pitchFamily="34" charset="0"/>
                </a:rPr>
                <a:t>•	Commitment to your development and career progression</a:t>
              </a:r>
            </a:p>
            <a:p>
              <a:pPr marL="449263" indent="-273050">
                <a:lnSpc>
                  <a:spcPct val="150000"/>
                </a:lnSpc>
              </a:pPr>
              <a:r>
                <a:rPr lang="en-GB" sz="1400" dirty="0">
                  <a:latin typeface="Arial" panose="020B0604020202020204" pitchFamily="34" charset="0"/>
                  <a:cs typeface="Arial" panose="020B0604020202020204" pitchFamily="34" charset="0"/>
                </a:rPr>
                <a:t>•	Accessing all development and career progression opportunities</a:t>
              </a:r>
            </a:p>
            <a:p>
              <a:pPr marL="449263" indent="-273050">
                <a:lnSpc>
                  <a:spcPct val="150000"/>
                </a:lnSpc>
                <a:buFont typeface="Arial" panose="020B0604020202020204" pitchFamily="34" charset="0"/>
                <a:buChar char="•"/>
              </a:pPr>
              <a:r>
                <a:rPr lang="en-GB" sz="1400" dirty="0">
                  <a:latin typeface="Arial" panose="020B0604020202020204" pitchFamily="34" charset="0"/>
                  <a:cs typeface="Arial" panose="020B0604020202020204" pitchFamily="34" charset="0"/>
                </a:rPr>
                <a:t>Participate in a minimum of one experiential intervention</a:t>
              </a:r>
            </a:p>
            <a:p>
              <a:pPr marL="449263" indent="-273050">
                <a:lnSpc>
                  <a:spcPct val="150000"/>
                </a:lnSpc>
              </a:pPr>
              <a:r>
                <a:rPr lang="en-GB" sz="1400" dirty="0">
                  <a:latin typeface="Arial" panose="020B0604020202020204" pitchFamily="34" charset="0"/>
                  <a:cs typeface="Arial" panose="020B0604020202020204" pitchFamily="34" charset="0"/>
                </a:rPr>
                <a:t>•	Contributing to and engaging in the full range of scheme events   </a:t>
              </a:r>
            </a:p>
            <a:p>
              <a:pPr marL="449263" indent="-273050">
                <a:lnSpc>
                  <a:spcPct val="150000"/>
                </a:lnSpc>
              </a:pPr>
              <a:r>
                <a:rPr lang="en-GB" sz="1400" dirty="0">
                  <a:latin typeface="Arial" panose="020B0604020202020204" pitchFamily="34" charset="0"/>
                  <a:cs typeface="Arial" panose="020B0604020202020204" pitchFamily="34" charset="0"/>
                </a:rPr>
                <a:t>•	Participating in scheme review and evaluation processes </a:t>
              </a:r>
            </a:p>
          </p:txBody>
        </p:sp>
      </p:grpSp>
    </p:spTree>
    <p:extLst>
      <p:ext uri="{BB962C8B-B14F-4D97-AF65-F5344CB8AC3E}">
        <p14:creationId xmlns:p14="http://schemas.microsoft.com/office/powerpoint/2010/main" val="23344528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E53A42-BD30-0946-9491-2EE69A1F13EE}"/>
              </a:ext>
            </a:extLst>
          </p:cNvPr>
          <p:cNvSpPr>
            <a:spLocks noGrp="1"/>
          </p:cNvSpPr>
          <p:nvPr>
            <p:ph type="body" sz="quarter" idx="10"/>
          </p:nvPr>
        </p:nvSpPr>
        <p:spPr>
          <a:xfrm>
            <a:off x="383862" y="836712"/>
            <a:ext cx="9145588" cy="5544616"/>
          </a:xfrm>
        </p:spPr>
        <p:txBody>
          <a:bodyPr>
            <a:noAutofit/>
          </a:bodyPr>
          <a:lstStyle/>
          <a:p>
            <a:pPr>
              <a:lnSpc>
                <a:spcPct val="150000"/>
              </a:lnSpc>
            </a:pPr>
            <a:r>
              <a:rPr lang="en-GB" dirty="0">
                <a:solidFill>
                  <a:schemeClr val="tx1"/>
                </a:solidFill>
                <a:latin typeface="Arial" panose="020B0604020202020204" pitchFamily="34" charset="0"/>
                <a:cs typeface="Arial" panose="020B0604020202020204" pitchFamily="34" charset="0"/>
              </a:rPr>
              <a:t>Reviewing the information in this guide, is ESLP the right programme for you at this stage in your career? Are you able to commit to participation over the next eighteen months? If the answer is yes, the next steps are:</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Liaise with your local ESLP lead to understand your organisation’s process for Expressions of Interest or your local talent process, and application for the programme. You will need a senior sponsor to support in this process. This could be your line manager or another senior manager within your organisation, someone who knows you and your work well. Your sponsor will need to acknowledge their role in your application and set out why you are suitable for ESLP</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Ensure you are able to attend all core components throughout the programme.  Calendar invites will be sent with date, time and venue.  If you are on a roster you need ensure your roster manager is aware that you will not be available on these dates.</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If nominated by your organisation you will need to complete form A: Candidate Application Form, Form B: Candidate Equal Opportunities Form and your line manager will need to complete form C: Organisation nomination form and submit them to your local ESLP lead [</a:t>
            </a:r>
            <a:r>
              <a:rPr lang="en-GB" dirty="0">
                <a:solidFill>
                  <a:schemeClr val="tx1"/>
                </a:solidFill>
                <a:highlight>
                  <a:srgbClr val="FFFF00"/>
                </a:highlight>
                <a:latin typeface="Arial" panose="020B0604020202020204" pitchFamily="34" charset="0"/>
                <a:cs typeface="Arial" panose="020B0604020202020204" pitchFamily="34" charset="0"/>
              </a:rPr>
              <a:t>input name]</a:t>
            </a:r>
          </a:p>
        </p:txBody>
      </p:sp>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272480" y="116632"/>
            <a:ext cx="7776864" cy="503034"/>
          </a:xfrm>
        </p:spPr>
        <p:txBody>
          <a:bodyPr>
            <a:noAutofit/>
          </a:bodyPr>
          <a:lstStyle/>
          <a:p>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Next Steps</a:t>
            </a:r>
            <a:br>
              <a:rPr lang="en-GB" sz="2800" dirty="0">
                <a:solidFill>
                  <a:srgbClr val="007266"/>
                </a:solidFill>
                <a:latin typeface="Arial" panose="020B0604020202020204" pitchFamily="34" charset="0"/>
                <a:ea typeface="Cambria" panose="02040503050406030204" pitchFamily="18" charset="0"/>
                <a:cs typeface="Arial" panose="020B0604020202020204" pitchFamily="34" charset="0"/>
              </a:rPr>
            </a:br>
            <a:endParaRPr lang="en-GB" sz="2400" dirty="0">
              <a:solidFill>
                <a:srgbClr val="0072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66512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E53A42-BD30-0946-9491-2EE69A1F13EE}"/>
              </a:ext>
            </a:extLst>
          </p:cNvPr>
          <p:cNvSpPr>
            <a:spLocks noGrp="1"/>
          </p:cNvSpPr>
          <p:nvPr>
            <p:ph type="body" sz="quarter" idx="10"/>
          </p:nvPr>
        </p:nvSpPr>
        <p:spPr>
          <a:xfrm>
            <a:off x="415924" y="836712"/>
            <a:ext cx="8857555" cy="5184576"/>
          </a:xfrm>
        </p:spPr>
        <p:txBody>
          <a:bodyPr>
            <a:normAutofit/>
          </a:bodyPr>
          <a:lstStyle/>
          <a:p>
            <a:pPr>
              <a:lnSpc>
                <a:spcPct val="150000"/>
              </a:lnSpc>
            </a:pPr>
            <a:r>
              <a:rPr lang="en-GB" dirty="0">
                <a:solidFill>
                  <a:schemeClr val="tx1"/>
                </a:solidFill>
                <a:latin typeface="Arial" panose="020B0604020202020204" pitchFamily="34" charset="0"/>
                <a:cs typeface="Arial" panose="020B0604020202020204" pitchFamily="34" charset="0"/>
              </a:rPr>
              <a:t>It is important that those joining ESLP are at the right stage of their career to benefit. We have built in check points in the application process to ensure this. Your ESLP lead will communicate successful application decisions to you at two points:</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Organisation Nomination: This stage indicates that your organisation agrees that ESLP is the right path for you and endorses your involvement. This decision will be communicated w/c 13</a:t>
            </a:r>
            <a:r>
              <a:rPr lang="en-GB" baseline="30000" dirty="0">
                <a:solidFill>
                  <a:schemeClr val="tx1"/>
                </a:solidFill>
                <a:latin typeface="Arial" panose="020B0604020202020204" pitchFamily="34" charset="0"/>
                <a:cs typeface="Arial" panose="020B0604020202020204" pitchFamily="34" charset="0"/>
              </a:rPr>
              <a:t>th</a:t>
            </a:r>
            <a:r>
              <a:rPr lang="en-GB" dirty="0">
                <a:solidFill>
                  <a:schemeClr val="tx1"/>
                </a:solidFill>
                <a:latin typeface="Arial" panose="020B0604020202020204" pitchFamily="34" charset="0"/>
                <a:cs typeface="Arial" panose="020B0604020202020204" pitchFamily="34" charset="0"/>
              </a:rPr>
              <a:t> January 2025</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Invitation from the ESLP project team to participant in the ESLP Cohort 2 Career Reflection Day on 4</a:t>
            </a:r>
            <a:r>
              <a:rPr lang="en-GB" baseline="30000" dirty="0">
                <a:solidFill>
                  <a:schemeClr val="tx1"/>
                </a:solidFill>
                <a:latin typeface="Arial" panose="020B0604020202020204" pitchFamily="34" charset="0"/>
                <a:cs typeface="Arial" panose="020B0604020202020204" pitchFamily="34" charset="0"/>
              </a:rPr>
              <a:t>th</a:t>
            </a:r>
            <a:r>
              <a:rPr lang="en-GB" dirty="0">
                <a:solidFill>
                  <a:schemeClr val="tx1"/>
                </a:solidFill>
                <a:latin typeface="Arial" panose="020B0604020202020204" pitchFamily="34" charset="0"/>
                <a:cs typeface="Arial" panose="020B0604020202020204" pitchFamily="34" charset="0"/>
              </a:rPr>
              <a:t> February 2024 and to undertake preparation and support activities for this day.</a:t>
            </a:r>
          </a:p>
          <a:p>
            <a:pPr marL="285750" indent="-285750">
              <a:lnSpc>
                <a:spcPct val="15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Personal development Plan Review: This stage indicates acceptance of your personal develop plan and will be acknowledged by the project team w/c 24</a:t>
            </a:r>
            <a:r>
              <a:rPr lang="en-GB" baseline="30000" dirty="0">
                <a:solidFill>
                  <a:schemeClr val="tx1"/>
                </a:solidFill>
                <a:latin typeface="Arial" panose="020B0604020202020204" pitchFamily="34" charset="0"/>
                <a:cs typeface="Arial" panose="020B0604020202020204" pitchFamily="34" charset="0"/>
              </a:rPr>
              <a:t>th</a:t>
            </a:r>
            <a:r>
              <a:rPr lang="en-GB" dirty="0">
                <a:solidFill>
                  <a:schemeClr val="tx1"/>
                </a:solidFill>
                <a:latin typeface="Arial" panose="020B0604020202020204" pitchFamily="34" charset="0"/>
                <a:cs typeface="Arial" panose="020B0604020202020204" pitchFamily="34" charset="0"/>
              </a:rPr>
              <a:t> February 2025</a:t>
            </a:r>
            <a:endParaRPr lang="en-GB" dirty="0">
              <a:solidFill>
                <a:schemeClr val="tx1"/>
              </a:solidFill>
              <a:highlight>
                <a:srgbClr val="FFFF00"/>
              </a:highlight>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344488" y="224733"/>
            <a:ext cx="7776864" cy="503034"/>
          </a:xfrm>
        </p:spPr>
        <p:txBody>
          <a:bodyPr>
            <a:noAutofit/>
          </a:bodyPr>
          <a:lstStyle/>
          <a:p>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Notifications</a:t>
            </a:r>
            <a:br>
              <a:rPr lang="en-GB" sz="2800" dirty="0">
                <a:solidFill>
                  <a:srgbClr val="007266"/>
                </a:solidFill>
                <a:latin typeface="Arial" panose="020B0604020202020204" pitchFamily="34" charset="0"/>
                <a:ea typeface="Cambria" panose="02040503050406030204" pitchFamily="18" charset="0"/>
                <a:cs typeface="Arial" panose="020B0604020202020204" pitchFamily="34" charset="0"/>
              </a:rPr>
            </a:br>
            <a:endParaRPr lang="en-GB" sz="2400" dirty="0">
              <a:solidFill>
                <a:srgbClr val="0072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0761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786B24-B502-42BE-B132-B3F0872CE07B}"/>
              </a:ext>
            </a:extLst>
          </p:cNvPr>
          <p:cNvSpPr>
            <a:spLocks noGrp="1"/>
          </p:cNvSpPr>
          <p:nvPr>
            <p:ph type="title"/>
          </p:nvPr>
        </p:nvSpPr>
        <p:spPr/>
        <p:txBody>
          <a:bodyPr>
            <a:normAutofit/>
          </a:bodyPr>
          <a:lstStyle/>
          <a:p>
            <a:pPr defTabSz="457200">
              <a:lnSpc>
                <a:spcPct val="115000"/>
              </a:lnSpc>
              <a:spcBef>
                <a:spcPts val="1200"/>
              </a:spcBef>
              <a:spcAft>
                <a:spcPts val="1000"/>
              </a:spcAft>
              <a:buClr>
                <a:schemeClr val="accent1"/>
              </a:buClr>
            </a:pPr>
            <a:r>
              <a:rPr lang="en-GB" sz="3600" b="1" spc="0" dirty="0">
                <a:solidFill>
                  <a:srgbClr val="007266"/>
                </a:solidFill>
                <a:latin typeface="Arial" panose="020B0604020202020204" pitchFamily="34" charset="0"/>
                <a:ea typeface="Calibri" panose="020F0502020204030204" pitchFamily="34" charset="0"/>
                <a:cs typeface="Arial" panose="020B0604020202020204" pitchFamily="34" charset="0"/>
              </a:rPr>
              <a:t>Sponsor Guide</a:t>
            </a:r>
          </a:p>
        </p:txBody>
      </p:sp>
    </p:spTree>
    <p:extLst>
      <p:ext uri="{BB962C8B-B14F-4D97-AF65-F5344CB8AC3E}">
        <p14:creationId xmlns:p14="http://schemas.microsoft.com/office/powerpoint/2010/main" val="367965788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E53A42-BD30-0946-9491-2EE69A1F13EE}"/>
              </a:ext>
            </a:extLst>
          </p:cNvPr>
          <p:cNvSpPr>
            <a:spLocks noGrp="1"/>
          </p:cNvSpPr>
          <p:nvPr>
            <p:ph type="body" sz="quarter" idx="10"/>
          </p:nvPr>
        </p:nvSpPr>
        <p:spPr>
          <a:xfrm>
            <a:off x="415924" y="908720"/>
            <a:ext cx="8785547" cy="5175432"/>
          </a:xfrm>
        </p:spPr>
        <p:txBody>
          <a:bodyPr>
            <a:normAutofit lnSpcReduction="10000"/>
          </a:bodyPr>
          <a:lstStyle/>
          <a:p>
            <a:pPr marL="0" indent="0" algn="just">
              <a:lnSpc>
                <a:spcPct val="160000"/>
              </a:lnSpc>
              <a:spcBef>
                <a:spcPts val="0"/>
              </a:spcBef>
              <a:buFont typeface="Wingdings 2" pitchFamily="18" charset="2"/>
              <a:buNone/>
            </a:pPr>
            <a:r>
              <a:rPr lang="en-GB" sz="1400" dirty="0">
                <a:solidFill>
                  <a:schemeClr val="tx1"/>
                </a:solidFill>
                <a:latin typeface="Arial" panose="020B0604020202020204" pitchFamily="34" charset="0"/>
                <a:cs typeface="Arial" panose="020B0604020202020204" pitchFamily="34" charset="0"/>
              </a:rPr>
              <a:t>Your sponsorship and supporting evidence is an important part of the overall process and is intended to help:</a:t>
            </a:r>
          </a:p>
          <a:p>
            <a:pPr marL="285750" indent="-285750" algn="just">
              <a:lnSpc>
                <a:spcPct val="16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Ensure that candidates are at the right stage in their career and development to benefit from ESLP.</a:t>
            </a:r>
          </a:p>
          <a:p>
            <a:pPr marL="285750" indent="-285750" algn="just">
              <a:lnSpc>
                <a:spcPct val="160000"/>
              </a:lnSpc>
              <a:spcBef>
                <a:spcPts val="0"/>
              </a:spcBef>
              <a:buFont typeface="Arial" panose="020B0604020202020204" pitchFamily="34" charset="0"/>
              <a:buChar char="•"/>
            </a:pPr>
            <a:r>
              <a:rPr lang="en-GB" sz="1400" dirty="0">
                <a:solidFill>
                  <a:schemeClr val="tx1"/>
                </a:solidFill>
                <a:latin typeface="Arial" panose="020B0604020202020204" pitchFamily="34" charset="0"/>
                <a:cs typeface="Arial" panose="020B0604020202020204" pitchFamily="34" charset="0"/>
              </a:rPr>
              <a:t>Your candidate to gain a richer understandin</a:t>
            </a:r>
            <a:r>
              <a:rPr lang="en-GB" dirty="0">
                <a:solidFill>
                  <a:schemeClr val="tx1"/>
                </a:solidFill>
                <a:latin typeface="Arial" panose="020B0604020202020204" pitchFamily="34" charset="0"/>
                <a:cs typeface="Arial" panose="020B0604020202020204" pitchFamily="34" charset="0"/>
              </a:rPr>
              <a:t>g of their areas of strengths and development needs</a:t>
            </a:r>
          </a:p>
          <a:p>
            <a:pPr algn="just">
              <a:lnSpc>
                <a:spcPct val="160000"/>
              </a:lnSpc>
              <a:spcBef>
                <a:spcPts val="0"/>
              </a:spcBef>
            </a:pPr>
            <a:endParaRPr lang="en-GB" dirty="0">
              <a:solidFill>
                <a:schemeClr val="tx1"/>
              </a:solidFill>
              <a:latin typeface="Arial" panose="020B0604020202020204" pitchFamily="34" charset="0"/>
              <a:cs typeface="Arial" panose="020B0604020202020204" pitchFamily="34" charset="0"/>
            </a:endParaRPr>
          </a:p>
          <a:p>
            <a:pPr algn="just">
              <a:lnSpc>
                <a:spcPct val="160000"/>
              </a:lnSpc>
              <a:spcBef>
                <a:spcPts val="0"/>
              </a:spcBef>
            </a:pPr>
            <a:r>
              <a:rPr lang="en-GB" dirty="0">
                <a:solidFill>
                  <a:schemeClr val="tx1"/>
                </a:solidFill>
                <a:latin typeface="Arial" panose="020B0604020202020204" pitchFamily="34" charset="0"/>
                <a:cs typeface="Arial" panose="020B0604020202020204" pitchFamily="34" charset="0"/>
              </a:rPr>
              <a:t>The supporting evidence will also help you to refine your thinking about the potential of your candidate. Please note, we are primarily seeking to understand the </a:t>
            </a:r>
            <a:r>
              <a:rPr lang="en-GB" b="1" dirty="0">
                <a:solidFill>
                  <a:schemeClr val="tx1"/>
                </a:solidFill>
                <a:latin typeface="Arial" panose="020B0604020202020204" pitchFamily="34" charset="0"/>
                <a:cs typeface="Arial" panose="020B0604020202020204" pitchFamily="34" charset="0"/>
              </a:rPr>
              <a:t>potential of proposed participants to perform successfully at senior levels within health and social care, not their current performance</a:t>
            </a:r>
            <a:r>
              <a:rPr lang="en-GB" dirty="0">
                <a:solidFill>
                  <a:schemeClr val="tx1"/>
                </a:solidFill>
                <a:latin typeface="Arial" panose="020B0604020202020204" pitchFamily="34" charset="0"/>
                <a:cs typeface="Arial" panose="020B0604020202020204" pitchFamily="34" charset="0"/>
              </a:rPr>
              <a:t>.</a:t>
            </a:r>
          </a:p>
          <a:p>
            <a:pPr algn="just">
              <a:lnSpc>
                <a:spcPct val="160000"/>
              </a:lnSpc>
              <a:spcBef>
                <a:spcPts val="0"/>
              </a:spcBef>
            </a:pPr>
            <a:endParaRPr lang="en-GB" sz="1400" dirty="0">
              <a:solidFill>
                <a:schemeClr val="tx1"/>
              </a:solidFill>
              <a:latin typeface="Arial" panose="020B0604020202020204" pitchFamily="34" charset="0"/>
              <a:cs typeface="Arial" panose="020B0604020202020204" pitchFamily="34" charset="0"/>
            </a:endParaRPr>
          </a:p>
          <a:p>
            <a:pPr>
              <a:lnSpc>
                <a:spcPct val="160000"/>
              </a:lnSpc>
              <a:spcBef>
                <a:spcPts val="0"/>
              </a:spcBef>
            </a:pPr>
            <a:r>
              <a:rPr lang="en-GB" dirty="0">
                <a:solidFill>
                  <a:schemeClr val="tx1"/>
                </a:solidFill>
                <a:latin typeface="Arial" panose="020B0604020202020204" pitchFamily="34" charset="0"/>
                <a:cs typeface="Arial" panose="020B0604020202020204" pitchFamily="34" charset="0"/>
              </a:rPr>
              <a:t>It is expected that you will already be having career conversations with your candidate. If not, it may be helpful to discuss the following points, before you complete your assessment:</a:t>
            </a:r>
          </a:p>
          <a:p>
            <a:pPr>
              <a:lnSpc>
                <a:spcPct val="100000"/>
              </a:lnSpc>
              <a:spcBef>
                <a:spcPts val="0"/>
              </a:spcBef>
            </a:pPr>
            <a:endParaRPr lang="en-GB" dirty="0">
              <a:solidFill>
                <a:schemeClr val="tx1"/>
              </a:solidFill>
              <a:latin typeface="Arial" panose="020B0604020202020204" pitchFamily="34" charset="0"/>
              <a:cs typeface="Arial" panose="020B0604020202020204" pitchFamily="34" charset="0"/>
            </a:endParaRPr>
          </a:p>
          <a:p>
            <a:pPr marL="285750" indent="-285750">
              <a:lnSpc>
                <a:spcPct val="12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Their aspirations and what they are looking for in the future</a:t>
            </a:r>
          </a:p>
          <a:p>
            <a:pPr marL="285750" indent="-285750">
              <a:lnSpc>
                <a:spcPct val="12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Their strengths  </a:t>
            </a:r>
          </a:p>
          <a:p>
            <a:pPr marL="285750" indent="-285750">
              <a:lnSpc>
                <a:spcPct val="12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Their development areas  </a:t>
            </a:r>
          </a:p>
          <a:p>
            <a:pPr marL="285750" indent="-285750">
              <a:lnSpc>
                <a:spcPct val="12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How ESLP meets their individual development needs</a:t>
            </a:r>
          </a:p>
          <a:p>
            <a:pPr>
              <a:lnSpc>
                <a:spcPct val="120000"/>
              </a:lnSpc>
              <a:spcBef>
                <a:spcPts val="0"/>
              </a:spcBef>
            </a:pPr>
            <a:endParaRPr lang="en-GB" dirty="0">
              <a:solidFill>
                <a:schemeClr val="tx1"/>
              </a:solidFill>
              <a:latin typeface="Arial" panose="020B0604020202020204" pitchFamily="34" charset="0"/>
              <a:cs typeface="Arial" panose="020B0604020202020204" pitchFamily="34" charset="0"/>
            </a:endParaRPr>
          </a:p>
          <a:p>
            <a:pPr>
              <a:lnSpc>
                <a:spcPct val="120000"/>
              </a:lnSpc>
              <a:spcBef>
                <a:spcPts val="0"/>
              </a:spcBef>
            </a:pPr>
            <a:r>
              <a:rPr lang="en-GB" dirty="0">
                <a:solidFill>
                  <a:schemeClr val="tx1"/>
                </a:solidFill>
                <a:latin typeface="Arial" panose="020B0604020202020204" pitchFamily="34" charset="0"/>
                <a:cs typeface="Arial" panose="020B0604020202020204" pitchFamily="34" charset="0"/>
              </a:rPr>
              <a:t>You will need to return Form C:Organisation Nomination Section 2  to [</a:t>
            </a:r>
            <a:r>
              <a:rPr lang="en-GB" dirty="0">
                <a:solidFill>
                  <a:schemeClr val="tx1"/>
                </a:solidFill>
                <a:highlight>
                  <a:srgbClr val="FFFF00"/>
                </a:highlight>
                <a:latin typeface="Arial" panose="020B0604020202020204" pitchFamily="34" charset="0"/>
                <a:cs typeface="Arial" panose="020B0604020202020204" pitchFamily="34" charset="0"/>
              </a:rPr>
              <a:t>name of your ESLP lead]  by enter date</a:t>
            </a:r>
          </a:p>
        </p:txBody>
      </p:sp>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272480" y="188640"/>
            <a:ext cx="7776864" cy="513200"/>
          </a:xfrm>
        </p:spPr>
        <p:txBody>
          <a:bodyPr>
            <a:noAutofit/>
          </a:bodyPr>
          <a:lstStyle/>
          <a:p>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Sponsoring and Supporting Your Candidate</a:t>
            </a:r>
            <a:br>
              <a:rPr lang="en-GB" sz="2800" dirty="0">
                <a:solidFill>
                  <a:srgbClr val="007266"/>
                </a:solidFill>
                <a:latin typeface="Arial" panose="020B0604020202020204" pitchFamily="34" charset="0"/>
                <a:ea typeface="Cambria" panose="02040503050406030204" pitchFamily="18" charset="0"/>
                <a:cs typeface="Arial" panose="020B0604020202020204" pitchFamily="34" charset="0"/>
              </a:rPr>
            </a:br>
            <a:endParaRPr lang="en-GB" sz="2400" dirty="0">
              <a:solidFill>
                <a:srgbClr val="0072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219366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786B24-B502-42BE-B132-B3F0872CE07B}"/>
              </a:ext>
            </a:extLst>
          </p:cNvPr>
          <p:cNvSpPr>
            <a:spLocks noGrp="1"/>
          </p:cNvSpPr>
          <p:nvPr>
            <p:ph type="title"/>
          </p:nvPr>
        </p:nvSpPr>
        <p:spPr>
          <a:xfrm>
            <a:off x="1136576" y="1298448"/>
            <a:ext cx="8064896" cy="3255264"/>
          </a:xfrm>
        </p:spPr>
        <p:txBody>
          <a:bodyPr>
            <a:normAutofit/>
          </a:bodyPr>
          <a:lstStyle/>
          <a:p>
            <a:pPr defTabSz="457200">
              <a:lnSpc>
                <a:spcPct val="115000"/>
              </a:lnSpc>
              <a:spcBef>
                <a:spcPts val="1200"/>
              </a:spcBef>
              <a:spcAft>
                <a:spcPts val="1000"/>
              </a:spcAft>
              <a:buClr>
                <a:schemeClr val="accent1"/>
              </a:buClr>
            </a:pPr>
            <a:r>
              <a:rPr lang="en-GB" sz="3600" b="1" spc="0" dirty="0">
                <a:solidFill>
                  <a:srgbClr val="007266"/>
                </a:solidFill>
                <a:latin typeface="Arial" panose="020B0604020202020204" pitchFamily="34" charset="0"/>
                <a:ea typeface="Calibri" panose="020F0502020204030204" pitchFamily="34" charset="0"/>
                <a:cs typeface="Arial" panose="020B0604020202020204" pitchFamily="34" charset="0"/>
              </a:rPr>
              <a:t>Organisation Nomination</a:t>
            </a:r>
          </a:p>
        </p:txBody>
      </p:sp>
    </p:spTree>
    <p:extLst>
      <p:ext uri="{BB962C8B-B14F-4D97-AF65-F5344CB8AC3E}">
        <p14:creationId xmlns:p14="http://schemas.microsoft.com/office/powerpoint/2010/main" val="258625335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E53A42-BD30-0946-9491-2EE69A1F13EE}"/>
              </a:ext>
            </a:extLst>
          </p:cNvPr>
          <p:cNvSpPr>
            <a:spLocks noGrp="1"/>
          </p:cNvSpPr>
          <p:nvPr>
            <p:ph type="body" sz="quarter" idx="10"/>
          </p:nvPr>
        </p:nvSpPr>
        <p:spPr>
          <a:xfrm>
            <a:off x="415925" y="836712"/>
            <a:ext cx="9161666" cy="5616624"/>
          </a:xfrm>
        </p:spPr>
        <p:txBody>
          <a:bodyPr>
            <a:normAutofit fontScale="92500"/>
          </a:bodyPr>
          <a:lstStyle/>
          <a:p>
            <a:pPr marL="0" indent="0" algn="just">
              <a:lnSpc>
                <a:spcPct val="150000"/>
              </a:lnSpc>
              <a:spcBef>
                <a:spcPts val="0"/>
              </a:spcBef>
              <a:buFont typeface="Wingdings 2" pitchFamily="18" charset="2"/>
              <a:buNone/>
            </a:pPr>
            <a:r>
              <a:rPr lang="en-GB" dirty="0">
                <a:solidFill>
                  <a:schemeClr val="tx1"/>
                </a:solidFill>
                <a:latin typeface="Arial" panose="020B0604020202020204" pitchFamily="34" charset="0"/>
                <a:cs typeface="Arial" panose="020B0604020202020204" pitchFamily="34" charset="0"/>
              </a:rPr>
              <a:t>Whilst we are not operating a formal scoring process for those interested in participating in ESLP it is critical that we make sure that candidates are at the right stage of their development and career to make the most of this opportunity. The application process has built in check points to help to assess this:</a:t>
            </a:r>
          </a:p>
          <a:p>
            <a:pPr marL="285750" indent="-285750" algn="just">
              <a:lnSpc>
                <a:spcPct val="15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Proposed participant self-assessment</a:t>
            </a:r>
          </a:p>
          <a:p>
            <a:pPr marL="285750" indent="-285750" algn="just">
              <a:lnSpc>
                <a:spcPct val="15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Sponsor supporting evidence: Typically, but not restricted to, line managers, this evidence asks a senior manager to reflect on the potential of the candidate and help to assess their readiness to be part of ESLP</a:t>
            </a:r>
          </a:p>
          <a:p>
            <a:pPr marL="285750" indent="-285750" algn="just">
              <a:lnSpc>
                <a:spcPct val="15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Organisational nomination: Each organisation is able to put forward up to </a:t>
            </a:r>
            <a:r>
              <a:rPr lang="en-GB" b="1" dirty="0">
                <a:solidFill>
                  <a:schemeClr val="tx1"/>
                </a:solidFill>
                <a:latin typeface="Arial" panose="020B0604020202020204" pitchFamily="34" charset="0"/>
                <a:cs typeface="Arial" panose="020B0604020202020204" pitchFamily="34" charset="0"/>
              </a:rPr>
              <a:t>four </a:t>
            </a:r>
            <a:r>
              <a:rPr lang="en-GB" dirty="0">
                <a:solidFill>
                  <a:schemeClr val="tx1"/>
                </a:solidFill>
                <a:latin typeface="Arial" panose="020B0604020202020204" pitchFamily="34" charset="0"/>
                <a:cs typeface="Arial" panose="020B0604020202020204" pitchFamily="34" charset="0"/>
              </a:rPr>
              <a:t>proposed participants for ESLP. Using your organisations preferred process (talent management or EoI). Make the final organisational decision about who is at the right point to join ESLP. </a:t>
            </a:r>
            <a:r>
              <a:rPr lang="en-GB" b="1" dirty="0">
                <a:solidFill>
                  <a:schemeClr val="tx1"/>
                </a:solidFill>
                <a:latin typeface="Arial" panose="020B0604020202020204" pitchFamily="34" charset="0"/>
                <a:cs typeface="Arial" panose="020B0604020202020204" pitchFamily="34" charset="0"/>
              </a:rPr>
              <a:t>You will also need to ensure line manager engagement, support and agreement to release the candidate to participate in all ESLP activities,  particularly if the sponsor is not the line manager. </a:t>
            </a:r>
          </a:p>
          <a:p>
            <a:pPr marL="285750" indent="-285750" algn="just">
              <a:lnSpc>
                <a:spcPct val="15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ESLP Cohort Calibration: We will undertake a calibration of all submitted proposed participants</a:t>
            </a:r>
          </a:p>
          <a:p>
            <a:pPr marL="285750" indent="-285750" algn="just">
              <a:lnSpc>
                <a:spcPct val="15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Participant development plan: Following the Career Reflection day, each candidate will submit a development plan which will underpin their participation in the programme. These plans will be reviewed to ensure that development opportunity is maximised. Form D: Candidate PDP template will be made available prior to the Career Reflection Day.  The submission date for completed Form D:18</a:t>
            </a:r>
            <a:r>
              <a:rPr lang="en-GB" baseline="30000" dirty="0">
                <a:solidFill>
                  <a:schemeClr val="tx1"/>
                </a:solidFill>
                <a:latin typeface="Arial" panose="020B0604020202020204" pitchFamily="34" charset="0"/>
                <a:cs typeface="Arial" panose="020B0604020202020204" pitchFamily="34" charset="0"/>
              </a:rPr>
              <a:t>th</a:t>
            </a:r>
            <a:r>
              <a:rPr lang="en-GB" dirty="0">
                <a:solidFill>
                  <a:schemeClr val="tx1"/>
                </a:solidFill>
                <a:latin typeface="Arial" panose="020B0604020202020204" pitchFamily="34" charset="0"/>
                <a:cs typeface="Arial" panose="020B0604020202020204" pitchFamily="34" charset="0"/>
              </a:rPr>
              <a:t> February 2025</a:t>
            </a:r>
          </a:p>
          <a:p>
            <a:pPr>
              <a:lnSpc>
                <a:spcPct val="150000"/>
              </a:lnSpc>
              <a:spcBef>
                <a:spcPts val="0"/>
              </a:spcBef>
            </a:pPr>
            <a:r>
              <a:rPr lang="en-GB" dirty="0">
                <a:solidFill>
                  <a:schemeClr val="tx1"/>
                </a:solidFill>
                <a:latin typeface="Arial" panose="020B0604020202020204" pitchFamily="34" charset="0"/>
                <a:cs typeface="Arial" panose="020B0604020202020204" pitchFamily="34" charset="0"/>
              </a:rPr>
              <a:t>The ESLP lead will need to ensure they receive the following documents from the nominees by </a:t>
            </a:r>
            <a:r>
              <a:rPr lang="en-GB" dirty="0">
                <a:solidFill>
                  <a:schemeClr val="tx1"/>
                </a:solidFill>
                <a:highlight>
                  <a:srgbClr val="FFFF00"/>
                </a:highlight>
                <a:latin typeface="Arial" panose="020B0604020202020204" pitchFamily="34" charset="0"/>
                <a:cs typeface="Arial" panose="020B0604020202020204" pitchFamily="34" charset="0"/>
              </a:rPr>
              <a:t>enter date</a:t>
            </a:r>
          </a:p>
          <a:p>
            <a:pPr marL="285750" indent="-285750">
              <a:lnSpc>
                <a:spcPct val="15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A: Candidate Application Form</a:t>
            </a:r>
          </a:p>
          <a:p>
            <a:pPr marL="285750" indent="-285750">
              <a:lnSpc>
                <a:spcPct val="15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Form B: Candidate Equal Opportunities</a:t>
            </a:r>
          </a:p>
          <a:p>
            <a:pPr>
              <a:lnSpc>
                <a:spcPct val="150000"/>
              </a:lnSpc>
              <a:spcBef>
                <a:spcPts val="0"/>
              </a:spcBef>
            </a:pPr>
            <a:endParaRPr lang="en-GB" dirty="0">
              <a:solidFill>
                <a:schemeClr val="tx1"/>
              </a:solidFill>
              <a:highlight>
                <a:srgbClr val="00FFFF"/>
              </a:highlight>
              <a:latin typeface="Arial" panose="020B0604020202020204" pitchFamily="34" charset="0"/>
              <a:cs typeface="Arial" panose="020B0604020202020204" pitchFamily="34" charset="0"/>
            </a:endParaRPr>
          </a:p>
          <a:p>
            <a:pPr>
              <a:lnSpc>
                <a:spcPct val="150000"/>
              </a:lnSpc>
            </a:pPr>
            <a:endParaRPr lang="en-GB" dirty="0">
              <a:solidFill>
                <a:schemeClr val="tx1"/>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344488" y="188641"/>
            <a:ext cx="7776864" cy="360040"/>
          </a:xfrm>
        </p:spPr>
        <p:txBody>
          <a:bodyPr>
            <a:noAutofit/>
          </a:bodyPr>
          <a:lstStyle/>
          <a:p>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Supporting Your Candidates</a:t>
            </a:r>
            <a:br>
              <a:rPr lang="en-GB" sz="2800" dirty="0">
                <a:solidFill>
                  <a:srgbClr val="007266"/>
                </a:solidFill>
                <a:latin typeface="Arial" panose="020B0604020202020204" pitchFamily="34" charset="0"/>
                <a:ea typeface="Cambria" panose="02040503050406030204" pitchFamily="18" charset="0"/>
                <a:cs typeface="Arial" panose="020B0604020202020204" pitchFamily="34" charset="0"/>
              </a:rPr>
            </a:br>
            <a:endParaRPr lang="en-GB" sz="2400" dirty="0">
              <a:solidFill>
                <a:srgbClr val="0072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8547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344488" y="224222"/>
            <a:ext cx="7776864" cy="504056"/>
          </a:xfrm>
        </p:spPr>
        <p:txBody>
          <a:bodyPr>
            <a:noAutofit/>
          </a:bodyPr>
          <a:lstStyle/>
          <a:p>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Who is ESLP for?</a:t>
            </a:r>
            <a:endParaRPr lang="en-GB" sz="2000" dirty="0">
              <a:solidFill>
                <a:srgbClr val="007266"/>
              </a:solidFill>
              <a:latin typeface="Arial" panose="020B0604020202020204" pitchFamily="34" charset="0"/>
              <a:cs typeface="Arial" panose="020B0604020202020204" pitchFamily="34" charset="0"/>
            </a:endParaRPr>
          </a:p>
        </p:txBody>
      </p:sp>
      <p:sp>
        <p:nvSpPr>
          <p:cNvPr id="5" name="Text Placeholder 4">
            <a:extLst>
              <a:ext uri="{FF2B5EF4-FFF2-40B4-BE49-F238E27FC236}">
                <a16:creationId xmlns:a16="http://schemas.microsoft.com/office/drawing/2014/main" id="{7D1DCF47-59A2-F746-1BAF-12C630817816}"/>
              </a:ext>
            </a:extLst>
          </p:cNvPr>
          <p:cNvSpPr>
            <a:spLocks noGrp="1"/>
          </p:cNvSpPr>
          <p:nvPr>
            <p:ph type="body" sz="quarter" idx="10"/>
          </p:nvPr>
        </p:nvSpPr>
        <p:spPr>
          <a:xfrm>
            <a:off x="388714" y="980728"/>
            <a:ext cx="8561775" cy="4537075"/>
          </a:xfrm>
        </p:spPr>
        <p:txBody>
          <a:bodyPr>
            <a:normAutofit/>
          </a:bodyPr>
          <a:lstStyle/>
          <a:p>
            <a:pPr algn="just">
              <a:lnSpc>
                <a:spcPct val="115000"/>
              </a:lnSpc>
            </a:pPr>
            <a:r>
              <a:rPr lang="en-GB" sz="1600" dirty="0">
                <a:solidFill>
                  <a:schemeClr val="tx1"/>
                </a:solidFill>
                <a:effectLst/>
                <a:latin typeface="Arial" panose="020B0604020202020204" pitchFamily="34" charset="0"/>
                <a:ea typeface="Corbel" panose="020B0503020204020204" pitchFamily="34" charset="0"/>
                <a:cs typeface="Arial" panose="020B0604020202020204" pitchFamily="34" charset="0"/>
              </a:rPr>
              <a:t>Those who will benefit the most are mid-level leaders from all partnership organisations who are looking to develop their skills and confidence to lead services across a wider system and who have the potential, and aspiration, to progress their careers to a more senior level. We are committed to the development and progression of leaders from diverse backgrounds.</a:t>
            </a:r>
          </a:p>
          <a:p>
            <a:pPr marL="342900" lvl="0" indent="-342900" algn="just">
              <a:lnSpc>
                <a:spcPct val="115000"/>
              </a:lnSpc>
              <a:spcBef>
                <a:spcPts val="345"/>
              </a:spcBef>
              <a:buFont typeface="Symbol" panose="05050102010706020507" pitchFamily="18" charset="2"/>
              <a:buChar char=""/>
            </a:pPr>
            <a:r>
              <a:rPr lang="en-GB" sz="1600"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you are someone who embodies compassion and collaboration, possesses a drive to lead change and achieve remarkable results, and who thrives on building strong relationships to enhance performance then you are the ideal candidate for ESLP. </a:t>
            </a:r>
            <a:endParaRPr lang="en-GB" sz="1600" dirty="0">
              <a:solidFill>
                <a:schemeClr val="tx1"/>
              </a:solidFill>
              <a:effectLst/>
              <a:latin typeface="Arial" panose="020B0604020202020204" pitchFamily="34" charset="0"/>
              <a:ea typeface="Corbel" panose="020B0503020204020204" pitchFamily="34" charset="0"/>
              <a:cs typeface="Arial" panose="020B0604020202020204" pitchFamily="34" charset="0"/>
            </a:endParaRPr>
          </a:p>
          <a:p>
            <a:pPr marL="342900" lvl="0" indent="-342900" algn="just">
              <a:lnSpc>
                <a:spcPct val="115000"/>
              </a:lnSpc>
              <a:spcBef>
                <a:spcPts val="345"/>
              </a:spcBef>
              <a:buFont typeface="Symbol" panose="05050102010706020507" pitchFamily="18" charset="2"/>
              <a:buChar char=""/>
            </a:pPr>
            <a:r>
              <a:rPr lang="en-GB" sz="1600" dirty="0">
                <a:solidFill>
                  <a:schemeClr val="tx1"/>
                </a:solidFill>
                <a:effectLst/>
                <a:latin typeface="Arial" panose="020B0604020202020204" pitchFamily="34" charset="0"/>
                <a:ea typeface="Corbel" panose="020B0503020204020204" pitchFamily="34" charset="0"/>
                <a:cs typeface="Arial" panose="020B0604020202020204" pitchFamily="34" charset="0"/>
              </a:rPr>
              <a:t>Typically, ESLP will benefit leaders at Band 8b/c levels within Agenda for Change; clinicians who are currently in Consultant, GP or SAS roles; </a:t>
            </a:r>
            <a:r>
              <a:rPr lang="en-GB" sz="1600" dirty="0">
                <a:solidFill>
                  <a:schemeClr val="tx1"/>
                </a:solidFill>
                <a:latin typeface="Arial" panose="020B0604020202020204" pitchFamily="34" charset="0"/>
                <a:ea typeface="Corbel" panose="020B0503020204020204" pitchFamily="34" charset="0"/>
                <a:cs typeface="Arial" panose="020B0604020202020204" pitchFamily="34" charset="0"/>
              </a:rPr>
              <a:t>level</a:t>
            </a:r>
            <a:r>
              <a:rPr lang="en-GB" sz="1600" dirty="0">
                <a:solidFill>
                  <a:schemeClr val="tx1"/>
                </a:solidFill>
                <a:effectLst/>
                <a:latin typeface="Arial" panose="020B0604020202020204" pitchFamily="34" charset="0"/>
                <a:ea typeface="Corbel" panose="020B0503020204020204" pitchFamily="34" charset="0"/>
                <a:cs typeface="Arial" panose="020B0604020202020204" pitchFamily="34" charset="0"/>
              </a:rPr>
              <a:t> 15 and above within social care</a:t>
            </a:r>
            <a:r>
              <a:rPr lang="en-GB" sz="1600" dirty="0">
                <a:solidFill>
                  <a:schemeClr val="tx1"/>
                </a:solidFill>
                <a:latin typeface="Arial" panose="020B0604020202020204" pitchFamily="34" charset="0"/>
                <a:ea typeface="Corbel" panose="020B0503020204020204" pitchFamily="34" charset="0"/>
                <a:cs typeface="Arial" panose="020B0604020202020204" pitchFamily="34" charset="0"/>
              </a:rPr>
              <a:t> (or equivalent). </a:t>
            </a:r>
            <a:r>
              <a:rPr lang="en-GB" sz="1600" dirty="0">
                <a:solidFill>
                  <a:schemeClr val="tx1"/>
                </a:solidFill>
                <a:effectLst/>
                <a:latin typeface="Arial" panose="020B0604020202020204" pitchFamily="34" charset="0"/>
                <a:ea typeface="Corbel" panose="020B0503020204020204" pitchFamily="34" charset="0"/>
                <a:cs typeface="Arial" panose="020B0604020202020204" pitchFamily="34" charset="0"/>
              </a:rPr>
              <a:t>Exceptional leaders outside these levels with the potential to progress to an executive director role may also benefit from ESLP.</a:t>
            </a:r>
          </a:p>
          <a:p>
            <a:endParaRPr lang="en-GB"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7492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747E1551-F960-D6F0-0564-A2C049C39389}"/>
              </a:ext>
            </a:extLst>
          </p:cNvPr>
          <p:cNvSpPr>
            <a:spLocks noGrp="1"/>
          </p:cNvSpPr>
          <p:nvPr>
            <p:ph type="body" idx="1"/>
          </p:nvPr>
        </p:nvSpPr>
        <p:spPr>
          <a:xfrm>
            <a:off x="1298575" y="4293096"/>
            <a:ext cx="5943600" cy="914400"/>
          </a:xfrm>
        </p:spPr>
        <p:txBody>
          <a:bodyPr>
            <a:normAutofit/>
          </a:bodyPr>
          <a:lstStyle/>
          <a:p>
            <a:pPr defTabSz="457200">
              <a:lnSpc>
                <a:spcPct val="115000"/>
              </a:lnSpc>
              <a:spcAft>
                <a:spcPts val="1000"/>
              </a:spcAft>
            </a:pPr>
            <a:r>
              <a:rPr lang="en-GB" sz="3600" b="1" dirty="0">
                <a:solidFill>
                  <a:srgbClr val="007266"/>
                </a:solidFill>
                <a:latin typeface="Arial" panose="020B0604020202020204" pitchFamily="34" charset="0"/>
                <a:ea typeface="Calibri" panose="020F0502020204030204" pitchFamily="34" charset="0"/>
                <a:cs typeface="Arial" panose="020B0604020202020204" pitchFamily="34" charset="0"/>
              </a:rPr>
              <a:t>Appendix 1</a:t>
            </a:r>
          </a:p>
        </p:txBody>
      </p:sp>
    </p:spTree>
    <p:extLst>
      <p:ext uri="{BB962C8B-B14F-4D97-AF65-F5344CB8AC3E}">
        <p14:creationId xmlns:p14="http://schemas.microsoft.com/office/powerpoint/2010/main" val="50526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26A23B7B-05E9-457B-5204-784140D59F08}"/>
              </a:ext>
            </a:extLst>
          </p:cNvPr>
          <p:cNvGraphicFramePr>
            <a:graphicFrameLocks noGrp="1"/>
          </p:cNvGraphicFramePr>
          <p:nvPr>
            <p:extLst>
              <p:ext uri="{D42A27DB-BD31-4B8C-83A1-F6EECF244321}">
                <p14:modId xmlns:p14="http://schemas.microsoft.com/office/powerpoint/2010/main" val="803269696"/>
              </p:ext>
            </p:extLst>
          </p:nvPr>
        </p:nvGraphicFramePr>
        <p:xfrm>
          <a:off x="272480" y="667938"/>
          <a:ext cx="9217026" cy="5203695"/>
        </p:xfrm>
        <a:graphic>
          <a:graphicData uri="http://schemas.openxmlformats.org/drawingml/2006/table">
            <a:tbl>
              <a:tblPr/>
              <a:tblGrid>
                <a:gridCol w="1237451">
                  <a:extLst>
                    <a:ext uri="{9D8B030D-6E8A-4147-A177-3AD203B41FA5}">
                      <a16:colId xmlns:a16="http://schemas.microsoft.com/office/drawing/2014/main" val="2308249822"/>
                    </a:ext>
                  </a:extLst>
                </a:gridCol>
                <a:gridCol w="470112">
                  <a:extLst>
                    <a:ext uri="{9D8B030D-6E8A-4147-A177-3AD203B41FA5}">
                      <a16:colId xmlns:a16="http://schemas.microsoft.com/office/drawing/2014/main" val="2091299957"/>
                    </a:ext>
                  </a:extLst>
                </a:gridCol>
                <a:gridCol w="324528">
                  <a:extLst>
                    <a:ext uri="{9D8B030D-6E8A-4147-A177-3AD203B41FA5}">
                      <a16:colId xmlns:a16="http://schemas.microsoft.com/office/drawing/2014/main" val="2259254796"/>
                    </a:ext>
                  </a:extLst>
                </a:gridCol>
                <a:gridCol w="344173">
                  <a:extLst>
                    <a:ext uri="{9D8B030D-6E8A-4147-A177-3AD203B41FA5}">
                      <a16:colId xmlns:a16="http://schemas.microsoft.com/office/drawing/2014/main" val="3184273606"/>
                    </a:ext>
                  </a:extLst>
                </a:gridCol>
                <a:gridCol w="304883">
                  <a:extLst>
                    <a:ext uri="{9D8B030D-6E8A-4147-A177-3AD203B41FA5}">
                      <a16:colId xmlns:a16="http://schemas.microsoft.com/office/drawing/2014/main" val="541174106"/>
                    </a:ext>
                  </a:extLst>
                </a:gridCol>
                <a:gridCol w="324528">
                  <a:extLst>
                    <a:ext uri="{9D8B030D-6E8A-4147-A177-3AD203B41FA5}">
                      <a16:colId xmlns:a16="http://schemas.microsoft.com/office/drawing/2014/main" val="4177845807"/>
                    </a:ext>
                  </a:extLst>
                </a:gridCol>
                <a:gridCol w="378701">
                  <a:extLst>
                    <a:ext uri="{9D8B030D-6E8A-4147-A177-3AD203B41FA5}">
                      <a16:colId xmlns:a16="http://schemas.microsoft.com/office/drawing/2014/main" val="3120867621"/>
                    </a:ext>
                  </a:extLst>
                </a:gridCol>
                <a:gridCol w="270355">
                  <a:extLst>
                    <a:ext uri="{9D8B030D-6E8A-4147-A177-3AD203B41FA5}">
                      <a16:colId xmlns:a16="http://schemas.microsoft.com/office/drawing/2014/main" val="2038260753"/>
                    </a:ext>
                  </a:extLst>
                </a:gridCol>
                <a:gridCol w="324528">
                  <a:extLst>
                    <a:ext uri="{9D8B030D-6E8A-4147-A177-3AD203B41FA5}">
                      <a16:colId xmlns:a16="http://schemas.microsoft.com/office/drawing/2014/main" val="2627370453"/>
                    </a:ext>
                  </a:extLst>
                </a:gridCol>
                <a:gridCol w="324528">
                  <a:extLst>
                    <a:ext uri="{9D8B030D-6E8A-4147-A177-3AD203B41FA5}">
                      <a16:colId xmlns:a16="http://schemas.microsoft.com/office/drawing/2014/main" val="24551874"/>
                    </a:ext>
                  </a:extLst>
                </a:gridCol>
                <a:gridCol w="324528">
                  <a:extLst>
                    <a:ext uri="{9D8B030D-6E8A-4147-A177-3AD203B41FA5}">
                      <a16:colId xmlns:a16="http://schemas.microsoft.com/office/drawing/2014/main" val="416646676"/>
                    </a:ext>
                  </a:extLst>
                </a:gridCol>
                <a:gridCol w="324528">
                  <a:extLst>
                    <a:ext uri="{9D8B030D-6E8A-4147-A177-3AD203B41FA5}">
                      <a16:colId xmlns:a16="http://schemas.microsoft.com/office/drawing/2014/main" val="388258354"/>
                    </a:ext>
                  </a:extLst>
                </a:gridCol>
                <a:gridCol w="369847">
                  <a:extLst>
                    <a:ext uri="{9D8B030D-6E8A-4147-A177-3AD203B41FA5}">
                      <a16:colId xmlns:a16="http://schemas.microsoft.com/office/drawing/2014/main" val="3421698104"/>
                    </a:ext>
                  </a:extLst>
                </a:gridCol>
                <a:gridCol w="324528">
                  <a:extLst>
                    <a:ext uri="{9D8B030D-6E8A-4147-A177-3AD203B41FA5}">
                      <a16:colId xmlns:a16="http://schemas.microsoft.com/office/drawing/2014/main" val="2462253335"/>
                    </a:ext>
                  </a:extLst>
                </a:gridCol>
                <a:gridCol w="324528">
                  <a:extLst>
                    <a:ext uri="{9D8B030D-6E8A-4147-A177-3AD203B41FA5}">
                      <a16:colId xmlns:a16="http://schemas.microsoft.com/office/drawing/2014/main" val="3208914231"/>
                    </a:ext>
                  </a:extLst>
                </a:gridCol>
                <a:gridCol w="324528">
                  <a:extLst>
                    <a:ext uri="{9D8B030D-6E8A-4147-A177-3AD203B41FA5}">
                      <a16:colId xmlns:a16="http://schemas.microsoft.com/office/drawing/2014/main" val="1590107628"/>
                    </a:ext>
                  </a:extLst>
                </a:gridCol>
                <a:gridCol w="324528">
                  <a:extLst>
                    <a:ext uri="{9D8B030D-6E8A-4147-A177-3AD203B41FA5}">
                      <a16:colId xmlns:a16="http://schemas.microsoft.com/office/drawing/2014/main" val="834791301"/>
                    </a:ext>
                  </a:extLst>
                </a:gridCol>
                <a:gridCol w="324528">
                  <a:extLst>
                    <a:ext uri="{9D8B030D-6E8A-4147-A177-3AD203B41FA5}">
                      <a16:colId xmlns:a16="http://schemas.microsoft.com/office/drawing/2014/main" val="583638320"/>
                    </a:ext>
                  </a:extLst>
                </a:gridCol>
                <a:gridCol w="399486">
                  <a:extLst>
                    <a:ext uri="{9D8B030D-6E8A-4147-A177-3AD203B41FA5}">
                      <a16:colId xmlns:a16="http://schemas.microsoft.com/office/drawing/2014/main" val="1051496995"/>
                    </a:ext>
                  </a:extLst>
                </a:gridCol>
                <a:gridCol w="249570">
                  <a:extLst>
                    <a:ext uri="{9D8B030D-6E8A-4147-A177-3AD203B41FA5}">
                      <a16:colId xmlns:a16="http://schemas.microsoft.com/office/drawing/2014/main" val="3918131427"/>
                    </a:ext>
                  </a:extLst>
                </a:gridCol>
                <a:gridCol w="324528">
                  <a:extLst>
                    <a:ext uri="{9D8B030D-6E8A-4147-A177-3AD203B41FA5}">
                      <a16:colId xmlns:a16="http://schemas.microsoft.com/office/drawing/2014/main" val="3340796395"/>
                    </a:ext>
                  </a:extLst>
                </a:gridCol>
                <a:gridCol w="324528">
                  <a:extLst>
                    <a:ext uri="{9D8B030D-6E8A-4147-A177-3AD203B41FA5}">
                      <a16:colId xmlns:a16="http://schemas.microsoft.com/office/drawing/2014/main" val="4043626774"/>
                    </a:ext>
                  </a:extLst>
                </a:gridCol>
                <a:gridCol w="324528">
                  <a:extLst>
                    <a:ext uri="{9D8B030D-6E8A-4147-A177-3AD203B41FA5}">
                      <a16:colId xmlns:a16="http://schemas.microsoft.com/office/drawing/2014/main" val="1626133786"/>
                    </a:ext>
                  </a:extLst>
                </a:gridCol>
                <a:gridCol w="324528">
                  <a:extLst>
                    <a:ext uri="{9D8B030D-6E8A-4147-A177-3AD203B41FA5}">
                      <a16:colId xmlns:a16="http://schemas.microsoft.com/office/drawing/2014/main" val="2079455820"/>
                    </a:ext>
                  </a:extLst>
                </a:gridCol>
                <a:gridCol w="324528">
                  <a:extLst>
                    <a:ext uri="{9D8B030D-6E8A-4147-A177-3AD203B41FA5}">
                      <a16:colId xmlns:a16="http://schemas.microsoft.com/office/drawing/2014/main" val="1540684497"/>
                    </a:ext>
                  </a:extLst>
                </a:gridCol>
              </a:tblGrid>
              <a:tr h="288032">
                <a:tc>
                  <a:txBody>
                    <a:bodyPr/>
                    <a:lstStyle/>
                    <a:p>
                      <a:pPr algn="l" fontAlgn="b"/>
                      <a:endParaRPr lang="en-GB" sz="600" b="0" i="0" u="none" strike="noStrike" dirty="0">
                        <a:solidFill>
                          <a:srgbClr val="000000"/>
                        </a:solidFill>
                        <a:effectLst/>
                        <a:latin typeface="Calibri" panose="020F0502020204030204" pitchFamily="34" charset="0"/>
                      </a:endParaRPr>
                    </a:p>
                  </a:txBody>
                  <a:tcPr anchor="b">
                    <a:lnL>
                      <a:noFill/>
                    </a:lnL>
                    <a:lnR w="12700" cap="flat" cmpd="sng" algn="ctr">
                      <a:solidFill>
                        <a:srgbClr val="000000"/>
                      </a:solidFill>
                      <a:prstDash val="solid"/>
                      <a:round/>
                      <a:headEnd type="none" w="med" len="med"/>
                      <a:tailEnd type="none" w="med" len="med"/>
                    </a:lnR>
                    <a:lnT>
                      <a:noFill/>
                    </a:lnT>
                    <a:lnB>
                      <a:noFill/>
                    </a:lnB>
                  </a:tcPr>
                </a:tc>
                <a:tc gridSpan="24">
                  <a:txBody>
                    <a:bodyPr/>
                    <a:lstStyle/>
                    <a:p>
                      <a:pPr algn="ctr" fontAlgn="b"/>
                      <a:r>
                        <a:rPr lang="en-GB" sz="1400" b="1" i="0" u="none" strike="noStrike" dirty="0">
                          <a:solidFill>
                            <a:srgbClr val="000000"/>
                          </a:solidFill>
                          <a:effectLst/>
                          <a:latin typeface="Arial" panose="020B0604020202020204" pitchFamily="34" charset="0"/>
                        </a:rPr>
                        <a:t>Competencies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rgbClr val="000000"/>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70294733"/>
                  </a:ext>
                </a:extLst>
              </a:tr>
              <a:tr h="288032">
                <a:tc>
                  <a:txBody>
                    <a:bodyPr/>
                    <a:lstStyle/>
                    <a:p>
                      <a:pPr algn="l" fontAlgn="b"/>
                      <a:endParaRPr lang="en-GB" sz="600" b="0" i="0" u="none" strike="noStrike" dirty="0">
                        <a:solidFill>
                          <a:srgbClr val="000000"/>
                        </a:solidFill>
                        <a:effectLst/>
                        <a:latin typeface="Calibri" panose="020F0502020204030204" pitchFamily="34" charset="0"/>
                      </a:endParaRPr>
                    </a:p>
                  </a:txBody>
                  <a:tcPr anchor="b">
                    <a:lnL>
                      <a:noFill/>
                    </a:lnL>
                    <a:lnR w="12700" cap="flat" cmpd="sng" algn="ctr">
                      <a:solidFill>
                        <a:srgbClr val="000000"/>
                      </a:solidFill>
                      <a:prstDash val="solid"/>
                      <a:round/>
                      <a:headEnd type="none" w="med" len="med"/>
                      <a:tailEnd type="none" w="med" len="med"/>
                    </a:lnR>
                    <a:lnT>
                      <a:noFill/>
                    </a:lnT>
                    <a:lnB>
                      <a:noFill/>
                    </a:lnB>
                  </a:tcPr>
                </a:tc>
                <a:tc gridSpan="12">
                  <a:txBody>
                    <a:bodyPr/>
                    <a:lstStyle/>
                    <a:p>
                      <a:pPr marL="0" algn="ctr" defTabSz="914400" rtl="0" eaLnBrk="1" fontAlgn="ctr" latinLnBrk="0" hangingPunct="1"/>
                      <a:r>
                        <a:rPr lang="en-GB" sz="1400" b="1" i="0" u="none" strike="noStrike" kern="1200" dirty="0">
                          <a:solidFill>
                            <a:srgbClr val="4BACC6"/>
                          </a:solidFill>
                          <a:effectLst/>
                          <a:latin typeface="Arial" panose="020B0604020202020204" pitchFamily="34" charset="0"/>
                          <a:ea typeface="+mn-ea"/>
                          <a:cs typeface="+mn-cs"/>
                        </a:rPr>
                        <a:t>Foundational Dimensions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gridSpan="12">
                  <a:txBody>
                    <a:bodyPr/>
                    <a:lstStyle/>
                    <a:p>
                      <a:pPr marL="0" algn="ctr" defTabSz="914400" rtl="0" eaLnBrk="1" fontAlgn="ctr" latinLnBrk="0" hangingPunct="1"/>
                      <a:r>
                        <a:rPr lang="en-GB" sz="1400" b="1" i="0" u="none" strike="noStrike" kern="1200" dirty="0">
                          <a:solidFill>
                            <a:srgbClr val="F79646"/>
                          </a:solidFill>
                          <a:effectLst/>
                          <a:latin typeface="Arial" panose="020B0604020202020204" pitchFamily="34" charset="0"/>
                          <a:ea typeface="+mn-ea"/>
                          <a:cs typeface="+mn-cs"/>
                        </a:rPr>
                        <a:t>Growth Dimensions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139430712"/>
                  </a:ext>
                </a:extLst>
              </a:tr>
              <a:tr h="837020">
                <a:tc>
                  <a:txBody>
                    <a:bodyPr/>
                    <a:lstStyle/>
                    <a:p>
                      <a:pPr algn="l" fontAlgn="b"/>
                      <a:endParaRPr lang="en-GB" sz="600" b="0" i="0" u="none" strike="noStrike" dirty="0">
                        <a:solidFill>
                          <a:srgbClr val="000000"/>
                        </a:solidFill>
                        <a:effectLst/>
                        <a:latin typeface="Calibri" panose="020F0502020204030204" pitchFamily="34" charset="0"/>
                      </a:endParaRPr>
                    </a:p>
                  </a:txBody>
                  <a:tcPr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gridSpan="3">
                  <a:txBody>
                    <a:bodyPr/>
                    <a:lstStyle/>
                    <a:p>
                      <a:pPr algn="ctr" fontAlgn="ctr"/>
                      <a:r>
                        <a:rPr lang="en-GB" sz="1000" b="1" i="0" u="none" strike="noStrike" dirty="0">
                          <a:solidFill>
                            <a:srgbClr val="4BACC6"/>
                          </a:solidFill>
                          <a:effectLst/>
                          <a:latin typeface="Arial" panose="020B0604020202020204" pitchFamily="34" charset="0"/>
                        </a:rPr>
                        <a:t>Compassionate &amp; Inclusive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GB" sz="1000" b="1" i="0" u="none" strike="noStrike" dirty="0">
                          <a:solidFill>
                            <a:srgbClr val="4BACC6"/>
                          </a:solidFill>
                          <a:effectLst/>
                          <a:latin typeface="Arial" panose="020B0604020202020204" pitchFamily="34" charset="0"/>
                        </a:rPr>
                        <a:t>Collaborative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GB" sz="1000" b="1" i="0" u="none" strike="noStrike" dirty="0">
                          <a:solidFill>
                            <a:srgbClr val="4BACC6"/>
                          </a:solidFill>
                          <a:effectLst/>
                          <a:latin typeface="Arial" panose="020B0604020202020204" pitchFamily="34" charset="0"/>
                        </a:rPr>
                        <a:t>Drive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GB" sz="1000" b="1" i="0" u="none" strike="noStrike" dirty="0">
                          <a:solidFill>
                            <a:srgbClr val="4BACC6"/>
                          </a:solidFill>
                          <a:effectLst/>
                          <a:latin typeface="Arial" panose="020B0604020202020204" pitchFamily="34" charset="0"/>
                        </a:rPr>
                        <a:t>Enabling</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GB" sz="1000" b="1" i="0" u="none" strike="noStrike" dirty="0">
                          <a:solidFill>
                            <a:srgbClr val="F79646"/>
                          </a:solidFill>
                          <a:effectLst/>
                          <a:latin typeface="Arial" panose="020B0604020202020204" pitchFamily="34" charset="0"/>
                        </a:rPr>
                        <a:t>Curious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GB" sz="1000" b="1" i="0" u="none" strike="noStrike" dirty="0">
                          <a:solidFill>
                            <a:srgbClr val="F79646"/>
                          </a:solidFill>
                          <a:effectLst/>
                          <a:latin typeface="Arial" panose="020B0604020202020204" pitchFamily="34" charset="0"/>
                        </a:rPr>
                        <a:t>Interpersonal Savvy </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GB" sz="1000" b="1" i="0" u="none" strike="noStrike" dirty="0">
                          <a:solidFill>
                            <a:srgbClr val="F79646"/>
                          </a:solidFill>
                          <a:effectLst/>
                          <a:latin typeface="Arial" panose="020B0604020202020204" pitchFamily="34" charset="0"/>
                        </a:rPr>
                        <a:t>Change Ready</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tc gridSpan="3">
                  <a:txBody>
                    <a:bodyPr/>
                    <a:lstStyle/>
                    <a:p>
                      <a:pPr algn="ctr" fontAlgn="ctr"/>
                      <a:r>
                        <a:rPr lang="en-GB" sz="1000" b="1" i="0" u="none" strike="noStrike" dirty="0">
                          <a:solidFill>
                            <a:srgbClr val="F79646"/>
                          </a:solidFill>
                          <a:effectLst/>
                          <a:latin typeface="Arial" panose="020B0604020202020204" pitchFamily="34" charset="0"/>
                        </a:rPr>
                        <a:t>Results Focus</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319180618"/>
                  </a:ext>
                </a:extLst>
              </a:tr>
              <a:tr h="561403">
                <a:tc>
                  <a:txBody>
                    <a:bodyPr/>
                    <a:lstStyle/>
                    <a:p>
                      <a:pPr algn="ctr" fontAlgn="ctr"/>
                      <a:r>
                        <a:rPr lang="en-GB" sz="1200" b="1" i="0" u="none" strike="noStrike" dirty="0">
                          <a:solidFill>
                            <a:srgbClr val="000000"/>
                          </a:solidFill>
                          <a:effectLst/>
                          <a:latin typeface="Arial" panose="020B0604020202020204" pitchFamily="34" charset="0"/>
                        </a:rPr>
                        <a:t>Candidate Name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500" b="1" i="0" u="none" strike="noStrike" dirty="0">
                          <a:solidFill>
                            <a:srgbClr val="000000"/>
                          </a:solidFill>
                          <a:effectLst/>
                          <a:latin typeface="Arial" panose="020B0604020202020204" pitchFamily="34" charset="0"/>
                        </a:rPr>
                        <a:t>LEVEL 1</a:t>
                      </a:r>
                    </a:p>
                  </a:txBody>
                  <a:tcPr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GB" sz="500" b="1" i="0" u="none" strike="noStrike" dirty="0">
                          <a:solidFill>
                            <a:srgbClr val="000000"/>
                          </a:solidFill>
                          <a:effectLst/>
                          <a:latin typeface="Arial" panose="020B0604020202020204" pitchFamily="34" charset="0"/>
                        </a:rPr>
                        <a:t>LEVEL 2</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500" b="1" i="0" u="none" strike="noStrike" dirty="0">
                          <a:solidFill>
                            <a:srgbClr val="000000"/>
                          </a:solidFill>
                          <a:effectLst/>
                          <a:latin typeface="Arial" panose="020B0604020202020204" pitchFamily="34" charset="0"/>
                        </a:rPr>
                        <a:t>LEVEL 3</a:t>
                      </a:r>
                    </a:p>
                  </a:txBody>
                  <a:tcPr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500" b="1" i="0" u="none" strike="noStrike" dirty="0">
                          <a:solidFill>
                            <a:srgbClr val="000000"/>
                          </a:solidFill>
                          <a:effectLst/>
                          <a:latin typeface="Arial" panose="020B0604020202020204" pitchFamily="34" charset="0"/>
                        </a:rPr>
                        <a:t>LEVEL 1</a:t>
                      </a:r>
                    </a:p>
                  </a:txBody>
                  <a:tcPr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GB" sz="500" b="1" i="0" u="none" strike="noStrike" dirty="0">
                          <a:solidFill>
                            <a:srgbClr val="000000"/>
                          </a:solidFill>
                          <a:effectLst/>
                          <a:latin typeface="Arial" panose="020B0604020202020204" pitchFamily="34" charset="0"/>
                        </a:rPr>
                        <a:t>LEVEL 2</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500" b="1" i="0" u="none" strike="noStrike" dirty="0">
                          <a:solidFill>
                            <a:srgbClr val="000000"/>
                          </a:solidFill>
                          <a:effectLst/>
                          <a:latin typeface="Arial" panose="020B0604020202020204" pitchFamily="34" charset="0"/>
                        </a:rPr>
                        <a:t>LEVEL 3</a:t>
                      </a:r>
                    </a:p>
                  </a:txBody>
                  <a:tcPr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500" b="1" i="0" u="none" strike="noStrike" dirty="0">
                          <a:solidFill>
                            <a:srgbClr val="000000"/>
                          </a:solidFill>
                          <a:effectLst/>
                          <a:latin typeface="Arial" panose="020B0604020202020204" pitchFamily="34" charset="0"/>
                        </a:rPr>
                        <a:t>LEVEL 1</a:t>
                      </a:r>
                    </a:p>
                  </a:txBody>
                  <a:tcPr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GB" sz="500" b="1" i="0" u="none" strike="noStrike" dirty="0">
                          <a:solidFill>
                            <a:srgbClr val="000000"/>
                          </a:solidFill>
                          <a:effectLst/>
                          <a:latin typeface="Arial" panose="020B0604020202020204" pitchFamily="34" charset="0"/>
                        </a:rPr>
                        <a:t>LEVEL 2</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500" b="1" i="0" u="none" strike="noStrike" dirty="0">
                          <a:solidFill>
                            <a:srgbClr val="000000"/>
                          </a:solidFill>
                          <a:effectLst/>
                          <a:latin typeface="Arial" panose="020B0604020202020204" pitchFamily="34" charset="0"/>
                        </a:rPr>
                        <a:t>LEVEL 3</a:t>
                      </a:r>
                    </a:p>
                  </a:txBody>
                  <a:tcPr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500" b="1" i="0" u="none" strike="noStrike" dirty="0">
                          <a:solidFill>
                            <a:srgbClr val="000000"/>
                          </a:solidFill>
                          <a:effectLst/>
                          <a:latin typeface="Arial" panose="020B0604020202020204" pitchFamily="34" charset="0"/>
                        </a:rPr>
                        <a:t>LEVEL 1</a:t>
                      </a:r>
                    </a:p>
                  </a:txBody>
                  <a:tcPr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GB" sz="500" b="1" i="0" u="none" strike="noStrike" dirty="0">
                          <a:solidFill>
                            <a:srgbClr val="000000"/>
                          </a:solidFill>
                          <a:effectLst/>
                          <a:latin typeface="Arial" panose="020B0604020202020204" pitchFamily="34" charset="0"/>
                        </a:rPr>
                        <a:t>LEVEL 2</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500" b="1" i="0" u="none" strike="noStrike" dirty="0">
                          <a:solidFill>
                            <a:srgbClr val="000000"/>
                          </a:solidFill>
                          <a:effectLst/>
                          <a:latin typeface="Arial" panose="020B0604020202020204" pitchFamily="34" charset="0"/>
                        </a:rPr>
                        <a:t>LEVEL 3</a:t>
                      </a:r>
                    </a:p>
                  </a:txBody>
                  <a:tcPr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500" b="1" i="0" u="none" strike="noStrike" dirty="0">
                          <a:solidFill>
                            <a:srgbClr val="000000"/>
                          </a:solidFill>
                          <a:effectLst/>
                          <a:latin typeface="Arial" panose="020B0604020202020204" pitchFamily="34" charset="0"/>
                        </a:rPr>
                        <a:t>LEVEL 1</a:t>
                      </a:r>
                    </a:p>
                  </a:txBody>
                  <a:tcPr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GB" sz="500" b="1" i="0" u="none" strike="noStrike" dirty="0">
                          <a:solidFill>
                            <a:srgbClr val="000000"/>
                          </a:solidFill>
                          <a:effectLst/>
                          <a:latin typeface="Arial" panose="020B0604020202020204" pitchFamily="34" charset="0"/>
                        </a:rPr>
                        <a:t>LEVEL 2</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500" b="1" i="0" u="none" strike="noStrike" dirty="0">
                          <a:solidFill>
                            <a:srgbClr val="000000"/>
                          </a:solidFill>
                          <a:effectLst/>
                          <a:latin typeface="Arial" panose="020B0604020202020204" pitchFamily="34" charset="0"/>
                        </a:rPr>
                        <a:t>LEVEL 3</a:t>
                      </a:r>
                    </a:p>
                  </a:txBody>
                  <a:tcPr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500" b="1" i="0" u="none" strike="noStrike" dirty="0">
                          <a:solidFill>
                            <a:srgbClr val="000000"/>
                          </a:solidFill>
                          <a:effectLst/>
                          <a:latin typeface="Arial" panose="020B0604020202020204" pitchFamily="34" charset="0"/>
                        </a:rPr>
                        <a:t>LEVEL 1</a:t>
                      </a:r>
                    </a:p>
                  </a:txBody>
                  <a:tcPr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GB" sz="500" b="1" i="0" u="none" strike="noStrike" dirty="0">
                          <a:solidFill>
                            <a:srgbClr val="000000"/>
                          </a:solidFill>
                          <a:effectLst/>
                          <a:latin typeface="Arial" panose="020B0604020202020204" pitchFamily="34" charset="0"/>
                        </a:rPr>
                        <a:t>LEVEL 2</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500" b="1" i="0" u="none" strike="noStrike" dirty="0">
                          <a:solidFill>
                            <a:srgbClr val="000000"/>
                          </a:solidFill>
                          <a:effectLst/>
                          <a:latin typeface="Arial" panose="020B0604020202020204" pitchFamily="34" charset="0"/>
                        </a:rPr>
                        <a:t>LEVEL 3</a:t>
                      </a:r>
                    </a:p>
                  </a:txBody>
                  <a:tcPr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500" b="1" i="0" u="none" strike="noStrike" dirty="0">
                          <a:solidFill>
                            <a:srgbClr val="000000"/>
                          </a:solidFill>
                          <a:effectLst/>
                          <a:latin typeface="Arial" panose="020B0604020202020204" pitchFamily="34" charset="0"/>
                        </a:rPr>
                        <a:t>LEVEL 1</a:t>
                      </a:r>
                    </a:p>
                  </a:txBody>
                  <a:tcPr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GB" sz="500" b="1" i="0" u="none" strike="noStrike" dirty="0">
                          <a:solidFill>
                            <a:srgbClr val="000000"/>
                          </a:solidFill>
                          <a:effectLst/>
                          <a:latin typeface="Arial" panose="020B0604020202020204" pitchFamily="34" charset="0"/>
                        </a:rPr>
                        <a:t>LEVEL 2</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500" b="1" i="0" u="none" strike="noStrike" dirty="0">
                          <a:solidFill>
                            <a:srgbClr val="000000"/>
                          </a:solidFill>
                          <a:effectLst/>
                          <a:latin typeface="Arial" panose="020B0604020202020204" pitchFamily="34" charset="0"/>
                        </a:rPr>
                        <a:t>LEVEL 3</a:t>
                      </a:r>
                    </a:p>
                  </a:txBody>
                  <a:tcPr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GB" sz="500" b="1" i="0" u="none" strike="noStrike" dirty="0">
                          <a:solidFill>
                            <a:srgbClr val="000000"/>
                          </a:solidFill>
                          <a:effectLst/>
                          <a:latin typeface="Arial" panose="020B0604020202020204" pitchFamily="34" charset="0"/>
                        </a:rPr>
                        <a:t>LEVEL 1</a:t>
                      </a:r>
                    </a:p>
                  </a:txBody>
                  <a:tcPr vert="vert27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699"/>
                    </a:solidFill>
                  </a:tcPr>
                </a:tc>
                <a:tc>
                  <a:txBody>
                    <a:bodyPr/>
                    <a:lstStyle/>
                    <a:p>
                      <a:pPr algn="ctr" fontAlgn="ctr"/>
                      <a:r>
                        <a:rPr lang="en-GB" sz="500" b="1" i="0" u="none" strike="noStrike" dirty="0">
                          <a:solidFill>
                            <a:srgbClr val="000000"/>
                          </a:solidFill>
                          <a:effectLst/>
                          <a:latin typeface="Arial" panose="020B0604020202020204" pitchFamily="34" charset="0"/>
                        </a:rPr>
                        <a:t>LEVEL 2</a:t>
                      </a:r>
                    </a:p>
                  </a:txBody>
                  <a:tcPr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ctr" fontAlgn="ctr"/>
                      <a:r>
                        <a:rPr lang="en-GB" sz="500" b="1" i="0" u="none" strike="noStrike" dirty="0">
                          <a:solidFill>
                            <a:srgbClr val="000000"/>
                          </a:solidFill>
                          <a:effectLst/>
                          <a:latin typeface="Arial" panose="020B0604020202020204" pitchFamily="34" charset="0"/>
                        </a:rPr>
                        <a:t>LEVEL 3</a:t>
                      </a:r>
                    </a:p>
                  </a:txBody>
                  <a:tcPr vert="vert27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3398061480"/>
                  </a:ext>
                </a:extLst>
              </a:tr>
              <a:tr h="159451">
                <a:tc>
                  <a:txBody>
                    <a:bodyPr/>
                    <a:lstStyle/>
                    <a:p>
                      <a:pPr algn="l" fontAlgn="b"/>
                      <a:r>
                        <a:rPr lang="en-GB" sz="1200" b="0" i="1" u="none" strike="noStrike" dirty="0">
                          <a:solidFill>
                            <a:srgbClr val="FF0000"/>
                          </a:solidFill>
                          <a:effectLst/>
                          <a:latin typeface="Calibri" panose="020F0502020204030204" pitchFamily="34" charset="0"/>
                        </a:rPr>
                        <a:t> Example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x</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x</a:t>
                      </a:r>
                    </a:p>
                  </a:txBody>
                  <a:tcPr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x</a:t>
                      </a:r>
                    </a:p>
                  </a:txBody>
                  <a:tcPr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x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x</a:t>
                      </a:r>
                    </a:p>
                  </a:txBody>
                  <a:tcPr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x </a:t>
                      </a:r>
                    </a:p>
                  </a:txBody>
                  <a:tcPr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x</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 </a:t>
                      </a:r>
                    </a:p>
                  </a:txBody>
                  <a:tcPr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1200" b="0" i="1" u="none" strike="noStrike" dirty="0">
                          <a:solidFill>
                            <a:srgbClr val="FF0000"/>
                          </a:solidFill>
                          <a:effectLst/>
                          <a:latin typeface="Calibri" panose="020F0502020204030204" pitchFamily="34" charset="0"/>
                        </a:rPr>
                        <a:t>x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8338078"/>
                  </a:ext>
                </a:extLst>
              </a:tr>
              <a:tr h="315856">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930606"/>
                  </a:ext>
                </a:extLst>
              </a:tr>
              <a:tr h="315856">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38077699"/>
                  </a:ext>
                </a:extLst>
              </a:tr>
              <a:tr h="315856">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3637035"/>
                  </a:ext>
                </a:extLst>
              </a:tr>
              <a:tr h="315856">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85306959"/>
                  </a:ext>
                </a:extLst>
              </a:tr>
              <a:tr h="315856">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0140350"/>
                  </a:ext>
                </a:extLst>
              </a:tr>
              <a:tr h="315856">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9803175"/>
                  </a:ext>
                </a:extLst>
              </a:tr>
              <a:tr h="315856">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67559389"/>
                  </a:ext>
                </a:extLst>
              </a:tr>
              <a:tr h="315856">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5040357"/>
                  </a:ext>
                </a:extLst>
              </a:tr>
              <a:tr h="211624">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GB" sz="600" b="0" i="0" u="none" strike="noStrike" dirty="0">
                          <a:solidFill>
                            <a:srgbClr val="000000"/>
                          </a:solidFill>
                          <a:effectLst/>
                          <a:latin typeface="Calibri" panose="020F0502020204030204" pitchFamily="34" charset="0"/>
                        </a:rPr>
                        <a:t> </a:t>
                      </a:r>
                    </a:p>
                  </a:txBody>
                  <a:tcPr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50826070"/>
                  </a:ext>
                </a:extLst>
              </a:tr>
            </a:tbl>
          </a:graphicData>
        </a:graphic>
      </p:graphicFrame>
      <p:sp>
        <p:nvSpPr>
          <p:cNvPr id="5" name="TextBox 4">
            <a:extLst>
              <a:ext uri="{FF2B5EF4-FFF2-40B4-BE49-F238E27FC236}">
                <a16:creationId xmlns:a16="http://schemas.microsoft.com/office/drawing/2014/main" id="{4CF8FB58-4198-6935-26AB-11CD3FEFAD49}"/>
              </a:ext>
            </a:extLst>
          </p:cNvPr>
          <p:cNvSpPr txBox="1"/>
          <p:nvPr/>
        </p:nvSpPr>
        <p:spPr>
          <a:xfrm>
            <a:off x="344488" y="188640"/>
            <a:ext cx="7128792" cy="369332"/>
          </a:xfrm>
          <a:prstGeom prst="rect">
            <a:avLst/>
          </a:prstGeom>
          <a:noFill/>
        </p:spPr>
        <p:txBody>
          <a:bodyPr wrap="square" rtlCol="0">
            <a:spAutoFit/>
          </a:bodyPr>
          <a:lstStyle/>
          <a:p>
            <a:endParaRPr lang="en-GB" dirty="0">
              <a:solidFill>
                <a:srgbClr val="007266"/>
              </a:solidFill>
              <a:highlight>
                <a:srgbClr val="00FFFF"/>
              </a:highlight>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DF02E4B2-7FD1-7F27-8417-73F47B96C56E}"/>
              </a:ext>
            </a:extLst>
          </p:cNvPr>
          <p:cNvSpPr txBox="1"/>
          <p:nvPr/>
        </p:nvSpPr>
        <p:spPr>
          <a:xfrm>
            <a:off x="272480" y="259012"/>
            <a:ext cx="9073577"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For use if required.  Template to collate and compare competencies of your candidates</a:t>
            </a:r>
          </a:p>
        </p:txBody>
      </p:sp>
    </p:spTree>
    <p:extLst>
      <p:ext uri="{BB962C8B-B14F-4D97-AF65-F5344CB8AC3E}">
        <p14:creationId xmlns:p14="http://schemas.microsoft.com/office/powerpoint/2010/main" val="723266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408420" y="303371"/>
            <a:ext cx="7776864" cy="345758"/>
          </a:xfrm>
        </p:spPr>
        <p:txBody>
          <a:bodyPr>
            <a:noAutofit/>
          </a:bodyPr>
          <a:lstStyle/>
          <a:p>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The ESLP Programme</a:t>
            </a:r>
            <a:br>
              <a:rPr lang="en-GB" sz="2800" dirty="0">
                <a:solidFill>
                  <a:srgbClr val="007266"/>
                </a:solidFill>
                <a:latin typeface="Arial" panose="020B0604020202020204" pitchFamily="34" charset="0"/>
                <a:ea typeface="Cambria" panose="02040503050406030204" pitchFamily="18" charset="0"/>
                <a:cs typeface="Arial" panose="020B0604020202020204" pitchFamily="34" charset="0"/>
              </a:rPr>
            </a:br>
            <a:endParaRPr lang="en-GB" sz="2400" dirty="0">
              <a:solidFill>
                <a:srgbClr val="007266"/>
              </a:solidFill>
              <a:latin typeface="Arial" panose="020B06040202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15E7413E-D99E-6D9C-8E00-9C6B78C93BF0}"/>
              </a:ext>
            </a:extLst>
          </p:cNvPr>
          <p:cNvSpPr>
            <a:spLocks noGrp="1"/>
          </p:cNvSpPr>
          <p:nvPr>
            <p:ph type="body" sz="quarter" idx="10"/>
          </p:nvPr>
        </p:nvSpPr>
        <p:spPr>
          <a:xfrm>
            <a:off x="408420" y="824110"/>
            <a:ext cx="8929562" cy="1466455"/>
          </a:xfrm>
        </p:spPr>
        <p:txBody>
          <a:bodyPr>
            <a:normAutofit/>
          </a:bodyPr>
          <a:lstStyle/>
          <a:p>
            <a:pPr>
              <a:lnSpc>
                <a:spcPct val="110000"/>
              </a:lnSpc>
            </a:pPr>
            <a:r>
              <a:rPr lang="en-GB" sz="1200" dirty="0">
                <a:solidFill>
                  <a:schemeClr val="tx1"/>
                </a:solidFill>
                <a:effectLst/>
                <a:latin typeface="Arial" panose="020B0604020202020204" pitchFamily="34" charset="0"/>
                <a:ea typeface="Corbel" panose="020B0503020204020204" pitchFamily="34" charset="0"/>
                <a:cs typeface="Arial" panose="020B0604020202020204" pitchFamily="34" charset="0"/>
              </a:rPr>
              <a:t>ESLP is a 18-month programme.  As well as formal learning, the programme provides hands-on experiential learning, invaluable coaching skills, system leader mentoring, and group reflective practice. </a:t>
            </a:r>
            <a:r>
              <a:rPr lang="en-GB" sz="1200" dirty="0">
                <a:solidFill>
                  <a:schemeClr val="tx1"/>
                </a:solidFill>
                <a:latin typeface="Arial" panose="020B0604020202020204" pitchFamily="34" charset="0"/>
                <a:ea typeface="Corbel" panose="020B0503020204020204" pitchFamily="34" charset="0"/>
                <a:cs typeface="Arial" panose="020B0604020202020204" pitchFamily="34" charset="0"/>
              </a:rPr>
              <a:t> Participants </a:t>
            </a:r>
            <a:r>
              <a:rPr lang="en-GB" sz="1200" dirty="0">
                <a:solidFill>
                  <a:schemeClr val="tx1"/>
                </a:solidFill>
                <a:effectLst/>
                <a:latin typeface="Arial" panose="020B0604020202020204" pitchFamily="34" charset="0"/>
                <a:ea typeface="Corbel" panose="020B0503020204020204" pitchFamily="34" charset="0"/>
                <a:cs typeface="Arial" panose="020B0604020202020204" pitchFamily="34" charset="0"/>
              </a:rPr>
              <a:t>will tailor </a:t>
            </a:r>
            <a:r>
              <a:rPr lang="en-GB" sz="1200" dirty="0">
                <a:solidFill>
                  <a:schemeClr val="tx1"/>
                </a:solidFill>
                <a:latin typeface="Arial" panose="020B0604020202020204" pitchFamily="34" charset="0"/>
                <a:ea typeface="Corbel" panose="020B0503020204020204" pitchFamily="34" charset="0"/>
                <a:cs typeface="Arial" panose="020B0604020202020204" pitchFamily="34" charset="0"/>
              </a:rPr>
              <a:t>their </a:t>
            </a:r>
            <a:r>
              <a:rPr lang="en-GB" sz="1200" dirty="0">
                <a:solidFill>
                  <a:schemeClr val="tx1"/>
                </a:solidFill>
                <a:effectLst/>
                <a:latin typeface="Arial" panose="020B0604020202020204" pitchFamily="34" charset="0"/>
                <a:ea typeface="Corbel" panose="020B0503020204020204" pitchFamily="34" charset="0"/>
                <a:cs typeface="Arial" panose="020B0604020202020204" pitchFamily="34" charset="0"/>
              </a:rPr>
              <a:t>own personal development plan to address their unique learning gaps and aspirations.</a:t>
            </a:r>
          </a:p>
          <a:p>
            <a:pPr>
              <a:lnSpc>
                <a:spcPct val="110000"/>
              </a:lnSpc>
            </a:pPr>
            <a:r>
              <a:rPr lang="en-GB" sz="1200" dirty="0">
                <a:solidFill>
                  <a:schemeClr val="tx1"/>
                </a:solidFill>
                <a:effectLst/>
                <a:latin typeface="Arial" panose="020B0604020202020204" pitchFamily="34" charset="0"/>
                <a:ea typeface="Corbel" panose="020B0503020204020204" pitchFamily="34" charset="0"/>
                <a:cs typeface="Arial" panose="020B0604020202020204" pitchFamily="34" charset="0"/>
              </a:rPr>
              <a:t>The following graphics demonstrate the core and optional modules and the programme timeline is shown on pages 5</a:t>
            </a:r>
            <a:r>
              <a:rPr lang="en-GB" sz="1200" dirty="0">
                <a:solidFill>
                  <a:schemeClr val="tx1"/>
                </a:solidFill>
                <a:latin typeface="Arial" panose="020B0604020202020204" pitchFamily="34" charset="0"/>
                <a:ea typeface="Corbel" panose="020B0503020204020204" pitchFamily="34" charset="0"/>
                <a:cs typeface="Arial" panose="020B0604020202020204" pitchFamily="34" charset="0"/>
              </a:rPr>
              <a:t> &amp; 6.</a:t>
            </a:r>
            <a:endParaRPr lang="en-GB" sz="1200" dirty="0">
              <a:solidFill>
                <a:schemeClr val="tx1"/>
              </a:solidFill>
              <a:effectLst/>
              <a:latin typeface="Arial" panose="020B0604020202020204" pitchFamily="34" charset="0"/>
              <a:ea typeface="Corbel" panose="020B0503020204020204" pitchFamily="34" charset="0"/>
              <a:cs typeface="Arial" panose="020B0604020202020204" pitchFamily="34" charset="0"/>
            </a:endParaRPr>
          </a:p>
          <a:p>
            <a:endParaRPr lang="en-GB" sz="900" dirty="0">
              <a:latin typeface="Arial" panose="020B0604020202020204" pitchFamily="34" charset="0"/>
              <a:cs typeface="Arial" panose="020B0604020202020204" pitchFamily="34" charset="0"/>
            </a:endParaRPr>
          </a:p>
        </p:txBody>
      </p:sp>
      <p:grpSp>
        <p:nvGrpSpPr>
          <p:cNvPr id="33" name="Group 32">
            <a:extLst>
              <a:ext uri="{FF2B5EF4-FFF2-40B4-BE49-F238E27FC236}">
                <a16:creationId xmlns:a16="http://schemas.microsoft.com/office/drawing/2014/main" id="{57F7A3A1-154E-5816-E5AC-86F263CE184F}"/>
              </a:ext>
            </a:extLst>
          </p:cNvPr>
          <p:cNvGrpSpPr/>
          <p:nvPr/>
        </p:nvGrpSpPr>
        <p:grpSpPr>
          <a:xfrm>
            <a:off x="1136576" y="2132856"/>
            <a:ext cx="7485159" cy="3695700"/>
            <a:chOff x="1136576" y="2132856"/>
            <a:chExt cx="7485159" cy="3695700"/>
          </a:xfrm>
        </p:grpSpPr>
        <p:graphicFrame>
          <p:nvGraphicFramePr>
            <p:cNvPr id="8" name="Diagram 7">
              <a:extLst>
                <a:ext uri="{FF2B5EF4-FFF2-40B4-BE49-F238E27FC236}">
                  <a16:creationId xmlns:a16="http://schemas.microsoft.com/office/drawing/2014/main" id="{E1177829-ED4A-33DD-0760-DCCC32A4580D}"/>
                </a:ext>
              </a:extLst>
            </p:cNvPr>
            <p:cNvGraphicFramePr/>
            <p:nvPr>
              <p:extLst>
                <p:ext uri="{D42A27DB-BD31-4B8C-83A1-F6EECF244321}">
                  <p14:modId xmlns:p14="http://schemas.microsoft.com/office/powerpoint/2010/main" val="1527600544"/>
                </p:ext>
              </p:extLst>
            </p:nvPr>
          </p:nvGraphicFramePr>
          <p:xfrm>
            <a:off x="4954610" y="2563286"/>
            <a:ext cx="3667125" cy="28378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a:extLst>
                <a:ext uri="{FF2B5EF4-FFF2-40B4-BE49-F238E27FC236}">
                  <a16:creationId xmlns:a16="http://schemas.microsoft.com/office/drawing/2014/main" id="{C88B1263-0A21-1D30-2A0C-A98619C9A72F}"/>
                </a:ext>
              </a:extLst>
            </p:cNvPr>
            <p:cNvGraphicFramePr/>
            <p:nvPr>
              <p:extLst>
                <p:ext uri="{D42A27DB-BD31-4B8C-83A1-F6EECF244321}">
                  <p14:modId xmlns:p14="http://schemas.microsoft.com/office/powerpoint/2010/main" val="3006909345"/>
                </p:ext>
              </p:extLst>
            </p:nvPr>
          </p:nvGraphicFramePr>
          <p:xfrm>
            <a:off x="1136576" y="2132856"/>
            <a:ext cx="3505200" cy="36957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pSp>
    </p:spTree>
    <p:extLst>
      <p:ext uri="{BB962C8B-B14F-4D97-AF65-F5344CB8AC3E}">
        <p14:creationId xmlns:p14="http://schemas.microsoft.com/office/powerpoint/2010/main" val="1409781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Box 39">
            <a:extLst>
              <a:ext uri="{FF2B5EF4-FFF2-40B4-BE49-F238E27FC236}">
                <a16:creationId xmlns:a16="http://schemas.microsoft.com/office/drawing/2014/main" id="{2903F7C6-7A26-65AA-CB35-CA0530427F82}"/>
              </a:ext>
            </a:extLst>
          </p:cNvPr>
          <p:cNvSpPr txBox="1"/>
          <p:nvPr/>
        </p:nvSpPr>
        <p:spPr>
          <a:xfrm>
            <a:off x="281640" y="126147"/>
            <a:ext cx="7768079" cy="461665"/>
          </a:xfrm>
          <a:prstGeom prst="rect">
            <a:avLst/>
          </a:prstGeom>
          <a:noFill/>
        </p:spPr>
        <p:txBody>
          <a:bodyPr wrap="square" rtlCol="0">
            <a:spAutoFit/>
          </a:bodyPr>
          <a:lstStyle/>
          <a:p>
            <a:r>
              <a:rPr lang="en-GB" sz="2400" spc="-60" dirty="0">
                <a:solidFill>
                  <a:srgbClr val="007266"/>
                </a:solidFill>
                <a:latin typeface="Arial" panose="020B0604020202020204" pitchFamily="34" charset="0"/>
                <a:ea typeface="Cambria" panose="02040503050406030204" pitchFamily="18" charset="0"/>
                <a:cs typeface="Arial" panose="020B0604020202020204" pitchFamily="34" charset="0"/>
              </a:rPr>
              <a:t>ESLP Core Activities and key dates</a:t>
            </a:r>
          </a:p>
        </p:txBody>
      </p:sp>
      <p:grpSp>
        <p:nvGrpSpPr>
          <p:cNvPr id="3" name="Group 2">
            <a:extLst>
              <a:ext uri="{FF2B5EF4-FFF2-40B4-BE49-F238E27FC236}">
                <a16:creationId xmlns:a16="http://schemas.microsoft.com/office/drawing/2014/main" id="{046902FD-5DD6-BFB7-F3CE-AB4DFF070BE8}"/>
              </a:ext>
            </a:extLst>
          </p:cNvPr>
          <p:cNvGrpSpPr/>
          <p:nvPr/>
        </p:nvGrpSpPr>
        <p:grpSpPr>
          <a:xfrm>
            <a:off x="415925" y="841265"/>
            <a:ext cx="9145587" cy="5641688"/>
            <a:chOff x="415925" y="841265"/>
            <a:chExt cx="9145587" cy="5641688"/>
          </a:xfrm>
        </p:grpSpPr>
        <p:sp>
          <p:nvSpPr>
            <p:cNvPr id="41" name="TextBox 40">
              <a:extLst>
                <a:ext uri="{FF2B5EF4-FFF2-40B4-BE49-F238E27FC236}">
                  <a16:creationId xmlns:a16="http://schemas.microsoft.com/office/drawing/2014/main" id="{5B88AB6E-9AD0-11E1-FBD0-9E16F5FF5965}"/>
                </a:ext>
              </a:extLst>
            </p:cNvPr>
            <p:cNvSpPr txBox="1"/>
            <p:nvPr/>
          </p:nvSpPr>
          <p:spPr>
            <a:xfrm>
              <a:off x="1217964" y="6021288"/>
              <a:ext cx="7479452" cy="461665"/>
            </a:xfrm>
            <a:prstGeom prst="rect">
              <a:avLst/>
            </a:prstGeom>
            <a:noFill/>
          </p:spPr>
          <p:txBody>
            <a:bodyPr wrap="square" rtlCol="0">
              <a:spAutoFit/>
            </a:bodyPr>
            <a:lstStyle/>
            <a:p>
              <a:pPr algn="ctr"/>
              <a:r>
                <a:rPr lang="en-GB" sz="1200" b="1" i="1" dirty="0">
                  <a:latin typeface="Arial" panose="020B0604020202020204" pitchFamily="34" charset="0"/>
                  <a:cs typeface="Arial" panose="020B0604020202020204" pitchFamily="34" charset="0"/>
                </a:rPr>
                <a:t>*There may be an opportunity to change the masterclass topics to suit the specific group development needs.</a:t>
              </a:r>
            </a:p>
          </p:txBody>
        </p:sp>
        <p:grpSp>
          <p:nvGrpSpPr>
            <p:cNvPr id="17" name="Group 16">
              <a:extLst>
                <a:ext uri="{FF2B5EF4-FFF2-40B4-BE49-F238E27FC236}">
                  <a16:creationId xmlns:a16="http://schemas.microsoft.com/office/drawing/2014/main" id="{DFC14E43-881B-5F62-BEE4-07B4751A8D60}"/>
                </a:ext>
              </a:extLst>
            </p:cNvPr>
            <p:cNvGrpSpPr/>
            <p:nvPr/>
          </p:nvGrpSpPr>
          <p:grpSpPr>
            <a:xfrm>
              <a:off x="415925" y="841265"/>
              <a:ext cx="9145587" cy="4926569"/>
              <a:chOff x="415925" y="841265"/>
              <a:chExt cx="9145587" cy="4926569"/>
            </a:xfrm>
          </p:grpSpPr>
          <p:sp>
            <p:nvSpPr>
              <p:cNvPr id="4" name="object 32">
                <a:extLst>
                  <a:ext uri="{FF2B5EF4-FFF2-40B4-BE49-F238E27FC236}">
                    <a16:creationId xmlns:a16="http://schemas.microsoft.com/office/drawing/2014/main" id="{0DBACDE9-5025-5F2C-8410-1010A8B00F45}"/>
                  </a:ext>
                </a:extLst>
              </p:cNvPr>
              <p:cNvSpPr/>
              <p:nvPr/>
            </p:nvSpPr>
            <p:spPr>
              <a:xfrm>
                <a:off x="1425833" y="842101"/>
                <a:ext cx="3240000" cy="720000"/>
              </a:xfrm>
              <a:prstGeom prst="rect">
                <a:avLst/>
              </a:prstGeom>
              <a:solidFill>
                <a:srgbClr val="4FB6DA">
                  <a:alpha val="20000"/>
                </a:srgbClr>
              </a:solidFill>
              <a:ln>
                <a:solidFill>
                  <a:srgbClr val="4FB6DA"/>
                </a:solidFill>
              </a:ln>
            </p:spPr>
            <p:txBody>
              <a:bodyPr wrap="square" lIns="0" tIns="0" rIns="0" bIns="0" rtlCol="0" anchor="ctr"/>
              <a:lstStyle/>
              <a:p>
                <a:pPr algn="ctr">
                  <a:lnSpc>
                    <a:spcPct val="100000"/>
                  </a:lnSpc>
                  <a:spcBef>
                    <a:spcPts val="100"/>
                  </a:spcBef>
                </a:pPr>
                <a:r>
                  <a:rPr lang="en-GB" sz="1100" b="1" dirty="0">
                    <a:latin typeface="Arial" panose="020B0604020202020204" pitchFamily="34" charset="0"/>
                    <a:cs typeface="Arial" panose="020B0604020202020204" pitchFamily="34" charset="0"/>
                  </a:rPr>
                  <a:t>Career Reflection Day</a:t>
                </a:r>
              </a:p>
              <a:p>
                <a:pPr algn="ctr">
                  <a:lnSpc>
                    <a:spcPct val="100000"/>
                  </a:lnSpc>
                  <a:spcBef>
                    <a:spcPts val="100"/>
                  </a:spcBef>
                </a:pPr>
                <a:r>
                  <a:rPr lang="en-GB" sz="1100" b="1" dirty="0">
                    <a:latin typeface="Arial" panose="020B0604020202020204" pitchFamily="34" charset="0"/>
                    <a:cs typeface="Arial" panose="020B0604020202020204" pitchFamily="34" charset="0"/>
                  </a:rPr>
                  <a:t>4</a:t>
                </a:r>
                <a:r>
                  <a:rPr lang="en-GB" sz="1100" b="1" baseline="30000" dirty="0">
                    <a:latin typeface="Arial" panose="020B0604020202020204" pitchFamily="34" charset="0"/>
                    <a:cs typeface="Arial" panose="020B0604020202020204" pitchFamily="34" charset="0"/>
                  </a:rPr>
                  <a:t>th</a:t>
                </a:r>
                <a:r>
                  <a:rPr lang="en-GB" sz="1100" b="1" dirty="0">
                    <a:latin typeface="Arial" panose="020B0604020202020204" pitchFamily="34" charset="0"/>
                    <a:cs typeface="Arial" panose="020B0604020202020204" pitchFamily="34" charset="0"/>
                  </a:rPr>
                  <a:t> February 2025</a:t>
                </a:r>
              </a:p>
              <a:p>
                <a:pPr algn="ctr">
                  <a:lnSpc>
                    <a:spcPct val="100000"/>
                  </a:lnSpc>
                  <a:spcBef>
                    <a:spcPts val="100"/>
                  </a:spcBef>
                </a:pPr>
                <a:r>
                  <a:rPr lang="en-GB" sz="1100" dirty="0">
                    <a:latin typeface="Arial" panose="020B0604020202020204" pitchFamily="34" charset="0"/>
                    <a:cs typeface="Arial" panose="020B0604020202020204" pitchFamily="34" charset="0"/>
                  </a:rPr>
                  <a:t>Robertson House, Stevenage</a:t>
                </a:r>
              </a:p>
            </p:txBody>
          </p:sp>
          <p:sp>
            <p:nvSpPr>
              <p:cNvPr id="5" name="object 32">
                <a:extLst>
                  <a:ext uri="{FF2B5EF4-FFF2-40B4-BE49-F238E27FC236}">
                    <a16:creationId xmlns:a16="http://schemas.microsoft.com/office/drawing/2014/main" id="{F5D8014A-F4EA-3F18-93DC-99F94794DE91}"/>
                  </a:ext>
                </a:extLst>
              </p:cNvPr>
              <p:cNvSpPr/>
              <p:nvPr/>
            </p:nvSpPr>
            <p:spPr>
              <a:xfrm>
                <a:off x="5005146" y="841265"/>
                <a:ext cx="3240000" cy="720000"/>
              </a:xfrm>
              <a:prstGeom prst="rect">
                <a:avLst/>
              </a:prstGeom>
              <a:solidFill>
                <a:srgbClr val="4FB6DA">
                  <a:alpha val="20000"/>
                </a:srgbClr>
              </a:solidFill>
              <a:ln>
                <a:solidFill>
                  <a:srgbClr val="4FB6DA"/>
                </a:solidFill>
              </a:ln>
            </p:spPr>
            <p:txBody>
              <a:bodyPr wrap="square" lIns="0" tIns="0" rIns="0" bIns="0" rtlCol="0" anchor="ctr"/>
              <a:lstStyle/>
              <a:p>
                <a:pPr algn="ctr">
                  <a:lnSpc>
                    <a:spcPct val="100000"/>
                  </a:lnSpc>
                  <a:spcBef>
                    <a:spcPts val="100"/>
                  </a:spcBef>
                </a:pPr>
                <a:r>
                  <a:rPr lang="en-GB" sz="1100" b="1" dirty="0">
                    <a:latin typeface="Arial" panose="020B0604020202020204" pitchFamily="34" charset="0"/>
                    <a:cs typeface="Arial" panose="020B0604020202020204" pitchFamily="34" charset="0"/>
                  </a:rPr>
                  <a:t>ESLP Launch Event</a:t>
                </a:r>
              </a:p>
              <a:p>
                <a:pPr algn="ctr">
                  <a:spcBef>
                    <a:spcPts val="100"/>
                  </a:spcBef>
                </a:pPr>
                <a:r>
                  <a:rPr lang="en-GB" sz="1100" b="1" dirty="0">
                    <a:latin typeface="Arial"/>
                    <a:cs typeface="Arial"/>
                  </a:rPr>
                  <a:t>5th March 2025</a:t>
                </a:r>
              </a:p>
              <a:p>
                <a:pPr algn="ctr">
                  <a:lnSpc>
                    <a:spcPct val="100000"/>
                  </a:lnSpc>
                  <a:spcBef>
                    <a:spcPts val="100"/>
                  </a:spcBef>
                </a:pPr>
                <a:r>
                  <a:rPr lang="en-GB" sz="1100" dirty="0">
                    <a:latin typeface="Arial" panose="020B0604020202020204" pitchFamily="34" charset="0"/>
                    <a:cs typeface="Arial" panose="020B0604020202020204" pitchFamily="34" charset="0"/>
                  </a:rPr>
                  <a:t>Robertson House, Stevenage</a:t>
                </a:r>
              </a:p>
            </p:txBody>
          </p:sp>
          <p:sp>
            <p:nvSpPr>
              <p:cNvPr id="6" name="Rectangle 5">
                <a:extLst>
                  <a:ext uri="{FF2B5EF4-FFF2-40B4-BE49-F238E27FC236}">
                    <a16:creationId xmlns:a16="http://schemas.microsoft.com/office/drawing/2014/main" id="{45E25874-2CA1-CAAA-DA22-B58FAE0958D9}"/>
                  </a:ext>
                </a:extLst>
              </p:cNvPr>
              <p:cNvSpPr/>
              <p:nvPr/>
            </p:nvSpPr>
            <p:spPr>
              <a:xfrm>
                <a:off x="562354" y="1704225"/>
                <a:ext cx="1440000" cy="90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i="0" u="none" kern="1200" dirty="0">
                    <a:solidFill>
                      <a:schemeClr val="tx1"/>
                    </a:solidFill>
                    <a:latin typeface="Arial" panose="020B0604020202020204" pitchFamily="34" charset="0"/>
                    <a:cs typeface="Arial" panose="020B0604020202020204" pitchFamily="34" charset="0"/>
                  </a:rPr>
                  <a:t>Masterclass 1</a:t>
                </a:r>
              </a:p>
              <a:p>
                <a:pPr algn="ctr"/>
                <a:r>
                  <a:rPr lang="en-GB" sz="1050" dirty="0">
                    <a:solidFill>
                      <a:schemeClr val="tx1"/>
                    </a:solidFill>
                    <a:latin typeface="Arial" panose="020B0604020202020204" pitchFamily="34" charset="0"/>
                    <a:cs typeface="Arial" panose="020B0604020202020204" pitchFamily="34" charset="0"/>
                  </a:rPr>
                  <a:t>10</a:t>
                </a:r>
                <a:r>
                  <a:rPr lang="en-GB" sz="1050" baseline="30000" dirty="0">
                    <a:solidFill>
                      <a:schemeClr val="tx1"/>
                    </a:solidFill>
                    <a:latin typeface="Arial" panose="020B0604020202020204" pitchFamily="34" charset="0"/>
                    <a:cs typeface="Arial" panose="020B0604020202020204" pitchFamily="34" charset="0"/>
                  </a:rPr>
                  <a:t>th</a:t>
                </a:r>
                <a:r>
                  <a:rPr lang="en-GB" sz="1050" dirty="0">
                    <a:solidFill>
                      <a:schemeClr val="tx1"/>
                    </a:solidFill>
                    <a:latin typeface="Arial" panose="020B0604020202020204" pitchFamily="34" charset="0"/>
                    <a:cs typeface="Arial" panose="020B0604020202020204" pitchFamily="34" charset="0"/>
                  </a:rPr>
                  <a:t> April 2025</a:t>
                </a:r>
              </a:p>
              <a:p>
                <a:pPr algn="ctr"/>
                <a:r>
                  <a:rPr lang="en-GB" sz="1050" dirty="0">
                    <a:solidFill>
                      <a:schemeClr val="tx1"/>
                    </a:solidFill>
                    <a:latin typeface="Arial" panose="020B0604020202020204" pitchFamily="34" charset="0"/>
                    <a:cs typeface="Arial" panose="020B0604020202020204" pitchFamily="34" charset="0"/>
                  </a:rPr>
                  <a:t>Self as a leader</a:t>
                </a:r>
              </a:p>
            </p:txBody>
          </p:sp>
          <p:sp>
            <p:nvSpPr>
              <p:cNvPr id="7" name="Rectangle 6">
                <a:extLst>
                  <a:ext uri="{FF2B5EF4-FFF2-40B4-BE49-F238E27FC236}">
                    <a16:creationId xmlns:a16="http://schemas.microsoft.com/office/drawing/2014/main" id="{87EC2DBE-5757-0711-5D57-000A1A8ABFB7}"/>
                  </a:ext>
                </a:extLst>
              </p:cNvPr>
              <p:cNvSpPr/>
              <p:nvPr/>
            </p:nvSpPr>
            <p:spPr>
              <a:xfrm>
                <a:off x="5097176" y="2708920"/>
                <a:ext cx="1440000" cy="72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Leadership Supervision 2</a:t>
                </a:r>
              </a:p>
              <a:p>
                <a:pPr algn="ctr"/>
                <a:r>
                  <a:rPr lang="en-GB" sz="1100" dirty="0">
                    <a:solidFill>
                      <a:schemeClr val="tx1"/>
                    </a:solidFill>
                    <a:latin typeface="Arial" panose="020B0604020202020204" pitchFamily="34" charset="0"/>
                    <a:cs typeface="Arial" panose="020B0604020202020204" pitchFamily="34" charset="0"/>
                  </a:rPr>
                  <a:t>November 2025</a:t>
                </a:r>
                <a:endParaRPr lang="en-GB" sz="1100" b="1" dirty="0">
                  <a:solidFill>
                    <a:schemeClr val="tx1"/>
                  </a:solidFill>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4F096198-5AF0-5856-F96E-15401A651F79}"/>
                  </a:ext>
                </a:extLst>
              </p:cNvPr>
              <p:cNvSpPr/>
              <p:nvPr/>
            </p:nvSpPr>
            <p:spPr>
              <a:xfrm>
                <a:off x="3585008" y="2708920"/>
                <a:ext cx="1440000" cy="72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Leadership Supervision 1</a:t>
                </a:r>
              </a:p>
              <a:p>
                <a:pPr algn="ctr"/>
                <a:r>
                  <a:rPr lang="en-GB" sz="1100" dirty="0">
                    <a:solidFill>
                      <a:schemeClr val="tx1"/>
                    </a:solidFill>
                    <a:latin typeface="Arial" panose="020B0604020202020204" pitchFamily="34" charset="0"/>
                    <a:cs typeface="Arial" panose="020B0604020202020204" pitchFamily="34" charset="0"/>
                  </a:rPr>
                  <a:t>June 2025</a:t>
                </a:r>
              </a:p>
            </p:txBody>
          </p:sp>
          <p:sp>
            <p:nvSpPr>
              <p:cNvPr id="9" name="Rectangle 8">
                <a:extLst>
                  <a:ext uri="{FF2B5EF4-FFF2-40B4-BE49-F238E27FC236}">
                    <a16:creationId xmlns:a16="http://schemas.microsoft.com/office/drawing/2014/main" id="{9B91D5C4-61A6-B6E4-B371-73E85B434B86}"/>
                  </a:ext>
                </a:extLst>
              </p:cNvPr>
              <p:cNvSpPr/>
              <p:nvPr/>
            </p:nvSpPr>
            <p:spPr>
              <a:xfrm>
                <a:off x="2072840" y="1700808"/>
                <a:ext cx="1440000" cy="90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i="0" u="none" kern="1200" dirty="0">
                    <a:solidFill>
                      <a:schemeClr val="tx1"/>
                    </a:solidFill>
                    <a:latin typeface="Arial" panose="020B0604020202020204" pitchFamily="34" charset="0"/>
                    <a:cs typeface="Arial" panose="020B0604020202020204" pitchFamily="34" charset="0"/>
                  </a:rPr>
                  <a:t>Masterclass 2</a:t>
                </a:r>
              </a:p>
              <a:p>
                <a:pPr algn="ctr"/>
                <a:r>
                  <a:rPr lang="en-GB" sz="1050" dirty="0">
                    <a:solidFill>
                      <a:schemeClr val="tx1"/>
                    </a:solidFill>
                    <a:latin typeface="Arial" panose="020B0604020202020204" pitchFamily="34" charset="0"/>
                    <a:cs typeface="Arial" panose="020B0604020202020204" pitchFamily="34" charset="0"/>
                  </a:rPr>
                  <a:t>19</a:t>
                </a:r>
                <a:r>
                  <a:rPr lang="en-GB" sz="1050" baseline="30000" dirty="0">
                    <a:solidFill>
                      <a:schemeClr val="tx1"/>
                    </a:solidFill>
                    <a:latin typeface="Arial" panose="020B0604020202020204" pitchFamily="34" charset="0"/>
                    <a:cs typeface="Arial" panose="020B0604020202020204" pitchFamily="34" charset="0"/>
                  </a:rPr>
                  <a:t>th</a:t>
                </a:r>
                <a:r>
                  <a:rPr lang="en-GB" sz="1050" dirty="0">
                    <a:solidFill>
                      <a:schemeClr val="tx1"/>
                    </a:solidFill>
                    <a:latin typeface="Arial" panose="020B0604020202020204" pitchFamily="34" charset="0"/>
                    <a:cs typeface="Arial" panose="020B0604020202020204" pitchFamily="34" charset="0"/>
                  </a:rPr>
                  <a:t> June 2025</a:t>
                </a:r>
              </a:p>
              <a:p>
                <a:pPr algn="ctr"/>
                <a:r>
                  <a:rPr lang="en-GB" sz="1050" dirty="0">
                    <a:solidFill>
                      <a:schemeClr val="tx1"/>
                    </a:solidFill>
                    <a:latin typeface="Arial" panose="020B0604020202020204" pitchFamily="34" charset="0"/>
                    <a:cs typeface="Arial" panose="020B0604020202020204" pitchFamily="34" charset="0"/>
                  </a:rPr>
                  <a:t>Leading Leaders</a:t>
                </a:r>
              </a:p>
            </p:txBody>
          </p:sp>
          <p:sp>
            <p:nvSpPr>
              <p:cNvPr id="10" name="Rectangle 9">
                <a:extLst>
                  <a:ext uri="{FF2B5EF4-FFF2-40B4-BE49-F238E27FC236}">
                    <a16:creationId xmlns:a16="http://schemas.microsoft.com/office/drawing/2014/main" id="{03A5D64E-6E88-CB9B-B290-DCB21C6CAC16}"/>
                  </a:ext>
                </a:extLst>
              </p:cNvPr>
              <p:cNvSpPr/>
              <p:nvPr/>
            </p:nvSpPr>
            <p:spPr>
              <a:xfrm>
                <a:off x="3585008" y="1706117"/>
                <a:ext cx="1440000" cy="90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Masterclass 3</a:t>
                </a:r>
              </a:p>
              <a:p>
                <a:pPr algn="ctr"/>
                <a:r>
                  <a:rPr lang="en-GB" sz="1050" dirty="0">
                    <a:solidFill>
                      <a:schemeClr val="tx1"/>
                    </a:solidFill>
                    <a:latin typeface="Arial" panose="020B0604020202020204" pitchFamily="34" charset="0"/>
                    <a:cs typeface="Arial" panose="020B0604020202020204" pitchFamily="34" charset="0"/>
                  </a:rPr>
                  <a:t>2</a:t>
                </a:r>
                <a:r>
                  <a:rPr lang="en-GB" sz="1050" baseline="30000" dirty="0">
                    <a:solidFill>
                      <a:schemeClr val="tx1"/>
                    </a:solidFill>
                    <a:latin typeface="Arial" panose="020B0604020202020204" pitchFamily="34" charset="0"/>
                    <a:cs typeface="Arial" panose="020B0604020202020204" pitchFamily="34" charset="0"/>
                  </a:rPr>
                  <a:t>nd</a:t>
                </a:r>
                <a:r>
                  <a:rPr lang="en-GB" sz="1050" dirty="0">
                    <a:solidFill>
                      <a:schemeClr val="tx1"/>
                    </a:solidFill>
                    <a:latin typeface="Arial" panose="020B0604020202020204" pitchFamily="34" charset="0"/>
                    <a:cs typeface="Arial" panose="020B0604020202020204" pitchFamily="34" charset="0"/>
                  </a:rPr>
                  <a:t> October 2025</a:t>
                </a:r>
              </a:p>
              <a:p>
                <a:pPr algn="ctr"/>
                <a:r>
                  <a:rPr lang="en-GB" sz="1050" dirty="0">
                    <a:solidFill>
                      <a:schemeClr val="tx1"/>
                    </a:solidFill>
                    <a:latin typeface="Arial" panose="020B0604020202020204" pitchFamily="34" charset="0"/>
                    <a:cs typeface="Arial" panose="020B0604020202020204" pitchFamily="34" charset="0"/>
                  </a:rPr>
                  <a:t>Inclusive Leadership</a:t>
                </a:r>
              </a:p>
            </p:txBody>
          </p:sp>
          <p:sp>
            <p:nvSpPr>
              <p:cNvPr id="11" name="Rectangle 10">
                <a:extLst>
                  <a:ext uri="{FF2B5EF4-FFF2-40B4-BE49-F238E27FC236}">
                    <a16:creationId xmlns:a16="http://schemas.microsoft.com/office/drawing/2014/main" id="{EF141171-A907-4306-EE28-6784AAF5FFF7}"/>
                  </a:ext>
                </a:extLst>
              </p:cNvPr>
              <p:cNvSpPr/>
              <p:nvPr/>
            </p:nvSpPr>
            <p:spPr>
              <a:xfrm>
                <a:off x="5097176" y="1706117"/>
                <a:ext cx="1440000" cy="90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Masterclass 4</a:t>
                </a:r>
              </a:p>
              <a:p>
                <a:pPr algn="ctr"/>
                <a:r>
                  <a:rPr lang="en-GB" sz="1050" dirty="0">
                    <a:solidFill>
                      <a:schemeClr val="tx1"/>
                    </a:solidFill>
                    <a:latin typeface="Arial" panose="020B0604020202020204" pitchFamily="34" charset="0"/>
                    <a:cs typeface="Arial" panose="020B0604020202020204" pitchFamily="34" charset="0"/>
                  </a:rPr>
                  <a:t>4</a:t>
                </a:r>
                <a:r>
                  <a:rPr lang="en-GB" sz="1050" baseline="30000" dirty="0">
                    <a:solidFill>
                      <a:schemeClr val="tx1"/>
                    </a:solidFill>
                    <a:latin typeface="Arial" panose="020B0604020202020204" pitchFamily="34" charset="0"/>
                    <a:cs typeface="Arial" panose="020B0604020202020204" pitchFamily="34" charset="0"/>
                  </a:rPr>
                  <a:t>th</a:t>
                </a:r>
                <a:r>
                  <a:rPr lang="en-GB" sz="1050" dirty="0">
                    <a:solidFill>
                      <a:schemeClr val="tx1"/>
                    </a:solidFill>
                    <a:latin typeface="Arial" panose="020B0604020202020204" pitchFamily="34" charset="0"/>
                    <a:cs typeface="Arial" panose="020B0604020202020204" pitchFamily="34" charset="0"/>
                  </a:rPr>
                  <a:t> December 2025</a:t>
                </a:r>
              </a:p>
              <a:p>
                <a:pPr algn="ctr"/>
                <a:r>
                  <a:rPr lang="en-GB" sz="1050" dirty="0">
                    <a:solidFill>
                      <a:schemeClr val="tx1"/>
                    </a:solidFill>
                    <a:latin typeface="Arial" panose="020B0604020202020204" pitchFamily="34" charset="0"/>
                    <a:cs typeface="Arial" panose="020B0604020202020204" pitchFamily="34" charset="0"/>
                  </a:rPr>
                  <a:t>Strategic Thinking</a:t>
                </a:r>
              </a:p>
            </p:txBody>
          </p:sp>
          <p:sp>
            <p:nvSpPr>
              <p:cNvPr id="12" name="Rectangle 11">
                <a:extLst>
                  <a:ext uri="{FF2B5EF4-FFF2-40B4-BE49-F238E27FC236}">
                    <a16:creationId xmlns:a16="http://schemas.microsoft.com/office/drawing/2014/main" id="{F9D613EC-2594-A446-EF68-2A1B4C9C2C8A}"/>
                  </a:ext>
                </a:extLst>
              </p:cNvPr>
              <p:cNvSpPr/>
              <p:nvPr/>
            </p:nvSpPr>
            <p:spPr>
              <a:xfrm>
                <a:off x="6609184" y="2709000"/>
                <a:ext cx="1440000" cy="72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Leadership Supervision 3</a:t>
                </a:r>
              </a:p>
              <a:p>
                <a:pPr algn="ctr"/>
                <a:r>
                  <a:rPr lang="en-GB" sz="1100" dirty="0">
                    <a:solidFill>
                      <a:schemeClr val="tx1"/>
                    </a:solidFill>
                    <a:latin typeface="Arial" panose="020B0604020202020204" pitchFamily="34" charset="0"/>
                    <a:cs typeface="Arial" panose="020B0604020202020204" pitchFamily="34" charset="0"/>
                  </a:rPr>
                  <a:t>January 2026</a:t>
                </a:r>
                <a:endParaRPr lang="en-GB" sz="1000" dirty="0">
                  <a:solidFill>
                    <a:schemeClr val="tx1"/>
                  </a:solidFill>
                  <a:latin typeface="Arial" panose="020B0604020202020204" pitchFamily="34" charset="0"/>
                  <a:cs typeface="Arial" panose="020B0604020202020204" pitchFamily="34" charset="0"/>
                </a:endParaRPr>
              </a:p>
            </p:txBody>
          </p:sp>
          <p:sp>
            <p:nvSpPr>
              <p:cNvPr id="13" name="Arrow: Left-Right 12">
                <a:extLst>
                  <a:ext uri="{FF2B5EF4-FFF2-40B4-BE49-F238E27FC236}">
                    <a16:creationId xmlns:a16="http://schemas.microsoft.com/office/drawing/2014/main" id="{1AE6CCC2-869E-89CD-1EC3-BD3D3225CDC6}"/>
                  </a:ext>
                </a:extLst>
              </p:cNvPr>
              <p:cNvSpPr/>
              <p:nvPr/>
            </p:nvSpPr>
            <p:spPr>
              <a:xfrm>
                <a:off x="436779" y="4142087"/>
                <a:ext cx="9000000" cy="540000"/>
              </a:xfrm>
              <a:prstGeom prst="leftRightArrow">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Peer Coaching</a:t>
                </a:r>
              </a:p>
            </p:txBody>
          </p:sp>
          <p:sp>
            <p:nvSpPr>
              <p:cNvPr id="14" name="Arrow: Left-Right 13">
                <a:extLst>
                  <a:ext uri="{FF2B5EF4-FFF2-40B4-BE49-F238E27FC236}">
                    <a16:creationId xmlns:a16="http://schemas.microsoft.com/office/drawing/2014/main" id="{276D57F9-196D-9B83-77A2-67A519593772}"/>
                  </a:ext>
                </a:extLst>
              </p:cNvPr>
              <p:cNvSpPr/>
              <p:nvPr/>
            </p:nvSpPr>
            <p:spPr>
              <a:xfrm>
                <a:off x="427682" y="4687834"/>
                <a:ext cx="9000000" cy="540000"/>
              </a:xfrm>
              <a:prstGeom prst="leftRightArrow">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Experiential learning/stretch assignments/immersive learning (</a:t>
                </a:r>
                <a:r>
                  <a:rPr lang="en-GB" sz="1100" b="1">
                    <a:solidFill>
                      <a:schemeClr val="tx1"/>
                    </a:solidFill>
                    <a:latin typeface="Arial" panose="020B0604020202020204" pitchFamily="34" charset="0"/>
                    <a:cs typeface="Arial" panose="020B0604020202020204" pitchFamily="34" charset="0"/>
                  </a:rPr>
                  <a:t>July – September 2025)</a:t>
                </a:r>
                <a:endParaRPr lang="en-GB" sz="1100" b="1" dirty="0">
                  <a:solidFill>
                    <a:schemeClr val="tx1"/>
                  </a:solidFill>
                  <a:latin typeface="Arial" panose="020B0604020202020204" pitchFamily="34" charset="0"/>
                  <a:cs typeface="Arial" panose="020B0604020202020204" pitchFamily="34" charset="0"/>
                </a:endParaRPr>
              </a:p>
            </p:txBody>
          </p:sp>
          <p:sp>
            <p:nvSpPr>
              <p:cNvPr id="15" name="object 32">
                <a:extLst>
                  <a:ext uri="{FF2B5EF4-FFF2-40B4-BE49-F238E27FC236}">
                    <a16:creationId xmlns:a16="http://schemas.microsoft.com/office/drawing/2014/main" id="{08456E90-C284-EF16-E5D2-DC0328D163BE}"/>
                  </a:ext>
                </a:extLst>
              </p:cNvPr>
              <p:cNvSpPr/>
              <p:nvPr/>
            </p:nvSpPr>
            <p:spPr>
              <a:xfrm>
                <a:off x="3473936" y="3573016"/>
                <a:ext cx="3240000" cy="540000"/>
              </a:xfrm>
              <a:prstGeom prst="rect">
                <a:avLst/>
              </a:prstGeom>
              <a:solidFill>
                <a:srgbClr val="4FB6DA">
                  <a:alpha val="20000"/>
                </a:srgbClr>
              </a:solidFill>
              <a:ln>
                <a:solidFill>
                  <a:srgbClr val="00A9CE"/>
                </a:solidFill>
              </a:ln>
            </p:spPr>
            <p:txBody>
              <a:bodyPr wrap="square" lIns="0" tIns="0" rIns="0" bIns="0" rtlCol="0" anchor="ctr"/>
              <a:lstStyle/>
              <a:p>
                <a:pPr algn="ctr">
                  <a:lnSpc>
                    <a:spcPct val="100000"/>
                  </a:lnSpc>
                  <a:spcBef>
                    <a:spcPts val="100"/>
                  </a:spcBef>
                </a:pPr>
                <a:r>
                  <a:rPr lang="en-GB" sz="1100" b="1" dirty="0">
                    <a:latin typeface="Arial" panose="020B0604020202020204" pitchFamily="34" charset="0"/>
                    <a:cs typeface="Arial" panose="020B0604020202020204" pitchFamily="34" charset="0"/>
                  </a:rPr>
                  <a:t>ADDS &amp; ESLP Celebration Event</a:t>
                </a:r>
              </a:p>
              <a:p>
                <a:pPr algn="ctr">
                  <a:lnSpc>
                    <a:spcPct val="100000"/>
                  </a:lnSpc>
                  <a:spcBef>
                    <a:spcPts val="100"/>
                  </a:spcBef>
                </a:pPr>
                <a:r>
                  <a:rPr lang="en-GB" sz="1100" b="1" dirty="0">
                    <a:latin typeface="Arial" panose="020B0604020202020204" pitchFamily="34" charset="0"/>
                    <a:cs typeface="Arial" panose="020B0604020202020204" pitchFamily="34" charset="0"/>
                  </a:rPr>
                  <a:t>9</a:t>
                </a:r>
                <a:r>
                  <a:rPr lang="en-GB" sz="1100" b="1" baseline="30000" dirty="0">
                    <a:latin typeface="Arial" panose="020B0604020202020204" pitchFamily="34" charset="0"/>
                    <a:cs typeface="Arial" panose="020B0604020202020204" pitchFamily="34" charset="0"/>
                  </a:rPr>
                  <a:t>th</a:t>
                </a:r>
                <a:r>
                  <a:rPr lang="en-GB" sz="1100" b="1" dirty="0">
                    <a:latin typeface="Arial" panose="020B0604020202020204" pitchFamily="34" charset="0"/>
                    <a:cs typeface="Arial" panose="020B0604020202020204" pitchFamily="34" charset="0"/>
                  </a:rPr>
                  <a:t> July 2026</a:t>
                </a:r>
              </a:p>
            </p:txBody>
          </p:sp>
          <p:sp>
            <p:nvSpPr>
              <p:cNvPr id="18" name="Rectangle 17">
                <a:extLst>
                  <a:ext uri="{FF2B5EF4-FFF2-40B4-BE49-F238E27FC236}">
                    <a16:creationId xmlns:a16="http://schemas.microsoft.com/office/drawing/2014/main" id="{65667697-9D41-0C63-F71E-D1E549CD3A34}"/>
                  </a:ext>
                </a:extLst>
              </p:cNvPr>
              <p:cNvSpPr/>
              <p:nvPr/>
            </p:nvSpPr>
            <p:spPr>
              <a:xfrm>
                <a:off x="6609344" y="1706117"/>
                <a:ext cx="1440000" cy="90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Masterclass 5</a:t>
                </a:r>
              </a:p>
              <a:p>
                <a:pPr algn="ctr"/>
                <a:r>
                  <a:rPr lang="en-GB" sz="1050" dirty="0">
                    <a:solidFill>
                      <a:schemeClr val="tx1"/>
                    </a:solidFill>
                    <a:latin typeface="Arial" panose="020B0604020202020204" pitchFamily="34" charset="0"/>
                    <a:cs typeface="Arial" panose="020B0604020202020204" pitchFamily="34" charset="0"/>
                  </a:rPr>
                  <a:t>11</a:t>
                </a:r>
                <a:r>
                  <a:rPr lang="en-GB" sz="1050" baseline="30000" dirty="0">
                    <a:solidFill>
                      <a:schemeClr val="tx1"/>
                    </a:solidFill>
                    <a:latin typeface="Arial" panose="020B0604020202020204" pitchFamily="34" charset="0"/>
                    <a:cs typeface="Arial" panose="020B0604020202020204" pitchFamily="34" charset="0"/>
                  </a:rPr>
                  <a:t>th</a:t>
                </a:r>
                <a:r>
                  <a:rPr lang="en-GB" sz="1050" dirty="0">
                    <a:solidFill>
                      <a:schemeClr val="tx1"/>
                    </a:solidFill>
                    <a:latin typeface="Arial" panose="020B0604020202020204" pitchFamily="34" charset="0"/>
                    <a:cs typeface="Arial" panose="020B0604020202020204" pitchFamily="34" charset="0"/>
                  </a:rPr>
                  <a:t> February 2026</a:t>
                </a:r>
              </a:p>
              <a:p>
                <a:pPr algn="ctr"/>
                <a:r>
                  <a:rPr lang="en-GB" sz="1050" dirty="0">
                    <a:solidFill>
                      <a:schemeClr val="tx1"/>
                    </a:solidFill>
                    <a:latin typeface="Arial" panose="020B0604020202020204" pitchFamily="34" charset="0"/>
                    <a:cs typeface="Arial" panose="020B0604020202020204" pitchFamily="34" charset="0"/>
                  </a:rPr>
                  <a:t>Systems Leadership</a:t>
                </a:r>
              </a:p>
            </p:txBody>
          </p:sp>
          <p:sp>
            <p:nvSpPr>
              <p:cNvPr id="19" name="Rectangle 18">
                <a:extLst>
                  <a:ext uri="{FF2B5EF4-FFF2-40B4-BE49-F238E27FC236}">
                    <a16:creationId xmlns:a16="http://schemas.microsoft.com/office/drawing/2014/main" id="{5C9BFFF5-D78E-82ED-76EE-D3411E0A5296}"/>
                  </a:ext>
                </a:extLst>
              </p:cNvPr>
              <p:cNvSpPr/>
              <p:nvPr/>
            </p:nvSpPr>
            <p:spPr>
              <a:xfrm>
                <a:off x="8121512" y="1704225"/>
                <a:ext cx="1440000" cy="90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Masterclass 6</a:t>
                </a:r>
              </a:p>
              <a:p>
                <a:pPr algn="ctr"/>
                <a:r>
                  <a:rPr lang="en-GB" sz="900" dirty="0">
                    <a:solidFill>
                      <a:schemeClr val="tx1"/>
                    </a:solidFill>
                    <a:latin typeface="Arial" panose="020B0604020202020204" pitchFamily="34" charset="0"/>
                    <a:cs typeface="Arial" panose="020B0604020202020204" pitchFamily="34" charset="0"/>
                  </a:rPr>
                  <a:t>23</a:t>
                </a:r>
                <a:r>
                  <a:rPr lang="en-GB" sz="900" baseline="30000" dirty="0">
                    <a:solidFill>
                      <a:schemeClr val="tx1"/>
                    </a:solidFill>
                    <a:latin typeface="Arial" panose="020B0604020202020204" pitchFamily="34" charset="0"/>
                    <a:cs typeface="Arial" panose="020B0604020202020204" pitchFamily="34" charset="0"/>
                  </a:rPr>
                  <a:t>rd</a:t>
                </a:r>
                <a:r>
                  <a:rPr lang="en-GB" sz="900" dirty="0">
                    <a:solidFill>
                      <a:schemeClr val="tx1"/>
                    </a:solidFill>
                    <a:latin typeface="Arial" panose="020B0604020202020204" pitchFamily="34" charset="0"/>
                    <a:cs typeface="Arial" panose="020B0604020202020204" pitchFamily="34" charset="0"/>
                  </a:rPr>
                  <a:t> April 2026</a:t>
                </a:r>
              </a:p>
              <a:p>
                <a:pPr algn="ctr"/>
                <a:r>
                  <a:rPr lang="en-GB" sz="1050" dirty="0">
                    <a:solidFill>
                      <a:schemeClr val="tx1"/>
                    </a:solidFill>
                    <a:latin typeface="Arial" panose="020B0604020202020204" pitchFamily="34" charset="0"/>
                    <a:cs typeface="Arial" panose="020B0604020202020204" pitchFamily="34" charset="0"/>
                  </a:rPr>
                  <a:t>Service Transformation</a:t>
                </a:r>
                <a:endParaRPr lang="en-GB" sz="1000" dirty="0">
                  <a:solidFill>
                    <a:schemeClr val="tx1"/>
                  </a:solidFill>
                  <a:latin typeface="Arial" panose="020B0604020202020204" pitchFamily="34" charset="0"/>
                  <a:cs typeface="Arial" panose="020B0604020202020204" pitchFamily="34" charset="0"/>
                </a:endParaRPr>
              </a:p>
            </p:txBody>
          </p:sp>
          <p:sp>
            <p:nvSpPr>
              <p:cNvPr id="20" name="Rectangle 19">
                <a:extLst>
                  <a:ext uri="{FF2B5EF4-FFF2-40B4-BE49-F238E27FC236}">
                    <a16:creationId xmlns:a16="http://schemas.microsoft.com/office/drawing/2014/main" id="{64AB5963-DD13-9AA3-09A9-0565ADD5D11A}"/>
                  </a:ext>
                </a:extLst>
              </p:cNvPr>
              <p:cNvSpPr/>
              <p:nvPr/>
            </p:nvSpPr>
            <p:spPr>
              <a:xfrm>
                <a:off x="8121512" y="2709000"/>
                <a:ext cx="1440000" cy="72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Leadership Supervision 4</a:t>
                </a:r>
              </a:p>
              <a:p>
                <a:pPr algn="ctr"/>
                <a:r>
                  <a:rPr lang="en-GB" sz="1100" dirty="0">
                    <a:solidFill>
                      <a:schemeClr val="tx1"/>
                    </a:solidFill>
                    <a:latin typeface="Arial" panose="020B0604020202020204" pitchFamily="34" charset="0"/>
                    <a:cs typeface="Arial" panose="020B0604020202020204" pitchFamily="34" charset="0"/>
                  </a:rPr>
                  <a:t>May 2026</a:t>
                </a:r>
              </a:p>
            </p:txBody>
          </p:sp>
          <p:sp>
            <p:nvSpPr>
              <p:cNvPr id="21" name="Rectangle 20">
                <a:extLst>
                  <a:ext uri="{FF2B5EF4-FFF2-40B4-BE49-F238E27FC236}">
                    <a16:creationId xmlns:a16="http://schemas.microsoft.com/office/drawing/2014/main" id="{83A6A786-3302-BD2E-C9A9-808990EEB10D}"/>
                  </a:ext>
                </a:extLst>
              </p:cNvPr>
              <p:cNvSpPr/>
              <p:nvPr/>
            </p:nvSpPr>
            <p:spPr>
              <a:xfrm>
                <a:off x="560512" y="2709000"/>
                <a:ext cx="1440000" cy="72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Coaching skills</a:t>
                </a:r>
              </a:p>
              <a:p>
                <a:pPr algn="ctr"/>
                <a:r>
                  <a:rPr lang="en-GB" sz="1100" b="1" dirty="0">
                    <a:solidFill>
                      <a:schemeClr val="tx1"/>
                    </a:solidFill>
                    <a:latin typeface="Arial" panose="020B0604020202020204" pitchFamily="34" charset="0"/>
                    <a:cs typeface="Arial" panose="020B0604020202020204" pitchFamily="34" charset="0"/>
                  </a:rPr>
                  <a:t>Workshop 1</a:t>
                </a:r>
              </a:p>
              <a:p>
                <a:pPr algn="ctr"/>
                <a:r>
                  <a:rPr lang="en-GB" sz="1050" dirty="0">
                    <a:solidFill>
                      <a:schemeClr val="tx1"/>
                    </a:solidFill>
                    <a:latin typeface="Arial" panose="020B0604020202020204" pitchFamily="34" charset="0"/>
                    <a:cs typeface="Arial" panose="020B0604020202020204" pitchFamily="34" charset="0"/>
                  </a:rPr>
                  <a:t>15</a:t>
                </a:r>
                <a:r>
                  <a:rPr lang="en-GB" sz="1050" baseline="30000" dirty="0">
                    <a:solidFill>
                      <a:schemeClr val="tx1"/>
                    </a:solidFill>
                    <a:latin typeface="Arial" panose="020B0604020202020204" pitchFamily="34" charset="0"/>
                    <a:cs typeface="Arial" panose="020B0604020202020204" pitchFamily="34" charset="0"/>
                  </a:rPr>
                  <a:t>th</a:t>
                </a:r>
                <a:r>
                  <a:rPr lang="en-GB" sz="1050" dirty="0">
                    <a:solidFill>
                      <a:schemeClr val="tx1"/>
                    </a:solidFill>
                    <a:latin typeface="Arial" panose="020B0604020202020204" pitchFamily="34" charset="0"/>
                    <a:cs typeface="Arial" panose="020B0604020202020204" pitchFamily="34" charset="0"/>
                  </a:rPr>
                  <a:t> May 2025</a:t>
                </a:r>
              </a:p>
            </p:txBody>
          </p:sp>
          <p:sp>
            <p:nvSpPr>
              <p:cNvPr id="2" name="Arrow: Left-Right 1">
                <a:extLst>
                  <a:ext uri="{FF2B5EF4-FFF2-40B4-BE49-F238E27FC236}">
                    <a16:creationId xmlns:a16="http://schemas.microsoft.com/office/drawing/2014/main" id="{9FF116A3-B31C-75FA-572B-B37472647D28}"/>
                  </a:ext>
                </a:extLst>
              </p:cNvPr>
              <p:cNvSpPr/>
              <p:nvPr/>
            </p:nvSpPr>
            <p:spPr>
              <a:xfrm>
                <a:off x="415925" y="5227834"/>
                <a:ext cx="8999999" cy="540000"/>
              </a:xfrm>
              <a:prstGeom prst="leftRightArrow">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Reflective practice</a:t>
                </a:r>
              </a:p>
            </p:txBody>
          </p:sp>
          <p:sp>
            <p:nvSpPr>
              <p:cNvPr id="16" name="Rectangle 15">
                <a:extLst>
                  <a:ext uri="{FF2B5EF4-FFF2-40B4-BE49-F238E27FC236}">
                    <a16:creationId xmlns:a16="http://schemas.microsoft.com/office/drawing/2014/main" id="{D11E9806-8746-1F09-766D-9A955A41AD01}"/>
                  </a:ext>
                </a:extLst>
              </p:cNvPr>
              <p:cNvSpPr/>
              <p:nvPr/>
            </p:nvSpPr>
            <p:spPr>
              <a:xfrm>
                <a:off x="2066163" y="2709000"/>
                <a:ext cx="1440000" cy="720000"/>
              </a:xfrm>
              <a:prstGeom prst="rect">
                <a:avLst/>
              </a:prstGeom>
              <a:solidFill>
                <a:srgbClr val="4FB6DA">
                  <a:alpha val="20000"/>
                </a:srgbClr>
              </a:solidFill>
              <a:ln>
                <a:solidFill>
                  <a:srgbClr val="4FB6D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dirty="0">
                    <a:solidFill>
                      <a:schemeClr val="tx1"/>
                    </a:solidFill>
                    <a:latin typeface="Arial" panose="020B0604020202020204" pitchFamily="34" charset="0"/>
                    <a:cs typeface="Arial" panose="020B0604020202020204" pitchFamily="34" charset="0"/>
                  </a:rPr>
                  <a:t>Coaching skills</a:t>
                </a:r>
              </a:p>
              <a:p>
                <a:pPr algn="ctr"/>
                <a:r>
                  <a:rPr lang="en-GB" sz="1100" b="1" dirty="0">
                    <a:solidFill>
                      <a:schemeClr val="tx1"/>
                    </a:solidFill>
                    <a:latin typeface="Arial" panose="020B0604020202020204" pitchFamily="34" charset="0"/>
                    <a:cs typeface="Arial" panose="020B0604020202020204" pitchFamily="34" charset="0"/>
                  </a:rPr>
                  <a:t>Workshop 2</a:t>
                </a:r>
              </a:p>
              <a:p>
                <a:pPr algn="ctr"/>
                <a:r>
                  <a:rPr lang="en-GB" sz="1100" dirty="0">
                    <a:solidFill>
                      <a:schemeClr val="tx1"/>
                    </a:solidFill>
                    <a:latin typeface="Arial" panose="020B0604020202020204" pitchFamily="34" charset="0"/>
                    <a:cs typeface="Arial" panose="020B0604020202020204" pitchFamily="34" charset="0"/>
                  </a:rPr>
                  <a:t>22</a:t>
                </a:r>
                <a:r>
                  <a:rPr lang="en-GB" sz="1100" baseline="30000" dirty="0">
                    <a:solidFill>
                      <a:schemeClr val="tx1"/>
                    </a:solidFill>
                    <a:latin typeface="Arial" panose="020B0604020202020204" pitchFamily="34" charset="0"/>
                    <a:cs typeface="Arial" panose="020B0604020202020204" pitchFamily="34" charset="0"/>
                  </a:rPr>
                  <a:t>nd</a:t>
                </a:r>
                <a:r>
                  <a:rPr lang="en-GB" sz="1100" dirty="0">
                    <a:solidFill>
                      <a:schemeClr val="tx1"/>
                    </a:solidFill>
                    <a:latin typeface="Arial" panose="020B0604020202020204" pitchFamily="34" charset="0"/>
                    <a:cs typeface="Arial" panose="020B0604020202020204" pitchFamily="34" charset="0"/>
                  </a:rPr>
                  <a:t> May 2025</a:t>
                </a:r>
                <a:endParaRPr lang="en-GB" sz="1050" dirty="0">
                  <a:solidFill>
                    <a:schemeClr val="tx1"/>
                  </a:solidFill>
                  <a:latin typeface="Arial" panose="020B0604020202020204" pitchFamily="34" charset="0"/>
                  <a:cs typeface="Arial" panose="020B0604020202020204" pitchFamily="34" charset="0"/>
                </a:endParaRPr>
              </a:p>
            </p:txBody>
          </p:sp>
        </p:grpSp>
      </p:grpSp>
      <p:sp>
        <p:nvSpPr>
          <p:cNvPr id="22" name="Slide Number Placeholder 5">
            <a:extLst>
              <a:ext uri="{FF2B5EF4-FFF2-40B4-BE49-F238E27FC236}">
                <a16:creationId xmlns:a16="http://schemas.microsoft.com/office/drawing/2014/main" id="{2B5648CD-9E4A-9831-2652-09EB4A7C7F49}"/>
              </a:ext>
            </a:extLst>
          </p:cNvPr>
          <p:cNvSpPr>
            <a:spLocks noGrp="1"/>
          </p:cNvSpPr>
          <p:nvPr>
            <p:ph type="sldNum" sz="quarter" idx="12"/>
          </p:nvPr>
        </p:nvSpPr>
        <p:spPr>
          <a:xfrm>
            <a:off x="344488" y="6381328"/>
            <a:ext cx="1243878" cy="365125"/>
          </a:xfrm>
        </p:spPr>
        <p:txBody>
          <a:bodyPr/>
          <a:lstStyle/>
          <a:p>
            <a:fld id="{7DC1BBB0-96F0-4077-A278-0F3FB5C104D3}" type="slidenum">
              <a:rPr lang="en-US" smtClean="0"/>
              <a:pPr/>
              <a:t>5</a:t>
            </a:fld>
            <a:endParaRPr lang="en-US" dirty="0"/>
          </a:p>
        </p:txBody>
      </p:sp>
    </p:spTree>
    <p:extLst>
      <p:ext uri="{BB962C8B-B14F-4D97-AF65-F5344CB8AC3E}">
        <p14:creationId xmlns:p14="http://schemas.microsoft.com/office/powerpoint/2010/main" val="16596449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E170E247-B9B8-D1B0-40AD-324600033109}"/>
              </a:ext>
            </a:extLst>
          </p:cNvPr>
          <p:cNvSpPr txBox="1"/>
          <p:nvPr/>
        </p:nvSpPr>
        <p:spPr>
          <a:xfrm>
            <a:off x="344488" y="166809"/>
            <a:ext cx="5112568" cy="461665"/>
          </a:xfrm>
          <a:prstGeom prst="rect">
            <a:avLst/>
          </a:prstGeom>
          <a:noFill/>
        </p:spPr>
        <p:txBody>
          <a:bodyPr wrap="square" rtlCol="0">
            <a:spAutoFit/>
          </a:bodyPr>
          <a:lstStyle/>
          <a:p>
            <a:r>
              <a:rPr lang="en-GB" sz="2400" spc="-60" dirty="0">
                <a:solidFill>
                  <a:srgbClr val="007266"/>
                </a:solidFill>
                <a:latin typeface="Arial" panose="020B0604020202020204" pitchFamily="34" charset="0"/>
                <a:ea typeface="Cambria" panose="02040503050406030204" pitchFamily="18" charset="0"/>
                <a:cs typeface="Arial" panose="020B0604020202020204" pitchFamily="34" charset="0"/>
              </a:rPr>
              <a:t>ESLP Optional Activities</a:t>
            </a:r>
          </a:p>
        </p:txBody>
      </p:sp>
      <p:grpSp>
        <p:nvGrpSpPr>
          <p:cNvPr id="2" name="Group 1">
            <a:extLst>
              <a:ext uri="{FF2B5EF4-FFF2-40B4-BE49-F238E27FC236}">
                <a16:creationId xmlns:a16="http://schemas.microsoft.com/office/drawing/2014/main" id="{CEB39DEC-7D31-1F97-003C-3B357CB338CB}"/>
              </a:ext>
            </a:extLst>
          </p:cNvPr>
          <p:cNvGrpSpPr/>
          <p:nvPr/>
        </p:nvGrpSpPr>
        <p:grpSpPr>
          <a:xfrm>
            <a:off x="344488" y="613338"/>
            <a:ext cx="10081120" cy="5400600"/>
            <a:chOff x="344488" y="613338"/>
            <a:chExt cx="10081120" cy="5400600"/>
          </a:xfrm>
        </p:grpSpPr>
        <p:graphicFrame>
          <p:nvGraphicFramePr>
            <p:cNvPr id="3" name="Diagram 2">
              <a:extLst>
                <a:ext uri="{FF2B5EF4-FFF2-40B4-BE49-F238E27FC236}">
                  <a16:creationId xmlns:a16="http://schemas.microsoft.com/office/drawing/2014/main" id="{9CEC7EF5-EA76-5C20-A73E-220BB47EA5B3}"/>
                </a:ext>
              </a:extLst>
            </p:cNvPr>
            <p:cNvGraphicFramePr/>
            <p:nvPr>
              <p:extLst>
                <p:ext uri="{D42A27DB-BD31-4B8C-83A1-F6EECF244321}">
                  <p14:modId xmlns:p14="http://schemas.microsoft.com/office/powerpoint/2010/main" val="371468926"/>
                </p:ext>
              </p:extLst>
            </p:nvPr>
          </p:nvGraphicFramePr>
          <p:xfrm>
            <a:off x="1496616" y="613338"/>
            <a:ext cx="8928992"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TextBox 16">
              <a:extLst>
                <a:ext uri="{FF2B5EF4-FFF2-40B4-BE49-F238E27FC236}">
                  <a16:creationId xmlns:a16="http://schemas.microsoft.com/office/drawing/2014/main" id="{0D7E17AD-DF4D-5D24-BC02-5A8672D23795}"/>
                </a:ext>
              </a:extLst>
            </p:cNvPr>
            <p:cNvSpPr txBox="1"/>
            <p:nvPr/>
          </p:nvSpPr>
          <p:spPr>
            <a:xfrm>
              <a:off x="344488" y="1052736"/>
              <a:ext cx="3888432" cy="1384995"/>
            </a:xfrm>
            <a:prstGeom prst="rect">
              <a:avLst/>
            </a:prstGeom>
            <a:noFill/>
          </p:spPr>
          <p:txBody>
            <a:bodyPr wrap="square" rtlCol="0">
              <a:spAutoFit/>
            </a:bodyPr>
            <a:lstStyle/>
            <a:p>
              <a:r>
                <a:rPr lang="en-GB" sz="1400" dirty="0">
                  <a:latin typeface="Arial" panose="020B0604020202020204" pitchFamily="34" charset="0"/>
                  <a:cs typeface="Arial" panose="020B0604020202020204" pitchFamily="34" charset="0"/>
                </a:rPr>
                <a:t>Participants are encouraged to choose which of the activities will support them to achieve their personal development goals that they can commit to attending during the programme. It is expected that participants will identify a minimum of three of the activities</a:t>
              </a:r>
            </a:p>
          </p:txBody>
        </p:sp>
      </p:grpSp>
      <p:sp>
        <p:nvSpPr>
          <p:cNvPr id="4" name="Slide Number Placeholder 5">
            <a:extLst>
              <a:ext uri="{FF2B5EF4-FFF2-40B4-BE49-F238E27FC236}">
                <a16:creationId xmlns:a16="http://schemas.microsoft.com/office/drawing/2014/main" id="{7E256444-9321-15B7-1F49-FE5E8EF2626C}"/>
              </a:ext>
            </a:extLst>
          </p:cNvPr>
          <p:cNvSpPr>
            <a:spLocks noGrp="1"/>
          </p:cNvSpPr>
          <p:nvPr>
            <p:ph type="sldNum" sz="quarter" idx="12"/>
          </p:nvPr>
        </p:nvSpPr>
        <p:spPr>
          <a:xfrm>
            <a:off x="344488" y="6381328"/>
            <a:ext cx="1243878" cy="365125"/>
          </a:xfrm>
        </p:spPr>
        <p:txBody>
          <a:bodyPr/>
          <a:lstStyle/>
          <a:p>
            <a:fld id="{7DC1BBB0-96F0-4077-A278-0F3FB5C104D3}" type="slidenum">
              <a:rPr lang="en-US" smtClean="0"/>
              <a:pPr/>
              <a:t>6</a:t>
            </a:fld>
            <a:endParaRPr lang="en-US" dirty="0"/>
          </a:p>
        </p:txBody>
      </p:sp>
    </p:spTree>
    <p:extLst>
      <p:ext uri="{BB962C8B-B14F-4D97-AF65-F5344CB8AC3E}">
        <p14:creationId xmlns:p14="http://schemas.microsoft.com/office/powerpoint/2010/main" val="10293945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8F64774-792A-6462-3F0C-AE4ADC1A1245}"/>
              </a:ext>
            </a:extLst>
          </p:cNvPr>
          <p:cNvSpPr txBox="1"/>
          <p:nvPr/>
        </p:nvSpPr>
        <p:spPr>
          <a:xfrm>
            <a:off x="272480" y="116632"/>
            <a:ext cx="9001000" cy="492122"/>
          </a:xfrm>
          <a:prstGeom prst="rect">
            <a:avLst/>
          </a:prstGeom>
          <a:noFill/>
        </p:spPr>
        <p:txBody>
          <a:bodyPr wrap="square">
            <a:spAutoFit/>
          </a:bodyPr>
          <a:lstStyle/>
          <a:p>
            <a:pPr>
              <a:lnSpc>
                <a:spcPct val="115000"/>
              </a:lnSpc>
              <a:spcAft>
                <a:spcPts val="1000"/>
              </a:spcAft>
            </a:pPr>
            <a:r>
              <a:rPr lang="en-GB" sz="2400" dirty="0">
                <a:solidFill>
                  <a:srgbClr val="007266"/>
                </a:solidFill>
                <a:latin typeface="Arial" panose="020B0604020202020204" pitchFamily="34" charset="0"/>
                <a:ea typeface="Calibri" panose="020F0502020204030204" pitchFamily="34" charset="0"/>
                <a:cs typeface="Arial" panose="020B0604020202020204" pitchFamily="34" charset="0"/>
              </a:rPr>
              <a:t>Required Time Commitment</a:t>
            </a:r>
            <a:r>
              <a:rPr lang="en-GB" sz="2400" dirty="0">
                <a:solidFill>
                  <a:srgbClr val="007266"/>
                </a:solidFill>
                <a:effectLst/>
                <a:latin typeface="Arial" panose="020B0604020202020204" pitchFamily="34" charset="0"/>
                <a:ea typeface="Calibri" panose="020F0502020204030204" pitchFamily="34" charset="0"/>
                <a:cs typeface="Arial" panose="020B0604020202020204" pitchFamily="34" charset="0"/>
              </a:rPr>
              <a:t>: February 2025 – July 2026</a:t>
            </a:r>
          </a:p>
        </p:txBody>
      </p:sp>
      <p:graphicFrame>
        <p:nvGraphicFramePr>
          <p:cNvPr id="6" name="Table 5">
            <a:extLst>
              <a:ext uri="{FF2B5EF4-FFF2-40B4-BE49-F238E27FC236}">
                <a16:creationId xmlns:a16="http://schemas.microsoft.com/office/drawing/2014/main" id="{A6447C4E-B249-0446-3B1C-DD13D3D056D5}"/>
              </a:ext>
            </a:extLst>
          </p:cNvPr>
          <p:cNvGraphicFramePr>
            <a:graphicFrameLocks noGrp="1"/>
          </p:cNvGraphicFramePr>
          <p:nvPr>
            <p:extLst>
              <p:ext uri="{D42A27DB-BD31-4B8C-83A1-F6EECF244321}">
                <p14:modId xmlns:p14="http://schemas.microsoft.com/office/powerpoint/2010/main" val="1765649696"/>
              </p:ext>
            </p:extLst>
          </p:nvPr>
        </p:nvGraphicFramePr>
        <p:xfrm>
          <a:off x="632520" y="745809"/>
          <a:ext cx="8208911" cy="5404170"/>
        </p:xfrm>
        <a:graphic>
          <a:graphicData uri="http://schemas.openxmlformats.org/drawingml/2006/table">
            <a:tbl>
              <a:tblPr firstRow="1" firstCol="1" bandRow="1">
                <a:tableStyleId>{69CF1AB2-1976-4502-BF36-3FF5EA218861}</a:tableStyleId>
              </a:tblPr>
              <a:tblGrid>
                <a:gridCol w="4968552">
                  <a:extLst>
                    <a:ext uri="{9D8B030D-6E8A-4147-A177-3AD203B41FA5}">
                      <a16:colId xmlns:a16="http://schemas.microsoft.com/office/drawing/2014/main" val="346743689"/>
                    </a:ext>
                  </a:extLst>
                </a:gridCol>
                <a:gridCol w="3240359">
                  <a:extLst>
                    <a:ext uri="{9D8B030D-6E8A-4147-A177-3AD203B41FA5}">
                      <a16:colId xmlns:a16="http://schemas.microsoft.com/office/drawing/2014/main" val="1764594984"/>
                    </a:ext>
                  </a:extLst>
                </a:gridCol>
              </a:tblGrid>
              <a:tr h="432048">
                <a:tc>
                  <a:txBody>
                    <a:bodyPr/>
                    <a:lstStyle/>
                    <a:p>
                      <a:pPr algn="l">
                        <a:lnSpc>
                          <a:spcPct val="115000"/>
                        </a:lnSpc>
                        <a:spcAft>
                          <a:spcPts val="400"/>
                        </a:spcAft>
                      </a:pPr>
                      <a:r>
                        <a:rPr lang="en-GB" sz="1400" dirty="0">
                          <a:effectLst/>
                          <a:latin typeface="Arial" panose="020B0604020202020204" pitchFamily="34" charset="0"/>
                          <a:ea typeface="Calibri" panose="020F0502020204030204" pitchFamily="34" charset="0"/>
                          <a:cs typeface="Arial" panose="020B0604020202020204" pitchFamily="34" charset="0"/>
                        </a:rPr>
                        <a:t>Core Learning Component</a:t>
                      </a:r>
                    </a:p>
                  </a:txBody>
                  <a:tcPr marL="52721" marR="52721" marT="0" marB="0"/>
                </a:tc>
                <a:tc>
                  <a:txBody>
                    <a:bodyPr/>
                    <a:lstStyle/>
                    <a:p>
                      <a:pPr marL="0" indent="0" algn="ctr">
                        <a:lnSpc>
                          <a:spcPct val="115000"/>
                        </a:lnSpc>
                        <a:spcAft>
                          <a:spcPts val="1000"/>
                        </a:spcAft>
                        <a:buFont typeface="Arial" panose="020B0604020202020204" pitchFamily="34" charset="0"/>
                        <a:buNone/>
                      </a:pPr>
                      <a:r>
                        <a:rPr lang="en-GB" sz="1400" dirty="0">
                          <a:effectLst/>
                          <a:latin typeface="Arial" panose="020B0604020202020204" pitchFamily="34" charset="0"/>
                          <a:ea typeface="Calibri" panose="020F0502020204030204" pitchFamily="34" charset="0"/>
                          <a:cs typeface="Arial" panose="020B0604020202020204" pitchFamily="34" charset="0"/>
                        </a:rPr>
                        <a:t>No of days required</a:t>
                      </a:r>
                    </a:p>
                  </a:txBody>
                  <a:tcPr marL="52721" marR="52721" marT="0" marB="0"/>
                </a:tc>
                <a:extLst>
                  <a:ext uri="{0D108BD9-81ED-4DB2-BD59-A6C34878D82A}">
                    <a16:rowId xmlns:a16="http://schemas.microsoft.com/office/drawing/2014/main" val="426344879"/>
                  </a:ext>
                </a:extLst>
              </a:tr>
              <a:tr h="360040">
                <a:tc>
                  <a:txBody>
                    <a:bodyPr/>
                    <a:lstStyle/>
                    <a:p>
                      <a:pPr>
                        <a:lnSpc>
                          <a:spcPct val="115000"/>
                        </a:lnSpc>
                        <a:spcAft>
                          <a:spcPts val="400"/>
                        </a:spcAft>
                      </a:pPr>
                      <a:r>
                        <a:rPr lang="en-GB" sz="1400" b="0" dirty="0">
                          <a:effectLst/>
                          <a:latin typeface="Arial" panose="020B0604020202020204" pitchFamily="34" charset="0"/>
                          <a:ea typeface="Calibri" panose="020F0502020204030204" pitchFamily="34" charset="0"/>
                          <a:cs typeface="Arial" panose="020B0604020202020204" pitchFamily="34" charset="0"/>
                        </a:rPr>
                        <a:t>ESLP Career Reflection Day pre-work</a:t>
                      </a:r>
                    </a:p>
                  </a:txBody>
                  <a:tcPr marL="52721" marR="52721" marT="0" marB="0"/>
                </a:tc>
                <a:tc>
                  <a:txBody>
                    <a:bodyPr/>
                    <a:lstStyle/>
                    <a:p>
                      <a:pPr algn="ctr">
                        <a:lnSpc>
                          <a:spcPct val="115000"/>
                        </a:lnSpc>
                        <a:spcAft>
                          <a:spcPts val="1000"/>
                        </a:spcAft>
                      </a:pPr>
                      <a:r>
                        <a:rPr lang="en-GB" sz="1400" dirty="0">
                          <a:effectLst/>
                          <a:latin typeface="Arial" panose="020B0604020202020204" pitchFamily="34" charset="0"/>
                          <a:ea typeface="Calibri" panose="020F0502020204030204" pitchFamily="34" charset="0"/>
                          <a:cs typeface="Arial" panose="020B0604020202020204" pitchFamily="34" charset="0"/>
                        </a:rPr>
                        <a:t>½ day</a:t>
                      </a:r>
                    </a:p>
                  </a:txBody>
                  <a:tcPr marL="52721" marR="52721" marT="0" marB="0"/>
                </a:tc>
                <a:extLst>
                  <a:ext uri="{0D108BD9-81ED-4DB2-BD59-A6C34878D82A}">
                    <a16:rowId xmlns:a16="http://schemas.microsoft.com/office/drawing/2014/main" val="3849817216"/>
                  </a:ext>
                </a:extLst>
              </a:tr>
              <a:tr h="360040">
                <a:tc>
                  <a:txBody>
                    <a:bodyPr/>
                    <a:lstStyle/>
                    <a:p>
                      <a:pPr>
                        <a:lnSpc>
                          <a:spcPct val="115000"/>
                        </a:lnSpc>
                        <a:spcAft>
                          <a:spcPts val="400"/>
                        </a:spcAft>
                      </a:pPr>
                      <a:r>
                        <a:rPr lang="en-GB" sz="1400" b="0" dirty="0">
                          <a:effectLst/>
                          <a:latin typeface="Arial" panose="020B0604020202020204" pitchFamily="34" charset="0"/>
                          <a:ea typeface="Calibri" panose="020F0502020204030204" pitchFamily="34" charset="0"/>
                          <a:cs typeface="Arial" panose="020B0604020202020204" pitchFamily="34" charset="0"/>
                        </a:rPr>
                        <a:t>ESLP Career Reflection Day </a:t>
                      </a:r>
                    </a:p>
                  </a:txBody>
                  <a:tcPr marL="52721" marR="52721" marT="0" marB="0"/>
                </a:tc>
                <a:tc>
                  <a:txBody>
                    <a:bodyPr/>
                    <a:lstStyle/>
                    <a:p>
                      <a:pPr algn="ctr">
                        <a:lnSpc>
                          <a:spcPct val="115000"/>
                        </a:lnSpc>
                        <a:spcAft>
                          <a:spcPts val="1000"/>
                        </a:spcAft>
                      </a:pPr>
                      <a:r>
                        <a:rPr lang="en-GB" sz="1400" dirty="0">
                          <a:effectLst/>
                          <a:latin typeface="Arial" panose="020B0604020202020204" pitchFamily="34" charset="0"/>
                          <a:ea typeface="Calibri" panose="020F0502020204030204" pitchFamily="34" charset="0"/>
                          <a:cs typeface="Arial" panose="020B0604020202020204" pitchFamily="34" charset="0"/>
                        </a:rPr>
                        <a:t>1 day</a:t>
                      </a:r>
                    </a:p>
                  </a:txBody>
                  <a:tcPr marL="52721" marR="52721" marT="0" marB="0"/>
                </a:tc>
                <a:extLst>
                  <a:ext uri="{0D108BD9-81ED-4DB2-BD59-A6C34878D82A}">
                    <a16:rowId xmlns:a16="http://schemas.microsoft.com/office/drawing/2014/main" val="2879855509"/>
                  </a:ext>
                </a:extLst>
              </a:tr>
              <a:tr h="360040">
                <a:tc>
                  <a:txBody>
                    <a:bodyPr/>
                    <a:lstStyle/>
                    <a:p>
                      <a:pPr>
                        <a:lnSpc>
                          <a:spcPct val="115000"/>
                        </a:lnSpc>
                        <a:spcAft>
                          <a:spcPts val="400"/>
                        </a:spcAft>
                      </a:pPr>
                      <a:r>
                        <a:rPr lang="en-GB" sz="1400" b="0" dirty="0">
                          <a:effectLst/>
                          <a:latin typeface="Arial" panose="020B0604020202020204" pitchFamily="34" charset="0"/>
                          <a:ea typeface="Calibri" panose="020F0502020204030204" pitchFamily="34" charset="0"/>
                          <a:cs typeface="Arial" panose="020B0604020202020204" pitchFamily="34" charset="0"/>
                        </a:rPr>
                        <a:t>Launch Event</a:t>
                      </a:r>
                    </a:p>
                  </a:txBody>
                  <a:tcPr marL="52721" marR="52721" marT="0" marB="0"/>
                </a:tc>
                <a:tc>
                  <a:txBody>
                    <a:bodyPr/>
                    <a:lstStyle/>
                    <a:p>
                      <a:pPr algn="ctr">
                        <a:lnSpc>
                          <a:spcPct val="115000"/>
                        </a:lnSpc>
                        <a:spcAft>
                          <a:spcPts val="1000"/>
                        </a:spcAft>
                      </a:pPr>
                      <a:r>
                        <a:rPr lang="en-GB" sz="1400" dirty="0">
                          <a:effectLst/>
                          <a:latin typeface="Arial" panose="020B0604020202020204" pitchFamily="34" charset="0"/>
                          <a:ea typeface="Calibri" panose="020F0502020204030204" pitchFamily="34" charset="0"/>
                          <a:cs typeface="Arial" panose="020B0604020202020204" pitchFamily="34" charset="0"/>
                        </a:rPr>
                        <a:t>1 day</a:t>
                      </a:r>
                    </a:p>
                  </a:txBody>
                  <a:tcPr marL="52721" marR="52721" marT="0" marB="0"/>
                </a:tc>
                <a:extLst>
                  <a:ext uri="{0D108BD9-81ED-4DB2-BD59-A6C34878D82A}">
                    <a16:rowId xmlns:a16="http://schemas.microsoft.com/office/drawing/2014/main" val="1202770911"/>
                  </a:ext>
                </a:extLst>
              </a:tr>
              <a:tr h="360040">
                <a:tc>
                  <a:txBody>
                    <a:bodyPr/>
                    <a:lstStyle/>
                    <a:p>
                      <a:pPr>
                        <a:lnSpc>
                          <a:spcPct val="115000"/>
                        </a:lnSpc>
                        <a:spcAft>
                          <a:spcPts val="400"/>
                        </a:spcAft>
                      </a:pPr>
                      <a:r>
                        <a:rPr lang="en-GB" sz="1400" b="0" dirty="0">
                          <a:effectLst/>
                          <a:latin typeface="Arial" panose="020B0604020202020204" pitchFamily="34" charset="0"/>
                          <a:ea typeface="Calibri" panose="020F0502020204030204" pitchFamily="34" charset="0"/>
                          <a:cs typeface="Arial" panose="020B0604020202020204" pitchFamily="34" charset="0"/>
                        </a:rPr>
                        <a:t>Core Masterclasses (six classes)</a:t>
                      </a:r>
                    </a:p>
                  </a:txBody>
                  <a:tcPr marL="52721" marR="52721" marT="0" marB="0"/>
                </a:tc>
                <a:tc>
                  <a:txBody>
                    <a:bodyPr/>
                    <a:lstStyle/>
                    <a:p>
                      <a:pPr algn="ctr">
                        <a:lnSpc>
                          <a:spcPct val="115000"/>
                        </a:lnSpc>
                        <a:spcAft>
                          <a:spcPts val="1000"/>
                        </a:spcAft>
                      </a:pPr>
                      <a:r>
                        <a:rPr lang="en-GB" sz="1400" dirty="0">
                          <a:effectLst/>
                          <a:latin typeface="Arial" panose="020B0604020202020204" pitchFamily="34" charset="0"/>
                          <a:ea typeface="Calibri" panose="020F0502020204030204" pitchFamily="34" charset="0"/>
                          <a:cs typeface="Arial" panose="020B0604020202020204" pitchFamily="34" charset="0"/>
                        </a:rPr>
                        <a:t>6 days</a:t>
                      </a:r>
                    </a:p>
                  </a:txBody>
                  <a:tcPr marL="52721" marR="52721" marT="0" marB="0"/>
                </a:tc>
                <a:extLst>
                  <a:ext uri="{0D108BD9-81ED-4DB2-BD59-A6C34878D82A}">
                    <a16:rowId xmlns:a16="http://schemas.microsoft.com/office/drawing/2014/main" val="2779394834"/>
                  </a:ext>
                </a:extLst>
              </a:tr>
              <a:tr h="432048">
                <a:tc>
                  <a:txBody>
                    <a:bodyPr/>
                    <a:lstStyle/>
                    <a:p>
                      <a:pPr>
                        <a:lnSpc>
                          <a:spcPct val="115000"/>
                        </a:lnSpc>
                        <a:spcAft>
                          <a:spcPts val="400"/>
                        </a:spcAft>
                      </a:pPr>
                      <a:r>
                        <a:rPr lang="en-GB" sz="1400" b="0" dirty="0">
                          <a:effectLst/>
                          <a:latin typeface="Arial" panose="020B0604020202020204" pitchFamily="34" charset="0"/>
                          <a:ea typeface="Calibri" panose="020F0502020204030204" pitchFamily="34" charset="0"/>
                          <a:cs typeface="Arial" panose="020B0604020202020204" pitchFamily="34" charset="0"/>
                        </a:rPr>
                        <a:t>Coaching Skills Development Workshops</a:t>
                      </a:r>
                    </a:p>
                  </a:txBody>
                  <a:tcPr marL="52721" marR="52721" marT="0" marB="0"/>
                </a:tc>
                <a:tc>
                  <a:txBody>
                    <a:bodyPr/>
                    <a:lstStyle/>
                    <a:p>
                      <a:pPr algn="ctr">
                        <a:lnSpc>
                          <a:spcPct val="115000"/>
                        </a:lnSpc>
                        <a:spcAft>
                          <a:spcPts val="1000"/>
                        </a:spcAft>
                      </a:pPr>
                      <a:r>
                        <a:rPr lang="en-GB" sz="1400" dirty="0">
                          <a:effectLst/>
                          <a:latin typeface="Arial" panose="020B0604020202020204" pitchFamily="34" charset="0"/>
                          <a:ea typeface="Calibri" panose="020F0502020204030204" pitchFamily="34" charset="0"/>
                          <a:cs typeface="Arial" panose="020B0604020202020204" pitchFamily="34" charset="0"/>
                        </a:rPr>
                        <a:t>2 days</a:t>
                      </a:r>
                    </a:p>
                  </a:txBody>
                  <a:tcPr marL="52721" marR="52721" marT="0" marB="0"/>
                </a:tc>
                <a:extLst>
                  <a:ext uri="{0D108BD9-81ED-4DB2-BD59-A6C34878D82A}">
                    <a16:rowId xmlns:a16="http://schemas.microsoft.com/office/drawing/2014/main" val="1874641801"/>
                  </a:ext>
                </a:extLst>
              </a:tr>
              <a:tr h="432048">
                <a:tc>
                  <a:txBody>
                    <a:bodyPr/>
                    <a:lstStyle/>
                    <a:p>
                      <a:pPr>
                        <a:lnSpc>
                          <a:spcPct val="115000"/>
                        </a:lnSpc>
                        <a:spcAft>
                          <a:spcPts val="400"/>
                        </a:spcAft>
                      </a:pPr>
                      <a:r>
                        <a:rPr lang="en-GB" sz="1400" b="0" dirty="0">
                          <a:effectLst/>
                          <a:latin typeface="Arial" panose="020B0604020202020204" pitchFamily="34" charset="0"/>
                          <a:ea typeface="Calibri" panose="020F0502020204030204" pitchFamily="34" charset="0"/>
                          <a:cs typeface="Arial" panose="020B0604020202020204" pitchFamily="34" charset="0"/>
                        </a:rPr>
                        <a:t>Leadership Supervision (four half day sessions)</a:t>
                      </a:r>
                    </a:p>
                  </a:txBody>
                  <a:tcPr marL="52721" marR="52721" marT="0" marB="0"/>
                </a:tc>
                <a:tc>
                  <a:txBody>
                    <a:bodyPr/>
                    <a:lstStyle/>
                    <a:p>
                      <a:pPr algn="ctr">
                        <a:lnSpc>
                          <a:spcPct val="115000"/>
                        </a:lnSpc>
                        <a:spcAft>
                          <a:spcPts val="1000"/>
                        </a:spcAft>
                      </a:pPr>
                      <a:r>
                        <a:rPr lang="en-GB" sz="1400" dirty="0">
                          <a:effectLst/>
                          <a:latin typeface="Arial" panose="020B0604020202020204" pitchFamily="34" charset="0"/>
                          <a:ea typeface="Calibri" panose="020F0502020204030204" pitchFamily="34" charset="0"/>
                          <a:cs typeface="Arial" panose="020B0604020202020204" pitchFamily="34" charset="0"/>
                        </a:rPr>
                        <a:t>2 days</a:t>
                      </a:r>
                    </a:p>
                  </a:txBody>
                  <a:tcPr marL="52721" marR="52721" marT="0" marB="0"/>
                </a:tc>
                <a:extLst>
                  <a:ext uri="{0D108BD9-81ED-4DB2-BD59-A6C34878D82A}">
                    <a16:rowId xmlns:a16="http://schemas.microsoft.com/office/drawing/2014/main" val="3019333742"/>
                  </a:ext>
                </a:extLst>
              </a:tr>
              <a:tr h="432048">
                <a:tc>
                  <a:txBody>
                    <a:bodyPr/>
                    <a:lstStyle/>
                    <a:p>
                      <a:pPr>
                        <a:lnSpc>
                          <a:spcPct val="115000"/>
                        </a:lnSpc>
                        <a:spcAft>
                          <a:spcPts val="400"/>
                        </a:spcAft>
                      </a:pPr>
                      <a:r>
                        <a:rPr lang="en-GB" sz="1400" b="0" dirty="0">
                          <a:effectLst/>
                          <a:latin typeface="Arial" panose="020B0604020202020204" pitchFamily="34" charset="0"/>
                          <a:ea typeface="Calibri" panose="020F0502020204030204" pitchFamily="34" charset="0"/>
                          <a:cs typeface="Arial" panose="020B0604020202020204" pitchFamily="34" charset="0"/>
                        </a:rPr>
                        <a:t>Peer Coaching (circa eight two hours sessions )</a:t>
                      </a:r>
                    </a:p>
                  </a:txBody>
                  <a:tcPr marL="52721" marR="52721" marT="0" marB="0"/>
                </a:tc>
                <a:tc>
                  <a:txBody>
                    <a:bodyPr/>
                    <a:lstStyle/>
                    <a:p>
                      <a:pPr algn="ctr">
                        <a:lnSpc>
                          <a:spcPct val="115000"/>
                        </a:lnSpc>
                        <a:spcAft>
                          <a:spcPts val="1000"/>
                        </a:spcAft>
                      </a:pPr>
                      <a:r>
                        <a:rPr lang="en-GB" sz="1400" dirty="0">
                          <a:effectLst/>
                          <a:latin typeface="Arial" panose="020B0604020202020204" pitchFamily="34" charset="0"/>
                          <a:ea typeface="Calibri" panose="020F0502020204030204" pitchFamily="34" charset="0"/>
                          <a:cs typeface="Arial" panose="020B0604020202020204" pitchFamily="34" charset="0"/>
                        </a:rPr>
                        <a:t>2 days </a:t>
                      </a:r>
                    </a:p>
                  </a:txBody>
                  <a:tcPr marL="52721" marR="52721" marT="0" marB="0"/>
                </a:tc>
                <a:extLst>
                  <a:ext uri="{0D108BD9-81ED-4DB2-BD59-A6C34878D82A}">
                    <a16:rowId xmlns:a16="http://schemas.microsoft.com/office/drawing/2014/main" val="1417001130"/>
                  </a:ext>
                </a:extLst>
              </a:tr>
              <a:tr h="432048">
                <a:tc>
                  <a:txBody>
                    <a:bodyPr/>
                    <a:lstStyle/>
                    <a:p>
                      <a:pPr>
                        <a:lnSpc>
                          <a:spcPct val="115000"/>
                        </a:lnSpc>
                        <a:spcAft>
                          <a:spcPts val="400"/>
                        </a:spcAft>
                      </a:pPr>
                      <a:r>
                        <a:rPr lang="en-GB" sz="1400" b="0" dirty="0">
                          <a:effectLst/>
                          <a:latin typeface="Arial" panose="020B0604020202020204" pitchFamily="34" charset="0"/>
                          <a:ea typeface="Calibri" panose="020F0502020204030204" pitchFamily="34" charset="0"/>
                          <a:cs typeface="Arial" panose="020B0604020202020204" pitchFamily="34" charset="0"/>
                        </a:rPr>
                        <a:t>Celebration Event</a:t>
                      </a:r>
                    </a:p>
                  </a:txBody>
                  <a:tcPr marL="52721" marR="52721" marT="0" marB="0"/>
                </a:tc>
                <a:tc>
                  <a:txBody>
                    <a:bodyPr/>
                    <a:lstStyle/>
                    <a:p>
                      <a:pPr algn="ctr">
                        <a:lnSpc>
                          <a:spcPct val="115000"/>
                        </a:lnSpc>
                        <a:spcAft>
                          <a:spcPts val="1000"/>
                        </a:spcAft>
                      </a:pPr>
                      <a:r>
                        <a:rPr lang="en-GB" sz="1400" dirty="0">
                          <a:effectLst/>
                          <a:latin typeface="Arial" panose="020B0604020202020204" pitchFamily="34" charset="0"/>
                          <a:ea typeface="Calibri" panose="020F0502020204030204" pitchFamily="34" charset="0"/>
                          <a:cs typeface="Arial" panose="020B0604020202020204" pitchFamily="34" charset="0"/>
                        </a:rPr>
                        <a:t>1 day</a:t>
                      </a:r>
                    </a:p>
                  </a:txBody>
                  <a:tcPr marL="52721" marR="52721" marT="0" marB="0"/>
                </a:tc>
                <a:extLst>
                  <a:ext uri="{0D108BD9-81ED-4DB2-BD59-A6C34878D82A}">
                    <a16:rowId xmlns:a16="http://schemas.microsoft.com/office/drawing/2014/main" val="748407063"/>
                  </a:ext>
                </a:extLst>
              </a:tr>
              <a:tr h="432048">
                <a:tc>
                  <a:txBody>
                    <a:bodyPr/>
                    <a:lstStyle/>
                    <a:p>
                      <a:pPr>
                        <a:lnSpc>
                          <a:spcPct val="115000"/>
                        </a:lnSpc>
                        <a:spcAft>
                          <a:spcPts val="400"/>
                        </a:spcAft>
                      </a:pPr>
                      <a:r>
                        <a:rPr lang="en-GB" sz="1400" b="0" dirty="0">
                          <a:effectLst/>
                          <a:latin typeface="Arial" panose="020B0604020202020204" pitchFamily="34" charset="0"/>
                          <a:ea typeface="Calibri" panose="020F0502020204030204" pitchFamily="34" charset="0"/>
                          <a:cs typeface="Arial" panose="020B0604020202020204" pitchFamily="34" charset="0"/>
                        </a:rPr>
                        <a:t>Experiential Learning as set out in PDP minimum one learning intervention </a:t>
                      </a:r>
                    </a:p>
                  </a:txBody>
                  <a:tcPr marL="52721" marR="52721" marT="0" marB="0"/>
                </a:tc>
                <a:tc>
                  <a:txBody>
                    <a:bodyPr/>
                    <a:lstStyle/>
                    <a:p>
                      <a:pPr algn="ctr">
                        <a:lnSpc>
                          <a:spcPct val="115000"/>
                        </a:lnSpc>
                        <a:spcAft>
                          <a:spcPts val="1000"/>
                        </a:spcAft>
                      </a:pPr>
                      <a:r>
                        <a:rPr lang="en-GB" sz="1400" dirty="0">
                          <a:effectLst/>
                          <a:latin typeface="Arial" panose="020B0604020202020204" pitchFamily="34" charset="0"/>
                          <a:ea typeface="Calibri" panose="020F0502020204030204" pitchFamily="34" charset="0"/>
                          <a:cs typeface="Arial" panose="020B0604020202020204" pitchFamily="34" charset="0"/>
                        </a:rPr>
                        <a:t>Variable dependant on opportunity selected</a:t>
                      </a:r>
                    </a:p>
                  </a:txBody>
                  <a:tcPr marL="52721" marR="52721" marT="0" marB="0"/>
                </a:tc>
                <a:extLst>
                  <a:ext uri="{0D108BD9-81ED-4DB2-BD59-A6C34878D82A}">
                    <a16:rowId xmlns:a16="http://schemas.microsoft.com/office/drawing/2014/main" val="85895545"/>
                  </a:ext>
                </a:extLst>
              </a:tr>
              <a:tr h="432048">
                <a:tc>
                  <a:txBody>
                    <a:bodyPr/>
                    <a:lstStyle/>
                    <a:p>
                      <a:pPr>
                        <a:lnSpc>
                          <a:spcPct val="115000"/>
                        </a:lnSpc>
                        <a:spcAft>
                          <a:spcPts val="400"/>
                        </a:spcAft>
                      </a:pPr>
                      <a:r>
                        <a:rPr lang="en-GB" sz="1400" b="1" dirty="0">
                          <a:effectLst/>
                          <a:latin typeface="Arial" panose="020B0604020202020204" pitchFamily="34" charset="0"/>
                          <a:ea typeface="Calibri" panose="020F0502020204030204" pitchFamily="34" charset="0"/>
                          <a:cs typeface="Arial" panose="020B0604020202020204" pitchFamily="34" charset="0"/>
                        </a:rPr>
                        <a:t>Optional Learning Component </a:t>
                      </a:r>
                    </a:p>
                  </a:txBody>
                  <a:tcPr marL="52721" marR="52721" marT="0" marB="0"/>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endParaRPr lang="en-GB" sz="1400" b="1" dirty="0">
                        <a:effectLst/>
                        <a:latin typeface="Arial" panose="020B0604020202020204" pitchFamily="34" charset="0"/>
                        <a:ea typeface="Calibri" panose="020F0502020204030204" pitchFamily="34" charset="0"/>
                        <a:cs typeface="Arial" panose="020B0604020202020204" pitchFamily="34" charset="0"/>
                      </a:endParaRPr>
                    </a:p>
                  </a:txBody>
                  <a:tcPr marL="52721" marR="52721" marT="0" marB="0"/>
                </a:tc>
                <a:extLst>
                  <a:ext uri="{0D108BD9-81ED-4DB2-BD59-A6C34878D82A}">
                    <a16:rowId xmlns:a16="http://schemas.microsoft.com/office/drawing/2014/main" val="964918271"/>
                  </a:ext>
                </a:extLst>
              </a:tr>
              <a:tr h="432048">
                <a:tc>
                  <a:txBody>
                    <a:bodyPr/>
                    <a:lstStyle/>
                    <a:p>
                      <a:pPr>
                        <a:lnSpc>
                          <a:spcPct val="115000"/>
                        </a:lnSpc>
                        <a:spcAft>
                          <a:spcPts val="400"/>
                        </a:spcAft>
                      </a:pPr>
                      <a:r>
                        <a:rPr lang="en-GB" sz="1400" b="0" dirty="0">
                          <a:effectLst/>
                          <a:latin typeface="Arial" panose="020B0604020202020204" pitchFamily="34" charset="0"/>
                          <a:ea typeface="Calibri" panose="020F0502020204030204" pitchFamily="34" charset="0"/>
                          <a:cs typeface="Arial" panose="020B0604020202020204" pitchFamily="34" charset="0"/>
                        </a:rPr>
                        <a:t>Optional activities tailored to each individual</a:t>
                      </a:r>
                    </a:p>
                  </a:txBody>
                  <a:tcPr marL="52721" marR="52721" marT="0" marB="0"/>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lang="en-GB" sz="1400" dirty="0">
                          <a:effectLst/>
                          <a:latin typeface="Arial" panose="020B0604020202020204" pitchFamily="34" charset="0"/>
                          <a:ea typeface="Calibri" panose="020F0502020204030204" pitchFamily="34" charset="0"/>
                          <a:cs typeface="Arial" panose="020B0604020202020204" pitchFamily="34" charset="0"/>
                        </a:rPr>
                        <a:t>To be agreed as part of PDP</a:t>
                      </a:r>
                    </a:p>
                  </a:txBody>
                  <a:tcPr marL="52721" marR="52721" marT="0" marB="0"/>
                </a:tc>
                <a:extLst>
                  <a:ext uri="{0D108BD9-81ED-4DB2-BD59-A6C34878D82A}">
                    <a16:rowId xmlns:a16="http://schemas.microsoft.com/office/drawing/2014/main" val="423244960"/>
                  </a:ext>
                </a:extLst>
              </a:tr>
              <a:tr h="432048">
                <a:tc>
                  <a:txBody>
                    <a:bodyPr/>
                    <a:lstStyle/>
                    <a:p>
                      <a:pPr>
                        <a:lnSpc>
                          <a:spcPct val="115000"/>
                        </a:lnSpc>
                        <a:spcAft>
                          <a:spcPts val="400"/>
                        </a:spcAft>
                      </a:pPr>
                      <a:r>
                        <a:rPr lang="en-GB" sz="1400" b="0" dirty="0">
                          <a:effectLst/>
                          <a:latin typeface="Arial" panose="020B0604020202020204" pitchFamily="34" charset="0"/>
                          <a:ea typeface="Calibri" panose="020F0502020204030204" pitchFamily="34" charset="0"/>
                          <a:cs typeface="Arial" panose="020B0604020202020204" pitchFamily="34" charset="0"/>
                        </a:rPr>
                        <a:t>Total support for learning components</a:t>
                      </a:r>
                    </a:p>
                  </a:txBody>
                  <a:tcPr marL="52721" marR="52721" marT="0" marB="0"/>
                </a:tc>
                <a:tc>
                  <a:txBody>
                    <a:bodyPr/>
                    <a:lstStyle/>
                    <a:p>
                      <a:pPr algn="ctr">
                        <a:lnSpc>
                          <a:spcPct val="115000"/>
                        </a:lnSpc>
                        <a:spcAft>
                          <a:spcPts val="1000"/>
                        </a:spcAft>
                      </a:pPr>
                      <a:r>
                        <a:rPr lang="en-GB" sz="1400" dirty="0">
                          <a:effectLst/>
                          <a:latin typeface="Arial" panose="020B0604020202020204" pitchFamily="34" charset="0"/>
                          <a:ea typeface="Calibri" panose="020F0502020204030204" pitchFamily="34" charset="0"/>
                          <a:cs typeface="Arial" panose="020B0604020202020204" pitchFamily="34" charset="0"/>
                        </a:rPr>
                        <a:t>15½ days plus experiential learning and any agreed optional components</a:t>
                      </a:r>
                    </a:p>
                  </a:txBody>
                  <a:tcPr marL="52721" marR="52721" marT="0" marB="0"/>
                </a:tc>
                <a:extLst>
                  <a:ext uri="{0D108BD9-81ED-4DB2-BD59-A6C34878D82A}">
                    <a16:rowId xmlns:a16="http://schemas.microsoft.com/office/drawing/2014/main" val="1596494981"/>
                  </a:ext>
                </a:extLst>
              </a:tr>
            </a:tbl>
          </a:graphicData>
        </a:graphic>
      </p:graphicFrame>
    </p:spTree>
    <p:extLst>
      <p:ext uri="{BB962C8B-B14F-4D97-AF65-F5344CB8AC3E}">
        <p14:creationId xmlns:p14="http://schemas.microsoft.com/office/powerpoint/2010/main" val="4478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4E53A42-BD30-0946-9491-2EE69A1F13EE}"/>
              </a:ext>
            </a:extLst>
          </p:cNvPr>
          <p:cNvSpPr>
            <a:spLocks noGrp="1"/>
          </p:cNvSpPr>
          <p:nvPr>
            <p:ph type="body" sz="quarter" idx="10"/>
          </p:nvPr>
        </p:nvSpPr>
        <p:spPr>
          <a:xfrm>
            <a:off x="351546" y="764704"/>
            <a:ext cx="8849926" cy="5328592"/>
          </a:xfrm>
        </p:spPr>
        <p:txBody>
          <a:bodyPr>
            <a:noAutofit/>
          </a:bodyPr>
          <a:lstStyle/>
          <a:p>
            <a:pPr marL="0" indent="0" algn="just">
              <a:lnSpc>
                <a:spcPct val="150000"/>
              </a:lnSpc>
              <a:spcBef>
                <a:spcPts val="0"/>
              </a:spcBef>
              <a:buFont typeface="Wingdings 2" pitchFamily="18" charset="2"/>
              <a:buNone/>
            </a:pPr>
            <a:r>
              <a:rPr lang="en-GB" dirty="0">
                <a:solidFill>
                  <a:schemeClr val="tx1"/>
                </a:solidFill>
                <a:latin typeface="Arial" panose="020B0604020202020204" pitchFamily="34" charset="0"/>
                <a:cs typeface="Arial" panose="020B0604020202020204" pitchFamily="34" charset="0"/>
              </a:rPr>
              <a:t>Organisational nominations are your opportunity to put forward candidates that are in a position to maximise the benefits of ESLP. These should be candidates with strong potential to perform successfully at senior levels within health and social care. Please note we are looking for up to four nominations from each organisation – however it is more important to get the right people rather than maximise numbers. </a:t>
            </a:r>
          </a:p>
          <a:p>
            <a:pPr marL="0" indent="0" algn="just">
              <a:lnSpc>
                <a:spcPct val="150000"/>
              </a:lnSpc>
              <a:spcBef>
                <a:spcPts val="0"/>
              </a:spcBef>
              <a:buFont typeface="Wingdings 2" pitchFamily="18" charset="2"/>
              <a:buNone/>
            </a:pPr>
            <a:r>
              <a:rPr lang="en-GB" dirty="0">
                <a:solidFill>
                  <a:schemeClr val="tx1"/>
                </a:solidFill>
                <a:latin typeface="Arial" panose="020B0604020202020204" pitchFamily="34" charset="0"/>
                <a:cs typeface="Arial" panose="020B0604020202020204" pitchFamily="34" charset="0"/>
              </a:rPr>
              <a:t>Areas to consider are:</a:t>
            </a:r>
          </a:p>
          <a:p>
            <a:pPr marL="171450" indent="-171450" algn="just">
              <a:lnSpc>
                <a:spcPct val="15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Overall potential to successfully progress – we would expect successful candidates to be operating generally at the higher levels within their senior manager competency assessment.</a:t>
            </a:r>
          </a:p>
          <a:p>
            <a:pPr marL="171450" indent="-171450" algn="just">
              <a:lnSpc>
                <a:spcPct val="15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Desire to progress – we would expect successful candidates to want to succeed at senior levels and have the drive to create an impact on the organisation and wider system. Candidates will need to bring a strong self-development focus into their work over the course of the programme.</a:t>
            </a:r>
          </a:p>
          <a:p>
            <a:pPr marL="171450" indent="-171450" algn="just">
              <a:lnSpc>
                <a:spcPct val="15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Distance from senior roles – we would expect successful candidates to be aiming to progress to senior level roles within the next c. 5 – 6 years. </a:t>
            </a:r>
          </a:p>
          <a:p>
            <a:pPr marL="171450" indent="-171450" algn="just">
              <a:lnSpc>
                <a:spcPct val="150000"/>
              </a:lnSpc>
              <a:spcBef>
                <a:spcPts val="0"/>
              </a:spcBef>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Please ensure that inclusion has been considered and acted upon – generally within health and social care we are aiming to increase diversity at senior levels of organisations and a key part of this will be to ensure that appropriate candidates have access to programmes that support progression.</a:t>
            </a:r>
          </a:p>
          <a:p>
            <a:pPr algn="just">
              <a:lnSpc>
                <a:spcPct val="150000"/>
              </a:lnSpc>
              <a:spcBef>
                <a:spcPts val="0"/>
              </a:spcBef>
            </a:pPr>
            <a:endParaRPr lang="en-GB" sz="1200" b="1" dirty="0">
              <a:solidFill>
                <a:schemeClr val="tx1"/>
              </a:solidFill>
              <a:latin typeface="Arial" panose="020B0604020202020204" pitchFamily="34" charset="0"/>
              <a:cs typeface="Arial" panose="020B0604020202020204" pitchFamily="34" charset="0"/>
            </a:endParaRPr>
          </a:p>
          <a:p>
            <a:pPr algn="just">
              <a:lnSpc>
                <a:spcPct val="150000"/>
              </a:lnSpc>
              <a:spcBef>
                <a:spcPts val="0"/>
              </a:spcBef>
            </a:pPr>
            <a:endParaRPr lang="en-GB" sz="1200" dirty="0">
              <a:solidFill>
                <a:schemeClr val="tx1"/>
              </a:solidFill>
              <a:latin typeface="Arial" panose="020B0604020202020204" pitchFamily="34" charset="0"/>
              <a:cs typeface="Arial" panose="020B0604020202020204" pitchFamily="34" charset="0"/>
            </a:endParaRPr>
          </a:p>
        </p:txBody>
      </p:sp>
      <p:sp>
        <p:nvSpPr>
          <p:cNvPr id="3" name="Title 2">
            <a:extLst>
              <a:ext uri="{FF2B5EF4-FFF2-40B4-BE49-F238E27FC236}">
                <a16:creationId xmlns:a16="http://schemas.microsoft.com/office/drawing/2014/main" id="{1A6913C7-08F4-D24F-BA85-491B8A178088}"/>
              </a:ext>
            </a:extLst>
          </p:cNvPr>
          <p:cNvSpPr>
            <a:spLocks noGrp="1"/>
          </p:cNvSpPr>
          <p:nvPr>
            <p:ph type="title"/>
          </p:nvPr>
        </p:nvSpPr>
        <p:spPr>
          <a:xfrm>
            <a:off x="272480" y="188640"/>
            <a:ext cx="7776864" cy="360040"/>
          </a:xfrm>
        </p:spPr>
        <p:txBody>
          <a:bodyPr>
            <a:noAutofit/>
          </a:bodyPr>
          <a:lstStyle/>
          <a:p>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ESLP considerations – for organisations</a:t>
            </a:r>
            <a:b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br>
            <a:endParaRPr lang="en-GB" sz="2000" dirty="0">
              <a:solidFill>
                <a:srgbClr val="007266"/>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8745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D9D8178-1ADC-D997-F5FB-D8DDD8FB2DE7}"/>
              </a:ext>
            </a:extLst>
          </p:cNvPr>
          <p:cNvSpPr>
            <a:spLocks noGrp="1"/>
          </p:cNvSpPr>
          <p:nvPr>
            <p:ph type="body" sz="quarter" idx="10"/>
          </p:nvPr>
        </p:nvSpPr>
        <p:spPr>
          <a:xfrm>
            <a:off x="415925" y="1160462"/>
            <a:ext cx="8712968" cy="4537075"/>
          </a:xfrm>
        </p:spPr>
        <p:txBody>
          <a:bodyPr>
            <a:normAutofit/>
          </a:bodyPr>
          <a:lstStyle/>
          <a:p>
            <a:pPr>
              <a:lnSpc>
                <a:spcPct val="100000"/>
              </a:lnSpc>
            </a:pPr>
            <a:r>
              <a:rPr lang="en-GB" dirty="0">
                <a:solidFill>
                  <a:schemeClr val="tx1"/>
                </a:solidFill>
                <a:latin typeface="Arial"/>
                <a:cs typeface="Arial"/>
              </a:rPr>
              <a:t>To support the development of system working, opportunities for participants to take part in experiential learning outside of their own organisation forms a vital part of ESLP.</a:t>
            </a:r>
          </a:p>
          <a:p>
            <a:pPr>
              <a:lnSpc>
                <a:spcPct val="100000"/>
              </a:lnSpc>
            </a:pPr>
            <a:r>
              <a:rPr lang="en-GB" dirty="0">
                <a:solidFill>
                  <a:schemeClr val="tx1"/>
                </a:solidFill>
                <a:latin typeface="Arial"/>
                <a:cs typeface="Arial"/>
              </a:rPr>
              <a:t>Using insight gained from the pilot cohort the project team have included a period of time (July – September 2025) during the programme for all participants to undertake at least one experiential learning intervention.  To ensure the quality of these opportunities each organisation is requested to identify at least one experiential which can be offered to a participant from another organisation.</a:t>
            </a:r>
          </a:p>
          <a:p>
            <a:pPr>
              <a:lnSpc>
                <a:spcPct val="100000"/>
              </a:lnSpc>
            </a:pPr>
            <a:r>
              <a:rPr lang="en-GB" dirty="0">
                <a:solidFill>
                  <a:schemeClr val="tx1"/>
                </a:solidFill>
                <a:latin typeface="Arial" panose="020B0604020202020204" pitchFamily="34" charset="0"/>
                <a:cs typeface="Arial" panose="020B0604020202020204" pitchFamily="34" charset="0"/>
              </a:rPr>
              <a:t>Suggested experiences could be: (this list is not exhaustive, and we request you avoid simple job shadowing as this tends not to provide stretch)</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Involvement in an improvement project</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Leadership role for a limited period e.g. management of team/service</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Supporting service development using candidate service knowledge and experience</a:t>
            </a:r>
          </a:p>
          <a:p>
            <a:pPr marL="285750" indent="-285750">
              <a:lnSpc>
                <a:spcPct val="100000"/>
              </a:lnSpc>
              <a:buFont typeface="Arial" panose="020B0604020202020204" pitchFamily="34" charset="0"/>
              <a:buChar char="•"/>
            </a:pPr>
            <a:r>
              <a:rPr lang="en-GB" dirty="0">
                <a:solidFill>
                  <a:schemeClr val="tx1"/>
                </a:solidFill>
                <a:latin typeface="Arial"/>
                <a:cs typeface="Arial"/>
              </a:rPr>
              <a:t>Job swap for a limited period of time</a:t>
            </a:r>
          </a:p>
          <a:p>
            <a:pPr marL="285750" indent="-285750">
              <a:lnSpc>
                <a:spcPct val="100000"/>
              </a:lnSpc>
              <a:buFont typeface="Arial" panose="020B0604020202020204" pitchFamily="34" charset="0"/>
              <a:buChar char="•"/>
            </a:pPr>
            <a:r>
              <a:rPr lang="en-GB" dirty="0">
                <a:solidFill>
                  <a:schemeClr val="tx1"/>
                </a:solidFill>
                <a:latin typeface="Arial" panose="020B0604020202020204" pitchFamily="34" charset="0"/>
                <a:cs typeface="Arial" panose="020B0604020202020204" pitchFamily="34" charset="0"/>
              </a:rPr>
              <a:t>Support to an executive director on a particular piece of work</a:t>
            </a:r>
          </a:p>
          <a:p>
            <a:pPr>
              <a:lnSpc>
                <a:spcPct val="100000"/>
              </a:lnSpc>
            </a:pPr>
            <a:r>
              <a:rPr lang="en-GB" dirty="0">
                <a:solidFill>
                  <a:schemeClr val="tx1"/>
                </a:solidFill>
                <a:latin typeface="Arial" panose="020B0604020202020204" pitchFamily="34" charset="0"/>
                <a:cs typeface="Arial" panose="020B0604020202020204" pitchFamily="34" charset="0"/>
              </a:rPr>
              <a:t>Organisational ESLP leads requested to complete a Form F:</a:t>
            </a:r>
            <a:r>
              <a:rPr lang="en-GB" sz="1400" dirty="0">
                <a:solidFill>
                  <a:schemeClr val="tx1"/>
                </a:solidFill>
                <a:latin typeface="Arial" panose="020B0604020202020204" pitchFamily="34" charset="0"/>
                <a:cs typeface="Arial" panose="020B0604020202020204" pitchFamily="34" charset="0"/>
              </a:rPr>
              <a:t> Experiential opportunities template</a:t>
            </a:r>
            <a:r>
              <a:rPr lang="en-GB" dirty="0">
                <a:solidFill>
                  <a:schemeClr val="tx1"/>
                </a:solidFill>
                <a:latin typeface="Arial" panose="020B0604020202020204" pitchFamily="34" charset="0"/>
                <a:cs typeface="Arial" panose="020B0604020202020204" pitchFamily="34" charset="0"/>
              </a:rPr>
              <a:t> for each experience and one per each candidate nominated. (i.e. four nominations, four different experiences).</a:t>
            </a:r>
          </a:p>
          <a:p>
            <a:endParaRPr lang="en-GB" dirty="0"/>
          </a:p>
        </p:txBody>
      </p:sp>
      <p:sp>
        <p:nvSpPr>
          <p:cNvPr id="3" name="Title 2">
            <a:extLst>
              <a:ext uri="{FF2B5EF4-FFF2-40B4-BE49-F238E27FC236}">
                <a16:creationId xmlns:a16="http://schemas.microsoft.com/office/drawing/2014/main" id="{365229E4-246B-56F9-D6B6-FBCD01CC2C95}"/>
              </a:ext>
            </a:extLst>
          </p:cNvPr>
          <p:cNvSpPr>
            <a:spLocks noGrp="1"/>
          </p:cNvSpPr>
          <p:nvPr>
            <p:ph type="title"/>
          </p:nvPr>
        </p:nvSpPr>
        <p:spPr>
          <a:xfrm>
            <a:off x="344488" y="54978"/>
            <a:ext cx="7993459" cy="432931"/>
          </a:xfrm>
        </p:spPr>
        <p:txBody>
          <a:bodyPr/>
          <a:lstStyle/>
          <a:p>
            <a:pPr>
              <a:lnSpc>
                <a:spcPct val="150000"/>
              </a:lnSpc>
            </a:pPr>
            <a: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t>ESLP Experiential Opportunities</a:t>
            </a:r>
            <a:br>
              <a:rPr lang="en-GB" sz="2400" dirty="0">
                <a:solidFill>
                  <a:srgbClr val="007266"/>
                </a:solidFill>
                <a:latin typeface="Arial" panose="020B0604020202020204" pitchFamily="34" charset="0"/>
                <a:ea typeface="Cambria" panose="02040503050406030204" pitchFamily="18" charset="0"/>
                <a:cs typeface="Arial" panose="020B0604020202020204" pitchFamily="34" charset="0"/>
              </a:rPr>
            </a:br>
            <a:r>
              <a:rPr lang="en-GB" sz="2000" dirty="0">
                <a:solidFill>
                  <a:srgbClr val="007266"/>
                </a:solidFill>
                <a:latin typeface="Arial" panose="020B0604020202020204" pitchFamily="34" charset="0"/>
                <a:ea typeface="Cambria" panose="02040503050406030204" pitchFamily="18" charset="0"/>
                <a:cs typeface="Arial" panose="020B0604020202020204" pitchFamily="34" charset="0"/>
              </a:rPr>
              <a:t>New cohort 2 requirement – for organisations</a:t>
            </a:r>
            <a:endParaRPr lang="en-GB" sz="2400" dirty="0">
              <a:solidFill>
                <a:srgbClr val="007266"/>
              </a:solidFill>
              <a:latin typeface="Arial" panose="020B0604020202020204" pitchFamily="34"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4164630418"/>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8E4D8AEEF8B214081C1E3C327024107" ma:contentTypeVersion="19" ma:contentTypeDescription="Create a new document." ma:contentTypeScope="" ma:versionID="1c03bc0b7ca3f9cee54804738ad5d2e3">
  <xsd:schema xmlns:xsd="http://www.w3.org/2001/XMLSchema" xmlns:xs="http://www.w3.org/2001/XMLSchema" xmlns:p="http://schemas.microsoft.com/office/2006/metadata/properties" xmlns:ns1="http://schemas.microsoft.com/sharepoint/v3" xmlns:ns3="08469574-2912-43d5-ab24-b5192d6f44cf" xmlns:ns4="d27616b3-b38c-415f-ba32-ee9abfb02330" targetNamespace="http://schemas.microsoft.com/office/2006/metadata/properties" ma:root="true" ma:fieldsID="d146cdc47311a0569a50a4e8a106bac2" ns1:_="" ns3:_="" ns4:_="">
    <xsd:import namespace="http://schemas.microsoft.com/sharepoint/v3"/>
    <xsd:import namespace="08469574-2912-43d5-ab24-b5192d6f44cf"/>
    <xsd:import namespace="d27616b3-b38c-415f-ba32-ee9abfb0233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_activity" minOccurs="0"/>
                <xsd:element ref="ns3:MediaServiceObjectDetectorVersions" minOccurs="0"/>
                <xsd:element ref="ns3:MediaLengthInSeconds" minOccurs="0"/>
                <xsd:element ref="ns1:_ip_UnifiedCompliancePolicyProperties" minOccurs="0"/>
                <xsd:element ref="ns1:_ip_UnifiedCompliancePolicyUIAc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8469574-2912-43d5-ab24-b5192d6f44c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_activity" ma:index="20" nillable="true" ma:displayName="_activity" ma:hidden="true" ma:internalName="_activity">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MediaServiceSystemTags" ma:index="25" nillable="true" ma:displayName="MediaServiceSystemTags" ma:hidden="true" ma:internalName="MediaServiceSystemTags" ma:readOnly="true">
      <xsd:simpleType>
        <xsd:restriction base="dms:Note"/>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27616b3-b38c-415f-ba32-ee9abfb0233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activity xmlns="08469574-2912-43d5-ab24-b5192d6f44cf" xsi:nil="true"/>
  </documentManagement>
</p:properties>
</file>

<file path=customXml/itemProps1.xml><?xml version="1.0" encoding="utf-8"?>
<ds:datastoreItem xmlns:ds="http://schemas.openxmlformats.org/officeDocument/2006/customXml" ds:itemID="{064DF6C7-F5D4-463B-9D6B-E49E3B88D35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8469574-2912-43d5-ab24-b5192d6f44cf"/>
    <ds:schemaRef ds:uri="d27616b3-b38c-415f-ba32-ee9abfb0233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42C1170-2710-4348-A1E8-752D5F8D3B71}">
  <ds:schemaRefs>
    <ds:schemaRef ds:uri="http://schemas.microsoft.com/sharepoint/v3/contenttype/forms"/>
  </ds:schemaRefs>
</ds:datastoreItem>
</file>

<file path=customXml/itemProps3.xml><?xml version="1.0" encoding="utf-8"?>
<ds:datastoreItem xmlns:ds="http://schemas.openxmlformats.org/officeDocument/2006/customXml" ds:itemID="{6B5DEAA3-460D-4762-83F6-9B80811DAF5F}">
  <ds:schemaRefs>
    <ds:schemaRef ds:uri="d27616b3-b38c-415f-ba32-ee9abfb02330"/>
    <ds:schemaRef ds:uri="http://purl.org/dc/terms/"/>
    <ds:schemaRef ds:uri="http://schemas.openxmlformats.org/package/2006/metadata/core-properties"/>
    <ds:schemaRef ds:uri="http://schemas.microsoft.com/office/2006/metadata/properties"/>
    <ds:schemaRef ds:uri="08469574-2912-43d5-ab24-b5192d6f44cf"/>
    <ds:schemaRef ds:uri="http://purl.org/dc/elements/1.1/"/>
    <ds:schemaRef ds:uri="http://www.w3.org/XML/1998/namespace"/>
    <ds:schemaRef ds:uri="http://purl.org/dc/dcmitype/"/>
    <ds:schemaRef ds:uri="http://schemas.microsoft.com/office/2006/documentManagement/types"/>
    <ds:schemaRef ds:uri="http://schemas.microsoft.com/office/infopath/2007/PartnerControl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TM03457475[[fn=Frame]]</Template>
  <TotalTime>6089</TotalTime>
  <Words>4288</Words>
  <Application>Microsoft Office PowerPoint</Application>
  <PresentationFormat>A4 Paper (210x297 mm)</PresentationFormat>
  <Paragraphs>627</Paragraphs>
  <Slides>31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Arial</vt:lpstr>
      <vt:lpstr>Calibri</vt:lpstr>
      <vt:lpstr>Century Gothic</vt:lpstr>
      <vt:lpstr>Corbel</vt:lpstr>
      <vt:lpstr>Symbol</vt:lpstr>
      <vt:lpstr>Wingdings 2</vt:lpstr>
      <vt:lpstr>Frame</vt:lpstr>
      <vt:lpstr>1_Office Theme</vt:lpstr>
      <vt:lpstr>Emerging System Leaders Programme</vt:lpstr>
      <vt:lpstr>PowerPoint Presentation</vt:lpstr>
      <vt:lpstr>Who is ESLP for?</vt:lpstr>
      <vt:lpstr>The ESLP Programme </vt:lpstr>
      <vt:lpstr>PowerPoint Presentation</vt:lpstr>
      <vt:lpstr>PowerPoint Presentation</vt:lpstr>
      <vt:lpstr>PowerPoint Presentation</vt:lpstr>
      <vt:lpstr>ESLP considerations – for organisations </vt:lpstr>
      <vt:lpstr>ESLP Experiential Opportunities New cohort 2 requirement – for organisations</vt:lpstr>
      <vt:lpstr>ESLP Toolkit</vt:lpstr>
      <vt:lpstr>PowerPoint Presentation</vt:lpstr>
      <vt:lpstr>PowerPoint Presentation</vt:lpstr>
      <vt:lpstr>ESLP Expression of Interest process (EOI) (further guidance if required)</vt:lpstr>
      <vt:lpstr>Stage Two: Organisation Nomination  </vt:lpstr>
      <vt:lpstr>Stage Three: Career Reflection Day </vt:lpstr>
      <vt:lpstr>Stage Four:  Personal Development Plan (PDP) </vt:lpstr>
      <vt:lpstr>PowerPoint Presentation</vt:lpstr>
      <vt:lpstr>ESLP Model of Potential </vt:lpstr>
      <vt:lpstr>Foundational Dimensions</vt:lpstr>
      <vt:lpstr>Growth Dimensions</vt:lpstr>
      <vt:lpstr>Career Dimensions</vt:lpstr>
      <vt:lpstr>Candidate Guide</vt:lpstr>
      <vt:lpstr>Candidate Information</vt:lpstr>
      <vt:lpstr>Next Steps </vt:lpstr>
      <vt:lpstr>Notifications </vt:lpstr>
      <vt:lpstr>Sponsor Guide</vt:lpstr>
      <vt:lpstr>Sponsoring and Supporting Your Candidate </vt:lpstr>
      <vt:lpstr>Organisation Nomination</vt:lpstr>
      <vt:lpstr>Supporting Your Candidates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WORLEY, Beverley (NHS HERTS VALLEYS CCG)</dc:creator>
  <cp:lastModifiedBy>WORLEY, Beverley (NHS HERTFORDSHIRE AND WEST ESSEX ICB - 06N)</cp:lastModifiedBy>
  <cp:revision>119</cp:revision>
  <cp:lastPrinted>2024-08-20T08:12:34Z</cp:lastPrinted>
  <dcterms:created xsi:type="dcterms:W3CDTF">2021-05-27T16:26:46Z</dcterms:created>
  <dcterms:modified xsi:type="dcterms:W3CDTF">2024-09-23T09:49:48Z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0x010100E8E4D8AEEF8B214081C1E3C327024107</vt:lpwstr>
  </property>
  <property fmtid="{D5CDD505-2E9C-101B-9397-08002B2CF9AE}" pid="3" name="Order">
    <vt:r8>74064300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